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893" r:id="rId18"/>
    <p:sldId id="844" r:id="rId19"/>
    <p:sldId id="906" r:id="rId20"/>
    <p:sldId id="905" r:id="rId21"/>
    <p:sldId id="842" r:id="rId22"/>
    <p:sldId id="888"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49130" y="304027"/>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1154</a:t>
            </a:r>
            <a:r>
              <a:rPr lang="en-US" altLang="en-US" sz="1800" b="1" dirty="0" smtClean="0"/>
              <a:t>r0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2022-07-15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929561131"/>
              </p:ext>
            </p:extLst>
          </p:nvPr>
        </p:nvGraphicFramePr>
        <p:xfrm>
          <a:off x="3429000" y="1524000"/>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Measurement Report Type for sub-7 GHz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a:t>
            </a:r>
            <a:r>
              <a:rPr lang="en-US" altLang="zh-CN" sz="2800" dirty="0" smtClean="0"/>
              <a:t>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endParaRPr lang="en-US" altLang="zh-CN" sz="2000" dirty="0" smtClean="0"/>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19,       25, 26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21, 		28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19,       25, 26		10:00 - 12:00 ET</a:t>
            </a:r>
          </a:p>
          <a:p>
            <a:pPr marL="285750" indent="-285750" algn="just"/>
            <a:r>
              <a:rPr lang="en-US" altLang="en-US" sz="1800" dirty="0" smtClean="0">
                <a:solidFill>
                  <a:srgbClr val="0000FF"/>
                </a:solidFill>
              </a:rPr>
              <a:t>July </a:t>
            </a:r>
            <a:r>
              <a:rPr lang="en-US" altLang="en-US" sz="1800" dirty="0">
                <a:solidFill>
                  <a:srgbClr val="0000FF"/>
                </a:solidFill>
              </a:rPr>
              <a:t>	      21, </a:t>
            </a:r>
            <a:r>
              <a:rPr lang="en-US" altLang="en-US" sz="1800" dirty="0" smtClean="0">
                <a:solidFill>
                  <a:srgbClr val="0000FF"/>
                </a:solidFill>
              </a:rPr>
              <a:t>		28</a:t>
            </a:r>
            <a:r>
              <a:rPr lang="en-US" altLang="en-US" sz="1800" dirty="0">
                <a:solidFill>
                  <a:srgbClr val="0000FF"/>
                </a:solidFill>
              </a:rPr>
              <a:t>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140907</TotalTime>
  <Words>1703</Words>
  <Application>Microsoft Office PowerPoint</Application>
  <PresentationFormat>宽屏</PresentationFormat>
  <Paragraphs>353</Paragraphs>
  <Slides>22</Slides>
  <Notes>22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22</vt:i4>
      </vt:variant>
    </vt:vector>
  </HeadingPairs>
  <TitlesOfParts>
    <vt:vector size="3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24</cp:revision>
  <cp:lastPrinted>2014-11-04T15:04:57Z</cp:lastPrinted>
  <dcterms:created xsi:type="dcterms:W3CDTF">2007-04-17T18:10:23Z</dcterms:created>
  <dcterms:modified xsi:type="dcterms:W3CDTF">2022-07-19T08:17:33Z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