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69" r:id="rId2"/>
    <p:sldId id="272" r:id="rId3"/>
    <p:sldId id="298" r:id="rId4"/>
    <p:sldId id="297" r:id="rId5"/>
    <p:sldId id="290" r:id="rId6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999" y="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/>
              <a:t>doc.: IEEE 802.11-16/0190r0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Joseph Levy (InterDigital)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C5F82844-D3D8-4E2F-BC31-F893CF7EFB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79616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/>
              <a:t>doc.: IEEE 802.11-16/0190r0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/>
              <a:t>Joseph Levy (InterDigital)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A8AE28EE-710A-423D-918F-3472049856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09609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802.11-16/0190r0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January 2016</a:t>
            </a:r>
          </a:p>
        </p:txBody>
      </p:sp>
      <p:sp>
        <p:nvSpPr>
          <p:cNvPr id="1946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Joseph Levy (InterDigital)</a:t>
            </a:r>
          </a:p>
        </p:txBody>
      </p:sp>
      <p:sp>
        <p:nvSpPr>
          <p:cNvPr id="194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7441BA8B-EA44-4BCB-8894-4A698C9D9ECD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194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94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9399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802.11-16/0190r0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January 2016</a:t>
            </a:r>
          </a:p>
        </p:txBody>
      </p:sp>
      <p:sp>
        <p:nvSpPr>
          <p:cNvPr id="2048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Joseph Levy (InterDigital)</a:t>
            </a:r>
          </a:p>
        </p:txBody>
      </p:sp>
      <p:sp>
        <p:nvSpPr>
          <p:cNvPr id="204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F12C820A-A132-4231-BE0A-AC79B82FD720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204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204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250" rIns="9525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8914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2150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802.11-16/0190r0</a:t>
            </a:r>
          </a:p>
        </p:txBody>
      </p:sp>
      <p:sp>
        <p:nvSpPr>
          <p:cNvPr id="2150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January 2016</a:t>
            </a:r>
          </a:p>
        </p:txBody>
      </p:sp>
      <p:sp>
        <p:nvSpPr>
          <p:cNvPr id="2151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Joseph Levy (InterDigital)</a:t>
            </a:r>
          </a:p>
        </p:txBody>
      </p:sp>
      <p:sp>
        <p:nvSpPr>
          <p:cNvPr id="2151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3D3FA66A-62ED-4644-A773-A96A93BA9B1D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6179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2150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802.11-16/0190r0</a:t>
            </a:r>
          </a:p>
        </p:txBody>
      </p:sp>
      <p:sp>
        <p:nvSpPr>
          <p:cNvPr id="2150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January 2016</a:t>
            </a:r>
          </a:p>
        </p:txBody>
      </p:sp>
      <p:sp>
        <p:nvSpPr>
          <p:cNvPr id="2151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Joseph Levy (InterDigital)</a:t>
            </a:r>
          </a:p>
        </p:txBody>
      </p:sp>
      <p:sp>
        <p:nvSpPr>
          <p:cNvPr id="2151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3D3FA66A-62ED-4644-A773-A96A93BA9B1D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1311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23556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802.11-16/0190r0</a:t>
            </a:r>
          </a:p>
        </p:txBody>
      </p:sp>
      <p:sp>
        <p:nvSpPr>
          <p:cNvPr id="23557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January 2016</a:t>
            </a:r>
          </a:p>
        </p:txBody>
      </p:sp>
      <p:sp>
        <p:nvSpPr>
          <p:cNvPr id="23558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Joseph Levy (InterDigital)</a:t>
            </a:r>
          </a:p>
        </p:txBody>
      </p:sp>
      <p:sp>
        <p:nvSpPr>
          <p:cNvPr id="23559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0BDA00EA-C510-44A9-980E-C8DBCAD60F3A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7398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7D9E5-F02D-4AA7-B795-6D72BFD354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6276E39-D40D-45EE-BB98-AEEAB1C415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177F988-3EF9-4784-AC86-CD5C16932E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1C974D1-5F66-4D5B-932A-2DC0BB21FC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A4BE456-3FE8-4C7D-BA70-D8903C2AAA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FEB95BF-DBFA-4D98-8EC1-D3D333DB61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B3995D0-4C8C-441F-8566-9B527D4A87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878DC56-3D4A-4DDC-A5FE-22F351A5E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5DD4CD7-45B6-4358-B054-C482FA7F6B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D15DCF0-9B53-4E58-859A-C01E673038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5801" y="332601"/>
            <a:ext cx="77597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numCol="1" anchor="t" anchorCtr="0">
            <a:spAutoFit/>
          </a:bodyPr>
          <a:lstStyle/>
          <a:p>
            <a:pPr marL="0" lvl="4" algn="just">
              <a:tabLst>
                <a:tab pos="4846320" algn="l"/>
              </a:tabLst>
              <a:defRPr/>
            </a:pPr>
            <a:r>
              <a:rPr lang="en-US" sz="1800" b="1" baseline="0" dirty="0"/>
              <a:t>July</a:t>
            </a:r>
            <a:r>
              <a:rPr lang="en-US" sz="1800" b="1" dirty="0"/>
              <a:t> 2022	doc.: IEEE 802.11-22/1152r1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2"/>
            <a:ext cx="77724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>
              <a:tabLst>
                <a:tab pos="3749040" algn="ctr"/>
                <a:tab pos="7662672" algn="r"/>
              </a:tabLst>
              <a:defRPr/>
            </a:pPr>
            <a:r>
              <a:rPr lang="en-US" dirty="0"/>
              <a:t>Report	Slide </a:t>
            </a:r>
            <a:fld id="{77B4D580-F81A-477B-82FA-805B1E489321}" type="slidenum">
              <a:rPr lang="en-US" smtClean="0"/>
              <a:t>‹#›</a:t>
            </a:fld>
            <a:r>
              <a:rPr lang="en-US" dirty="0"/>
              <a:t>	Mark Hamilton</a:t>
            </a:r>
            <a:r>
              <a:rPr lang="en-US" baseline="0" dirty="0"/>
              <a:t> (Ruckus/CommScope)</a:t>
            </a:r>
            <a:endParaRPr lang="en-US" dirty="0"/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2/11-22-1082-02-00bh-cr-for-device-id-generated-by-network.docx" TargetMode="External"/><Relationship Id="rId13" Type="http://schemas.openxmlformats.org/officeDocument/2006/relationships/hyperlink" Target="https://mentor.ieee.org/802.11/dcn/22/11-22-1079-02-00bh-cr-for-sta-generated-id.docx" TargetMode="External"/><Relationship Id="rId3" Type="http://schemas.openxmlformats.org/officeDocument/2006/relationships/hyperlink" Target="https://mentor.ieee.org/802.11/dcn/22/11-22-0844-05-00bh-agenda-tgbh-2022-july-plenary.pptx" TargetMode="External"/><Relationship Id="rId7" Type="http://schemas.openxmlformats.org/officeDocument/2006/relationships/hyperlink" Target="https://mentor.ieee.org/802.11/dcn/22/11-22-0832-02-00bh-opt-in-verbiage.pptx" TargetMode="External"/><Relationship Id="rId12" Type="http://schemas.openxmlformats.org/officeDocument/2006/relationships/hyperlink" Target="https://mentor.ieee.org/802.11/dcn/22/11-22-1078-00-00bh-device-id-indication.docx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2/11-22-1084-00-00bh-sta-id-opt-in.pptx" TargetMode="External"/><Relationship Id="rId11" Type="http://schemas.openxmlformats.org/officeDocument/2006/relationships/hyperlink" Target="https://mentor.ieee.org/802.11/dcn/22/11-22-1069-01-00bh-resolution-of-a-few-comments.docx" TargetMode="External"/><Relationship Id="rId5" Type="http://schemas.openxmlformats.org/officeDocument/2006/relationships/hyperlink" Target="https://mentor.ieee.org/802.11/dcn/22/11-22-0955-00-00bh-pre-association-and-probes-in-tgbh.pptx" TargetMode="External"/><Relationship Id="rId10" Type="http://schemas.openxmlformats.org/officeDocument/2006/relationships/hyperlink" Target="https://mentor.ieee.org/802.11/dcn/22/11-22-0925-02-00bh-maad-text-for-tgbh-draft-0-2.docx" TargetMode="External"/><Relationship Id="rId4" Type="http://schemas.openxmlformats.org/officeDocument/2006/relationships/hyperlink" Target="https://mentor.ieee.org/802.11/dcn/21/11-21-0332-37-00bh-issues-tracking.docx" TargetMode="External"/><Relationship Id="rId9" Type="http://schemas.openxmlformats.org/officeDocument/2006/relationships/hyperlink" Target="https://mentor.ieee.org/802.11/dcn/22/11-22-0928-01-00bh-text-maad-and-irm-tgbh-draft-0-2.docx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err="1"/>
              <a:t>TGbh</a:t>
            </a:r>
            <a:r>
              <a:rPr lang="en-US" dirty="0"/>
              <a:t> Closing Report 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2022-07-14</a:t>
            </a:r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05098018"/>
              </p:ext>
            </p:extLst>
          </p:nvPr>
        </p:nvGraphicFramePr>
        <p:xfrm>
          <a:off x="517525" y="2286000"/>
          <a:ext cx="7559675" cy="2632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" name="Document" r:id="rId4" imgW="8267030" imgH="2874253" progId="Word.Document.8">
                  <p:embed/>
                </p:oleObj>
              </mc:Choice>
              <mc:Fallback>
                <p:oleObj name="Document" r:id="rId4" imgW="8267030" imgH="2874253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7525" y="2286000"/>
                        <a:ext cx="7559675" cy="2632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Abstract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r>
              <a:rPr lang="en-US" dirty="0"/>
              <a:t>This document is the closing report for </a:t>
            </a:r>
            <a:r>
              <a:rPr lang="en-US" dirty="0" err="1"/>
              <a:t>TGbh</a:t>
            </a:r>
            <a:endParaRPr lang="en-US" dirty="0"/>
          </a:p>
          <a:p>
            <a:pPr algn="ctr" eaLnBrk="1" hangingPunct="1">
              <a:buFontTx/>
              <a:buNone/>
            </a:pPr>
            <a:r>
              <a:rPr lang="en-US" dirty="0"/>
              <a:t>“Randomized and Changing MAC addresses” (RCM)</a:t>
            </a:r>
          </a:p>
          <a:p>
            <a:pPr algn="ctr" eaLnBrk="1" hangingPunct="1">
              <a:buFontTx/>
              <a:buNone/>
            </a:pPr>
            <a:r>
              <a:rPr lang="en-US" dirty="0"/>
              <a:t>July 2022 Interim Session (virtual)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/>
              <a:t>Work Completed</a:t>
            </a:r>
          </a:p>
        </p:txBody>
      </p:sp>
      <p:sp>
        <p:nvSpPr>
          <p:cNvPr id="153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219200"/>
            <a:ext cx="8229600" cy="502920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dirty="0"/>
              <a:t>Agenda is here: </a:t>
            </a:r>
            <a:r>
              <a:rPr lang="en-US" dirty="0">
                <a:hlinkClick r:id="rId3"/>
              </a:rPr>
              <a:t>11-22/0844r5</a:t>
            </a:r>
            <a:r>
              <a:rPr lang="en-US" dirty="0"/>
              <a:t> </a:t>
            </a:r>
          </a:p>
          <a:p>
            <a:pPr>
              <a:spcBef>
                <a:spcPts val="0"/>
              </a:spcBef>
            </a:pPr>
            <a:r>
              <a:rPr lang="en-US" dirty="0"/>
              <a:t>Latest Issue Tracking document:  </a:t>
            </a:r>
            <a:r>
              <a:rPr lang="en-US" dirty="0">
                <a:hlinkClick r:id="rId4"/>
              </a:rPr>
              <a:t>11-21/0332r37</a:t>
            </a:r>
            <a:r>
              <a:rPr lang="en-US" dirty="0"/>
              <a:t> </a:t>
            </a:r>
          </a:p>
          <a:p>
            <a:pPr>
              <a:spcBef>
                <a:spcPts val="0"/>
              </a:spcBef>
            </a:pPr>
            <a:r>
              <a:rPr lang="en-US" dirty="0"/>
              <a:t>Draft D0.2 is posted, in members’ area</a:t>
            </a:r>
          </a:p>
          <a:p>
            <a:pPr>
              <a:spcBef>
                <a:spcPts val="0"/>
              </a:spcBef>
            </a:pPr>
            <a:r>
              <a:rPr lang="en-US" dirty="0"/>
              <a:t>Appointed/affirmed Peter Yee as Secretary.  Thank you, Peter!</a:t>
            </a:r>
          </a:p>
          <a:p>
            <a:pPr>
              <a:spcBef>
                <a:spcPts val="0"/>
              </a:spcBef>
            </a:pPr>
            <a:r>
              <a:rPr lang="en-US" dirty="0"/>
              <a:t>Contributions reviewed: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700" dirty="0">
                <a:solidFill>
                  <a:schemeClr val="tx1"/>
                </a:solidFill>
                <a:hlinkClick r:id="rId5"/>
              </a:rPr>
              <a:t>11-22/0955r0</a:t>
            </a:r>
            <a:r>
              <a:rPr lang="en-US" altLang="en-US" sz="1700" dirty="0">
                <a:solidFill>
                  <a:schemeClr val="tx1"/>
                </a:solidFill>
              </a:rPr>
              <a:t> – Pre-association and Probes in TGbh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700" dirty="0">
                <a:solidFill>
                  <a:schemeClr val="tx1"/>
                </a:solidFill>
                <a:hlinkClick r:id="rId6"/>
              </a:rPr>
              <a:t>11-22/1084r0</a:t>
            </a:r>
            <a:r>
              <a:rPr lang="en-US" altLang="en-US" sz="1700" dirty="0">
                <a:solidFill>
                  <a:schemeClr val="tx1"/>
                </a:solidFill>
              </a:rPr>
              <a:t> – STA ID opt-in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700" dirty="0">
                <a:solidFill>
                  <a:schemeClr val="tx1"/>
                </a:solidFill>
                <a:hlinkClick r:id="rId7"/>
              </a:rPr>
              <a:t>11-22/0832r2</a:t>
            </a:r>
            <a:r>
              <a:rPr lang="en-US" altLang="en-US" sz="1700" dirty="0">
                <a:solidFill>
                  <a:schemeClr val="tx1"/>
                </a:solidFill>
              </a:rPr>
              <a:t> – Opt-in verbiage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700" dirty="0">
                <a:solidFill>
                  <a:schemeClr val="tx1"/>
                </a:solidFill>
                <a:hlinkClick r:id="rId8"/>
              </a:rPr>
              <a:t>11-22/1082r2</a:t>
            </a:r>
            <a:r>
              <a:rPr lang="en-US" altLang="en-US" sz="1700" dirty="0">
                <a:solidFill>
                  <a:schemeClr val="tx1"/>
                </a:solidFill>
              </a:rPr>
              <a:t> – CR for Device ID generated by network</a:t>
            </a:r>
          </a:p>
          <a:p>
            <a:pPr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200" b="1" dirty="0"/>
              <a:t>Contributions queued:</a:t>
            </a:r>
          </a:p>
          <a:p>
            <a:pPr marL="857250" lvl="1" indent="-457200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700" b="0" dirty="0">
                <a:solidFill>
                  <a:schemeClr val="tx1"/>
                </a:solidFill>
                <a:hlinkClick r:id="rId9"/>
              </a:rPr>
              <a:t>11-22/0928r1</a:t>
            </a:r>
            <a:r>
              <a:rPr lang="en-US" altLang="en-US" sz="1700" b="0" dirty="0">
                <a:solidFill>
                  <a:schemeClr val="tx1"/>
                </a:solidFill>
              </a:rPr>
              <a:t> – MAAD Text for TGbh (Graham Smith)</a:t>
            </a:r>
          </a:p>
          <a:p>
            <a:pPr marL="857250" lvl="1" indent="-457200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700" b="0" dirty="0">
                <a:solidFill>
                  <a:schemeClr val="tx1"/>
                </a:solidFill>
                <a:hlinkClick r:id="rId10"/>
              </a:rPr>
              <a:t>11-22/0925r2</a:t>
            </a:r>
            <a:r>
              <a:rPr lang="en-US" altLang="en-US" sz="1700" b="0" dirty="0">
                <a:solidFill>
                  <a:schemeClr val="tx1"/>
                </a:solidFill>
              </a:rPr>
              <a:t> – Text for MAAD and IRM in TGbh (Graham Smith)</a:t>
            </a:r>
            <a:endParaRPr lang="en-US" altLang="en-US" sz="1700" b="0" dirty="0">
              <a:solidFill>
                <a:schemeClr val="tx1"/>
              </a:solidFill>
              <a:hlinkClick r:id="rId11"/>
            </a:endParaRPr>
          </a:p>
          <a:p>
            <a:pPr marL="857250" lvl="1" indent="-457200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700" b="0" dirty="0">
                <a:solidFill>
                  <a:schemeClr val="tx1"/>
                </a:solidFill>
                <a:hlinkClick r:id="rId11"/>
              </a:rPr>
              <a:t>11-22/1069r1</a:t>
            </a:r>
            <a:r>
              <a:rPr lang="en-US" altLang="en-US" sz="1700" b="0" dirty="0">
                <a:solidFill>
                  <a:schemeClr val="tx1"/>
                </a:solidFill>
              </a:rPr>
              <a:t> – Resolution of a few comments (Dan Harkins)</a:t>
            </a:r>
          </a:p>
          <a:p>
            <a:pPr marL="857250" lvl="1" indent="-457200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700" b="0" dirty="0">
                <a:solidFill>
                  <a:schemeClr val="tx1"/>
                </a:solidFill>
                <a:hlinkClick r:id="rId12"/>
              </a:rPr>
              <a:t>11-22/1078r0</a:t>
            </a:r>
            <a:r>
              <a:rPr lang="en-US" altLang="en-US" sz="1700" b="0" dirty="0">
                <a:solidFill>
                  <a:schemeClr val="tx1"/>
                </a:solidFill>
              </a:rPr>
              <a:t> – Device ID indication (Jouni Malinen)</a:t>
            </a:r>
          </a:p>
          <a:p>
            <a:pPr marL="857250" lvl="1" indent="-457200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700" b="0" dirty="0">
                <a:solidFill>
                  <a:schemeClr val="tx1"/>
                </a:solidFill>
                <a:hlinkClick r:id="rId8"/>
              </a:rPr>
              <a:t>11-22/1082r2</a:t>
            </a:r>
            <a:r>
              <a:rPr lang="en-US" altLang="en-US" sz="1700" b="0" dirty="0">
                <a:solidFill>
                  <a:schemeClr val="tx1"/>
                </a:solidFill>
              </a:rPr>
              <a:t> – CR for Device ID generated by network (Jay Yang)</a:t>
            </a:r>
          </a:p>
          <a:p>
            <a:pPr marL="857250" lvl="1" indent="-457200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700" b="0" dirty="0">
                <a:solidFill>
                  <a:schemeClr val="tx1"/>
                </a:solidFill>
                <a:hlinkClick r:id="rId13"/>
              </a:rPr>
              <a:t>11-22/1079r2</a:t>
            </a:r>
            <a:r>
              <a:rPr lang="en-US" altLang="en-US" sz="1700" b="0" dirty="0">
                <a:solidFill>
                  <a:schemeClr val="tx1"/>
                </a:solidFill>
              </a:rPr>
              <a:t> – CR for STA-generated ID (Jay Yang)</a:t>
            </a:r>
          </a:p>
          <a:p>
            <a:pPr marL="0" indent="0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None/>
              <a:defRPr/>
            </a:pPr>
            <a:endParaRPr lang="en-US" altLang="en-US" sz="2200" b="1" dirty="0"/>
          </a:p>
        </p:txBody>
      </p:sp>
    </p:spTree>
    <p:extLst>
      <p:ext uri="{BB962C8B-B14F-4D97-AF65-F5344CB8AC3E}">
        <p14:creationId xmlns:p14="http://schemas.microsoft.com/office/powerpoint/2010/main" val="18279889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/>
              <a:t>Timeline</a:t>
            </a:r>
          </a:p>
        </p:txBody>
      </p:sp>
      <p:sp>
        <p:nvSpPr>
          <p:cNvPr id="153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95400"/>
            <a:ext cx="8382000" cy="4876800"/>
          </a:xfrm>
        </p:spPr>
        <p:txBody>
          <a:bodyPr/>
          <a:lstStyle/>
          <a:p>
            <a:pPr lvl="1">
              <a:spcBef>
                <a:spcPts val="0"/>
              </a:spcBef>
            </a:pPr>
            <a:endParaRPr lang="en-US" sz="1800" b="1" dirty="0"/>
          </a:p>
          <a:p>
            <a:pPr marL="742950" marR="0" lvl="1" indent="-285750" algn="just" defTabSz="449263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kumimoji="0" lang="en-US" altLang="zh-CN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</a:rPr>
              <a:t>PAR approved					</a:t>
            </a:r>
            <a:r>
              <a:rPr kumimoji="0" lang="en-US" altLang="zh-CN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00FF00"/>
                </a:highlight>
                <a:uLnTx/>
                <a:uFillTx/>
                <a:latin typeface="Times New Roman"/>
                <a:ea typeface="MS Gothic"/>
              </a:rPr>
              <a:t>Feb 2021</a:t>
            </a:r>
          </a:p>
          <a:p>
            <a:pPr marL="742950" marR="0" lvl="1" indent="-285750" algn="just" defTabSz="449263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kumimoji="0" lang="en-US" altLang="zh-CN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</a:rPr>
              <a:t>First TG meeting					</a:t>
            </a:r>
            <a:r>
              <a:rPr kumimoji="0" lang="en-US" altLang="zh-CN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00FF00"/>
                </a:highlight>
                <a:uLnTx/>
                <a:uFillTx/>
                <a:latin typeface="Times New Roman"/>
                <a:ea typeface="MS Gothic"/>
              </a:rPr>
              <a:t>Mar 2021</a:t>
            </a:r>
          </a:p>
          <a:p>
            <a:pPr marL="742950" marR="0" lvl="1" indent="-285750" algn="just" defTabSz="449263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kumimoji="0" lang="en-US" altLang="zh-CN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</a:rPr>
              <a:t>D0.2 CC							</a:t>
            </a:r>
            <a:r>
              <a:rPr kumimoji="0" lang="en-US" altLang="zh-CN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00FF00"/>
                </a:highlight>
                <a:uLnTx/>
                <a:uFillTx/>
                <a:latin typeface="Times New Roman"/>
                <a:ea typeface="MS Gothic"/>
                <a:sym typeface="Wingdings" panose="05000000000000000000" pitchFamily="2" charset="2"/>
              </a:rPr>
              <a:t>May 2022</a:t>
            </a:r>
            <a:endParaRPr kumimoji="0" lang="en-US" altLang="zh-CN" sz="2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MS Gothic"/>
            </a:endParaRPr>
          </a:p>
          <a:p>
            <a:pPr marL="742950" marR="0" lvl="1" indent="-285750" algn="just" defTabSz="449263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kumimoji="0" lang="en-US" altLang="zh-CN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</a:rPr>
              <a:t>Initial WG Letter Ballot (D1.0)	</a:t>
            </a:r>
            <a:r>
              <a:rPr kumimoji="0" lang="en-US" altLang="zh-CN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0000"/>
                </a:highlight>
                <a:uLnTx/>
                <a:uFillTx/>
                <a:latin typeface="Times New Roman"/>
                <a:ea typeface="MS Gothic"/>
              </a:rPr>
              <a:t>Jul 2022</a:t>
            </a:r>
            <a:r>
              <a:rPr kumimoji="0" lang="en-US" altLang="zh-CN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</a:rPr>
              <a:t> -&gt;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MS Gothic"/>
              </a:rPr>
              <a:t>Sept</a:t>
            </a:r>
            <a:r>
              <a:rPr kumimoji="0" lang="en-US" altLang="zh-CN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</a:rPr>
              <a:t> 2022</a:t>
            </a:r>
          </a:p>
          <a:p>
            <a:pPr marL="742950" marR="0" lvl="1" indent="-285750" algn="just" defTabSz="449263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kumimoji="0" lang="en-US" altLang="zh-CN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</a:rPr>
              <a:t>Recirculation LB (D2.0)			Sep 2022 -&gt; Nov 2022</a:t>
            </a:r>
          </a:p>
          <a:p>
            <a:pPr marL="742950" marR="0" lvl="1" indent="-285750" algn="just" defTabSz="449263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kumimoji="0" lang="en-US" altLang="zh-CN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</a:rPr>
              <a:t>Initial SA Ballot (D3.0)			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MS Gothic"/>
              </a:rPr>
              <a:t>Jan</a:t>
            </a:r>
            <a:r>
              <a:rPr kumimoji="0" lang="en-US" altLang="zh-CN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</a:rPr>
              <a:t> 2023 -&gt; Mar 2023</a:t>
            </a:r>
          </a:p>
          <a:p>
            <a:pPr marL="742950" marR="0" lvl="1" indent="-285750" algn="just" defTabSz="449263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kumimoji="0" lang="en-US" altLang="zh-CN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</a:rPr>
              <a:t>Final 802.11 WG approval		May 2023 -&gt; Jul 2023</a:t>
            </a:r>
          </a:p>
          <a:p>
            <a:pPr marL="742950" marR="0" lvl="1" indent="-285750" algn="just" defTabSz="449263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kumimoji="0" lang="en-US" altLang="zh-CN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</a:rPr>
              <a:t>802 EC approval					Jul 2023 -&gt;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MS Gothic"/>
              </a:rPr>
              <a:t>Sep</a:t>
            </a:r>
            <a:r>
              <a:rPr kumimoji="0" lang="en-US" altLang="zh-CN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</a:rPr>
              <a:t> 2023</a:t>
            </a:r>
          </a:p>
          <a:p>
            <a:pPr marL="742950" marR="0" lvl="1" indent="-285750" algn="l" defTabSz="449263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kumimoji="0" lang="en-US" altLang="zh-CN" sz="24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</a:rPr>
              <a:t>RevCom</a:t>
            </a:r>
            <a:r>
              <a:rPr kumimoji="0" lang="en-US" altLang="zh-CN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</a:rPr>
              <a:t> and SASB approval		Aug 2023 -&gt; Nov 2023 </a:t>
            </a:r>
          </a:p>
          <a:p>
            <a:pPr marL="742950" marR="0" lvl="1" indent="-285750" algn="just" defTabSz="449263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endParaRPr kumimoji="0" lang="en-US" sz="24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MS Gothic"/>
            </a:endParaRPr>
          </a:p>
          <a:p>
            <a:pPr marL="457200" lvl="1" indent="0">
              <a:spcBef>
                <a:spcPts val="0"/>
              </a:spcBef>
              <a:buNone/>
            </a:pPr>
            <a:endParaRPr lang="en-US" dirty="0"/>
          </a:p>
          <a:p>
            <a:pPr marL="457200" lvl="1" indent="0">
              <a:spcBef>
                <a:spcPts val="0"/>
              </a:spcBef>
              <a:buNone/>
            </a:pPr>
            <a:endParaRPr lang="en-US" dirty="0"/>
          </a:p>
          <a:p>
            <a:pPr>
              <a:spcBef>
                <a:spcPts val="0"/>
              </a:spcBef>
            </a:pPr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36442910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Teleconference(s)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419600"/>
          </a:xfrm>
          <a:ln>
            <a:solidFill>
              <a:schemeClr val="bg1"/>
            </a:solidFill>
          </a:ln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en-US" sz="2000" dirty="0"/>
              <a:t>Every Tues, starting July 26, 9:30 AM ET, 2 </a:t>
            </a:r>
            <a:r>
              <a:rPr lang="en-US" sz="2000" dirty="0" err="1"/>
              <a:t>hrs</a:t>
            </a:r>
            <a:endParaRPr lang="en-US" sz="2000" dirty="0"/>
          </a:p>
          <a:p>
            <a:pPr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-"/>
            </a:pP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lvl="0" indent="0">
              <a:buNone/>
            </a:pPr>
            <a:endParaRPr lang="en-US" sz="2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12333</TotalTime>
  <Words>354</Words>
  <Application>Microsoft Office PowerPoint</Application>
  <PresentationFormat>On-screen Show (4:3)</PresentationFormat>
  <Paragraphs>59</Paragraphs>
  <Slides>5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Times New Roman</vt:lpstr>
      <vt:lpstr>802-11-Submission</vt:lpstr>
      <vt:lpstr>Document</vt:lpstr>
      <vt:lpstr>TGbh Closing Report </vt:lpstr>
      <vt:lpstr>Abstract</vt:lpstr>
      <vt:lpstr>Work Completed</vt:lpstr>
      <vt:lpstr>Timeline</vt:lpstr>
      <vt:lpstr>Teleconference(s)</vt:lpstr>
    </vt:vector>
  </TitlesOfParts>
  <Company>Ruckus/CommScope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TGbh closing report</dc:title>
  <dc:creator>Mark Hamilton</dc:creator>
  <cp:lastModifiedBy>Hamilton, Mark</cp:lastModifiedBy>
  <cp:revision>375</cp:revision>
  <cp:lastPrinted>1998-02-10T13:28:06Z</cp:lastPrinted>
  <dcterms:created xsi:type="dcterms:W3CDTF">2009-07-15T16:38:20Z</dcterms:created>
  <dcterms:modified xsi:type="dcterms:W3CDTF">2022-07-15T00:16:04Z</dcterms:modified>
</cp:coreProperties>
</file>