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8" r:id="rId4"/>
    <p:sldId id="297" r:id="rId5"/>
    <p:sldId id="29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999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17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July</a:t>
            </a:r>
            <a:r>
              <a:rPr lang="en-US" sz="1800" b="1" dirty="0"/>
              <a:t> 2022	doc.: IEEE 802.11-22/1152r0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1082-02-00bh-cr-for-device-id-generated-by-network.docx" TargetMode="External"/><Relationship Id="rId13" Type="http://schemas.openxmlformats.org/officeDocument/2006/relationships/hyperlink" Target="https://mentor.ieee.org/802.11/dcn/22/11-22-1079-02-00bh-cr-for-sta-generated-id.docx" TargetMode="External"/><Relationship Id="rId3" Type="http://schemas.openxmlformats.org/officeDocument/2006/relationships/hyperlink" Target="https://mentor.ieee.org/802.11/dcn/22/11-22-0844-05-00bh-agenda-tgbh-2022-july-plenary.pptx" TargetMode="External"/><Relationship Id="rId7" Type="http://schemas.openxmlformats.org/officeDocument/2006/relationships/hyperlink" Target="https://mentor.ieee.org/802.11/dcn/22/11-22-0832-02-00bh-opt-in-verbiage.pptx" TargetMode="External"/><Relationship Id="rId12" Type="http://schemas.openxmlformats.org/officeDocument/2006/relationships/hyperlink" Target="https://mentor.ieee.org/802.11/dcn/22/11-22-1078-00-00bh-device-id-indication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84-00-00bh-sta-id-opt-in.pptx" TargetMode="External"/><Relationship Id="rId11" Type="http://schemas.openxmlformats.org/officeDocument/2006/relationships/hyperlink" Target="https://mentor.ieee.org/802.11/dcn/22/11-22-1069-01-00bh-resolution-of-a-few-comments.docx" TargetMode="External"/><Relationship Id="rId5" Type="http://schemas.openxmlformats.org/officeDocument/2006/relationships/hyperlink" Target="https://mentor.ieee.org/802.11/dcn/22/11-22-0955-00-00bh-pre-association-and-probes-in-tgbh.pptx" TargetMode="External"/><Relationship Id="rId10" Type="http://schemas.openxmlformats.org/officeDocument/2006/relationships/hyperlink" Target="https://mentor.ieee.org/802.11/dcn/22/11-22-0925-02-00bh-maad-text-for-tgbh-draft-0-2.docx" TargetMode="External"/><Relationship Id="rId4" Type="http://schemas.openxmlformats.org/officeDocument/2006/relationships/hyperlink" Target="https://mentor.ieee.org/802.11/dcn/21/11-21-0332-37-00bh-issues-tracking.docx" TargetMode="External"/><Relationship Id="rId9" Type="http://schemas.openxmlformats.org/officeDocument/2006/relationships/hyperlink" Target="https://mentor.ieee.org/802.11/dcn/22/11-22-0928-01-00bh-text-maad-and-irm-tgbh-draft-0-2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2022-07-14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July 2022 Interim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296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11-22/0844r5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Latest Issue Tracking document:  </a:t>
            </a:r>
            <a:r>
              <a:rPr lang="en-US" dirty="0">
                <a:hlinkClick r:id="rId4"/>
              </a:rPr>
              <a:t>11-21/0332r37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Draft D0.2 is posted, in members’ area</a:t>
            </a:r>
          </a:p>
          <a:p>
            <a:pPr>
              <a:spcBef>
                <a:spcPts val="0"/>
              </a:spcBef>
            </a:pPr>
            <a:r>
              <a:rPr lang="en-US" dirty="0"/>
              <a:t>Appointed/affirmed Peter Yee as Secretary.  Thank you, Peter!</a:t>
            </a:r>
          </a:p>
          <a:p>
            <a:pPr>
              <a:spcBef>
                <a:spcPts val="0"/>
              </a:spcBef>
            </a:pPr>
            <a:r>
              <a:rPr lang="en-US" dirty="0"/>
              <a:t>Contributions reviewed: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700" dirty="0">
                <a:solidFill>
                  <a:schemeClr val="tx1"/>
                </a:solidFill>
                <a:hlinkClick r:id="rId5"/>
              </a:rPr>
              <a:t>11-22/0955r0</a:t>
            </a:r>
            <a:r>
              <a:rPr lang="en-US" altLang="en-US" sz="1700" dirty="0">
                <a:solidFill>
                  <a:schemeClr val="tx1"/>
                </a:solidFill>
              </a:rPr>
              <a:t> – Pre-association and Probes in TGbh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700" dirty="0">
                <a:solidFill>
                  <a:schemeClr val="tx1"/>
                </a:solidFill>
                <a:hlinkClick r:id="rId6"/>
              </a:rPr>
              <a:t>11-22/1084r0</a:t>
            </a:r>
            <a:r>
              <a:rPr lang="en-US" altLang="en-US" sz="1700" dirty="0">
                <a:solidFill>
                  <a:schemeClr val="tx1"/>
                </a:solidFill>
              </a:rPr>
              <a:t> – STA ID opt-in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700" dirty="0">
                <a:solidFill>
                  <a:schemeClr val="tx1"/>
                </a:solidFill>
                <a:hlinkClick r:id="rId7"/>
              </a:rPr>
              <a:t>11-22/0832r2</a:t>
            </a:r>
            <a:r>
              <a:rPr lang="en-US" altLang="en-US" sz="1700" dirty="0">
                <a:solidFill>
                  <a:schemeClr val="tx1"/>
                </a:solidFill>
              </a:rPr>
              <a:t> – Opt-in verbiage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700" dirty="0">
                <a:solidFill>
                  <a:schemeClr val="tx1"/>
                </a:solidFill>
                <a:hlinkClick r:id="rId8"/>
              </a:rPr>
              <a:t>11-22/1082r2</a:t>
            </a:r>
            <a:r>
              <a:rPr lang="en-US" altLang="en-US" sz="1700" dirty="0">
                <a:solidFill>
                  <a:schemeClr val="tx1"/>
                </a:solidFill>
              </a:rPr>
              <a:t> – CR for Device ID generated by network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200" b="1" dirty="0"/>
              <a:t>Contributions queued: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700" b="0" dirty="0">
                <a:solidFill>
                  <a:schemeClr val="tx1"/>
                </a:solidFill>
                <a:hlinkClick r:id="rId9"/>
              </a:rPr>
              <a:t>11-22/0928r1</a:t>
            </a:r>
            <a:r>
              <a:rPr lang="en-US" altLang="en-US" sz="1700" b="0" dirty="0">
                <a:solidFill>
                  <a:schemeClr val="tx1"/>
                </a:solidFill>
              </a:rPr>
              <a:t> – MAAD Text for TGbh (Graham Smith)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700" b="0" dirty="0">
                <a:solidFill>
                  <a:schemeClr val="tx1"/>
                </a:solidFill>
                <a:hlinkClick r:id="rId10"/>
              </a:rPr>
              <a:t>11-22/0925r2</a:t>
            </a:r>
            <a:r>
              <a:rPr lang="en-US" altLang="en-US" sz="1700" b="0" dirty="0">
                <a:solidFill>
                  <a:schemeClr val="tx1"/>
                </a:solidFill>
              </a:rPr>
              <a:t> – Text for MAAD and IRM in TGbh (Graham Smith)</a:t>
            </a:r>
            <a:endParaRPr lang="en-US" altLang="en-US" sz="1700" b="0" dirty="0">
              <a:solidFill>
                <a:schemeClr val="tx1"/>
              </a:solidFill>
              <a:hlinkClick r:id="rId11"/>
            </a:endParaRP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700" b="0" dirty="0">
                <a:solidFill>
                  <a:schemeClr val="tx1"/>
                </a:solidFill>
                <a:hlinkClick r:id="rId11"/>
              </a:rPr>
              <a:t>11-22/1069r1</a:t>
            </a:r>
            <a:r>
              <a:rPr lang="en-US" altLang="en-US" sz="1700" b="0" dirty="0">
                <a:solidFill>
                  <a:schemeClr val="tx1"/>
                </a:solidFill>
              </a:rPr>
              <a:t> – Resolution of a few comments (Dan Harkins)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700" b="0" dirty="0">
                <a:solidFill>
                  <a:schemeClr val="tx1"/>
                </a:solidFill>
                <a:hlinkClick r:id="rId12"/>
              </a:rPr>
              <a:t>11-22/1078r0</a:t>
            </a:r>
            <a:r>
              <a:rPr lang="en-US" altLang="en-US" sz="1700" b="0" dirty="0">
                <a:solidFill>
                  <a:schemeClr val="tx1"/>
                </a:solidFill>
              </a:rPr>
              <a:t> – Device ID indication (Jouni Malinen)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700" b="0" dirty="0">
                <a:solidFill>
                  <a:schemeClr val="tx1"/>
                </a:solidFill>
                <a:hlinkClick r:id="rId8"/>
              </a:rPr>
              <a:t>11-22/1082r2</a:t>
            </a:r>
            <a:r>
              <a:rPr lang="en-US" altLang="en-US" sz="1700" b="0" dirty="0">
                <a:solidFill>
                  <a:schemeClr val="tx1"/>
                </a:solidFill>
              </a:rPr>
              <a:t> – CR for Device ID generated by network (Jay Yang)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700" b="0" dirty="0">
                <a:solidFill>
                  <a:schemeClr val="tx1"/>
                </a:solidFill>
                <a:hlinkClick r:id="rId13"/>
              </a:rPr>
              <a:t>11-22/1079r2</a:t>
            </a:r>
            <a:r>
              <a:rPr lang="en-US" altLang="en-US" sz="1700" b="0" dirty="0">
                <a:solidFill>
                  <a:schemeClr val="tx1"/>
                </a:solidFill>
              </a:rPr>
              <a:t> – CR for STA-generated ID (Jay Yang)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None/>
              <a:defRPr/>
            </a:pPr>
            <a:endParaRPr lang="en-US" alt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827988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 lvl="1">
              <a:spcBef>
                <a:spcPts val="0"/>
              </a:spcBef>
            </a:pPr>
            <a:endParaRPr lang="en-US" sz="1800" b="1" dirty="0"/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PAR approved					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Times New Roman"/>
                <a:ea typeface="MS Gothic"/>
              </a:rPr>
              <a:t>Feb 2021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First TG meeting					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Times New Roman"/>
                <a:ea typeface="MS Gothic"/>
              </a:rPr>
              <a:t>Mar 2021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D0.2 CC							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Times New Roman"/>
                <a:ea typeface="MS Gothic"/>
                <a:sym typeface="Wingdings" panose="05000000000000000000" pitchFamily="2" charset="2"/>
              </a:rPr>
              <a:t>May 2022</a:t>
            </a:r>
            <a:endParaRPr kumimoji="0" lang="en-US" altLang="zh-CN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Initial WG Letter Ballot (D1.0)	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0000"/>
                </a:highlight>
                <a:uLnTx/>
                <a:uFillTx/>
                <a:latin typeface="Times New Roman"/>
                <a:ea typeface="MS Gothic"/>
              </a:rPr>
              <a:t>Jul 2022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-&gt;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MS Gothic"/>
              </a:rPr>
              <a:t>Sept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2022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Recirculation LB (D2.0)			Sep 2022 -&gt; Nov 2022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Initial SA Ballot (D3.0)			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MS Gothic"/>
              </a:rPr>
              <a:t>Jan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2023 -&gt; Mar 2023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Final 802.11 WG approval		May 2023 -&gt; Jul 2023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802 EC approval					Jul 2023 -&gt;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MS Gothic"/>
              </a:rPr>
              <a:t>Sep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2023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RevCom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and SASB approval		Aug 2023 -&gt; Nov 2023 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000" dirty="0"/>
              <a:t>Every Tues, starting Aug 6, Tuesday 9:30 AM ET, 2 </a:t>
            </a:r>
            <a:r>
              <a:rPr lang="en-US" sz="2000" dirty="0" err="1"/>
              <a:t>hrs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12242</TotalTime>
  <Words>355</Words>
  <Application>Microsoft Office PowerPoint</Application>
  <PresentationFormat>On-screen Show (4:3)</PresentationFormat>
  <Paragraphs>59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802-11-Submission</vt:lpstr>
      <vt:lpstr>Document</vt:lpstr>
      <vt:lpstr>TGbh Closing Report </vt:lpstr>
      <vt:lpstr>Abstract</vt:lpstr>
      <vt:lpstr>Work Completed</vt:lpstr>
      <vt:lpstr>Timeline</vt:lpstr>
      <vt:lpstr>Teleconference(s)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closing report</dc:title>
  <dc:creator>Mark Hamilton</dc:creator>
  <cp:lastModifiedBy>Hamilton, Mark</cp:lastModifiedBy>
  <cp:revision>373</cp:revision>
  <cp:lastPrinted>1998-02-10T13:28:06Z</cp:lastPrinted>
  <dcterms:created xsi:type="dcterms:W3CDTF">2009-07-15T16:38:20Z</dcterms:created>
  <dcterms:modified xsi:type="dcterms:W3CDTF">2022-07-14T22:44:38Z</dcterms:modified>
</cp:coreProperties>
</file>