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81" r:id="rId7"/>
    <p:sldId id="282" r:id="rId8"/>
    <p:sldId id="279" r:id="rId9"/>
    <p:sldId id="259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37" autoAdjust="0"/>
    <p:restoredTop sz="94660"/>
  </p:normalViewPr>
  <p:slideViewPr>
    <p:cSldViewPr>
      <p:cViewPr varScale="1">
        <p:scale>
          <a:sx n="85" d="100"/>
          <a:sy n="85" d="100"/>
        </p:scale>
        <p:origin x="264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802.11-22/1150r1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.xlsx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EC report for sending P802.11-2020/Cor1 to </a:t>
            </a:r>
            <a:r>
              <a:rPr lang="en-US" dirty="0" err="1"/>
              <a:t>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2022-07-14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246840"/>
              </p:ext>
            </p:extLst>
          </p:nvPr>
        </p:nvGraphicFramePr>
        <p:xfrm>
          <a:off x="995363" y="2417763"/>
          <a:ext cx="10180637" cy="246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Document" r:id="rId4" imgW="10462514" imgH="2543802" progId="Word.Document.8">
                  <p:embed/>
                </p:oleObj>
              </mc:Choice>
              <mc:Fallback>
                <p:oleObj name="Document" r:id="rId4" imgW="10462514" imgH="254380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7763"/>
                        <a:ext cx="10180637" cy="24685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972AD4-96C3-459F-B1B3-1C52E5C7E7A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01EDA1-DD65-42C2-A6CD-D578FDAC041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6B126-7287-45AB-A9F7-DF081A11B6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31526-C849-41FE-96B6-C87A8AB86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 ballot details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73D0E8-5CF5-44E0-BA4B-E487891C5D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DD142-AB65-4E3B-A31C-9EE010271F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0740ED-ADAC-4E97-BE11-C267085F17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1CA6A01-C9F1-4E69-B287-1DD58E063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2025651"/>
            <a:ext cx="5179485" cy="4068763"/>
          </a:xfrm>
        </p:spPr>
        <p:txBody>
          <a:bodyPr/>
          <a:lstStyle/>
          <a:p>
            <a:r>
              <a:rPr lang="en-US" dirty="0"/>
              <a:t>P802.11-2020 passed its initial SA ballot with 100% approval</a:t>
            </a:r>
          </a:p>
          <a:p>
            <a:r>
              <a:rPr lang="en-US" dirty="0"/>
              <a:t>5 Comments were received</a:t>
            </a:r>
          </a:p>
          <a:p>
            <a:r>
              <a:rPr lang="en-US" dirty="0"/>
              <a:t>All 5 are rejected, 4 of which are editorial and will be forwarded to the publication editor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8EF8A146-D4F3-45D0-B691-DB81E522F6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47546"/>
            <a:ext cx="5151437" cy="406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FCA9A159-1C9A-47B2-B2A3-39C06843F2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2753708"/>
              </p:ext>
            </p:extLst>
          </p:nvPr>
        </p:nvGraphicFramePr>
        <p:xfrm>
          <a:off x="10210800" y="5096670"/>
          <a:ext cx="9144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Worksheet" showAsIcon="1" r:id="rId4" imgW="914400" imgH="792417" progId="Excel.Sheet.12">
                  <p:embed/>
                </p:oleObj>
              </mc:Choice>
              <mc:Fallback>
                <p:oleObj name="Worksheet" showAsIcon="1" r:id="rId4" imgW="914400" imgH="79241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210800" y="5096670"/>
                        <a:ext cx="914400" cy="792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1690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9A653-527A-430F-A474-228726D16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FAD393-DBE2-4AB8-9D8E-2F658F91AB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4D5F9-9658-4F8A-99C6-5F23A1B156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DE081C-FF7D-49C6-A034-40ACC9C164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graphicFrame>
        <p:nvGraphicFramePr>
          <p:cNvPr id="7" name="Group 47">
            <a:extLst>
              <a:ext uri="{FF2B5EF4-FFF2-40B4-BE49-F238E27FC236}">
                <a16:creationId xmlns:a16="http://schemas.microsoft.com/office/drawing/2014/main" id="{FD86A9C6-089F-4B0F-A27E-24A76155F8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2069102"/>
              </p:ext>
            </p:extLst>
          </p:nvPr>
        </p:nvGraphicFramePr>
        <p:xfrm>
          <a:off x="2135560" y="2132013"/>
          <a:ext cx="7488831" cy="3893292"/>
        </p:xfrm>
        <a:graphic>
          <a:graphicData uri="http://schemas.openxmlformats.org/drawingml/2006/table">
            <a:tbl>
              <a:tblPr/>
              <a:tblGrid>
                <a:gridCol w="3083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7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22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29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017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D2.1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June 2022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“Ready for ballot.”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29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43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29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3276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57C8D-75EF-4BE6-AFC1-62AE1518B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Editorial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8E622-42B5-46AF-8D2F-7D0B925AC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initial MEC review did not find any issues. In a subsequent review, IEEE SA editorial staff found an issue with a reference to an outside organization. The expectation is that this issue will be fixed by the publication editor.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CE7D98-D83F-4BAB-A8CA-EE190E973E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EE0AA-B53D-4A72-94D9-DBF04F754B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F00E633-BE97-4831-9961-668517EAE5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9612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P802.11-2020/Cor1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464295"/>
              </p:ext>
            </p:extLst>
          </p:nvPr>
        </p:nvGraphicFramePr>
        <p:xfrm>
          <a:off x="1271464" y="2060848"/>
          <a:ext cx="9505056" cy="25958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Initial </a:t>
                      </a:r>
                      <a:r>
                        <a:rPr lang="en-US" baseline="0" dirty="0"/>
                        <a:t>WG ballot (D1.0)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 15,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 14,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Recirc WG ballot (D2.1)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17,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June 1, 2022 (15 days)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622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</a:t>
                      </a:r>
                      <a:r>
                        <a:rPr lang="en-US" baseline="0" dirty="0"/>
                        <a:t> Approval for SA Ballot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June 7,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Initial SA Ballot (D2.1)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June 8,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July 8, 2022 (30 days)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July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 to SASB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CBF64-C7BD-499C-AB5D-7FDBF8830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9AE72-1CB7-4851-925C-967B63BF4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Motion</a:t>
            </a:r>
          </a:p>
          <a:p>
            <a:pPr lvl="1"/>
            <a:r>
              <a:rPr lang="en-GB" dirty="0"/>
              <a:t>Approve sending IEEE P802.11-2020/Cor1/D2.1 to </a:t>
            </a:r>
            <a:r>
              <a:rPr lang="en-GB" dirty="0" err="1"/>
              <a:t>RevCom</a:t>
            </a: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B62E92-0FA6-4D0A-B503-DCEBA15D65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08CAB-5814-45CF-9714-F835B64E82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0139A0-C8A3-4EDB-99F9-5FBEB6949F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9621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04785E-67BB-4305-9B97-6021308D188E}">
  <ds:schemaRefs>
    <ds:schemaRef ds:uri="23347348-f209-4824-a23a-1433d5a4d5f5"/>
    <ds:schemaRef ds:uri="http://schemas.microsoft.com/office/2006/metadata/properties"/>
    <ds:schemaRef ds:uri="http://purl.org/dc/terms/"/>
    <ds:schemaRef ds:uri="http://schemas.microsoft.com/office/2006/documentManagement/types"/>
    <ds:schemaRef ds:uri="5d48a4fd-b80d-4fe1-b239-a49a0c8fe0fd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13531</TotalTime>
  <Words>311</Words>
  <Application>Microsoft Office PowerPoint</Application>
  <PresentationFormat>Widescreen</PresentationFormat>
  <Paragraphs>71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Times New Roman</vt:lpstr>
      <vt:lpstr>Office Theme</vt:lpstr>
      <vt:lpstr>Microsoft Word 97 - 2003 Document</vt:lpstr>
      <vt:lpstr>Worksheet</vt:lpstr>
      <vt:lpstr>EC report for sending P802.11-2020/Cor1 to RevCom</vt:lpstr>
      <vt:lpstr>SA ballot details</vt:lpstr>
      <vt:lpstr>Mandatory Coordination</vt:lpstr>
      <vt:lpstr>Editorial requirements</vt:lpstr>
      <vt:lpstr>P802.11-2020/Cor1 Timeline</vt:lpstr>
      <vt:lpstr>EC motion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215</cp:revision>
  <cp:lastPrinted>1601-01-01T00:00:00Z</cp:lastPrinted>
  <dcterms:created xsi:type="dcterms:W3CDTF">2018-05-02T19:26:26Z</dcterms:created>
  <dcterms:modified xsi:type="dcterms:W3CDTF">2022-07-14T21:11:29Z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