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81" r:id="rId7"/>
    <p:sldId id="282" r:id="rId8"/>
    <p:sldId id="279" r:id="rId9"/>
    <p:sldId id="2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A6A01-C9F1-4E69-B287-1DD58E063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2025651"/>
            <a:ext cx="5179485" cy="4068763"/>
          </a:xfrm>
        </p:spPr>
        <p:txBody>
          <a:bodyPr/>
          <a:lstStyle/>
          <a:p>
            <a:r>
              <a:rPr lang="en-US" dirty="0"/>
              <a:t>P802.11-2020 passed its initial SA ballot with 100% approval</a:t>
            </a:r>
          </a:p>
          <a:p>
            <a:r>
              <a:rPr lang="en-US" dirty="0"/>
              <a:t>5 Comments were received</a:t>
            </a:r>
          </a:p>
          <a:p>
            <a:r>
              <a:rPr lang="en-US" dirty="0"/>
              <a:t>All 5 are rejected, 4 of which are editorial and will be forwarded to the publication editor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EF8A146-D4F3-45D0-B691-DB81E522F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47546"/>
            <a:ext cx="5151437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CA9A159-1C9A-47B2-B2A3-39C06843F2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622445"/>
              </p:ext>
            </p:extLst>
          </p:nvPr>
        </p:nvGraphicFramePr>
        <p:xfrm>
          <a:off x="10210800" y="509667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showAsIcon="1" r:id="rId4" imgW="914400" imgH="792417" progId="Excel.Sheet.12">
                  <p:embed/>
                </p:oleObj>
              </mc:Choice>
              <mc:Fallback>
                <p:oleObj name="Worksheet" showAsIcon="1" r:id="rId4" imgW="914400" imgH="79241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10800" y="509667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069102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D2.1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June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“Ready for ballot.”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7C8D-75EF-4BE6-AFC1-62AE1518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Editorial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E622-42B5-46AF-8D2F-7D0B925AC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initial MEC review did not find any issues. A subsequent review, IEEE SA found an issue with a reference to an outside organization. The expectation is that this issue will be fixed by the publication editor.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E7D98-D83F-4BAB-A8CA-EE190E973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E0AA-B53D-4A72-94D9-DBF04F754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00E633-BE97-4831-9961-668517EAE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61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464295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8,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8,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</a:t>
            </a:r>
            <a:r>
              <a:rPr lang="en-GB" dirty="0" err="1"/>
              <a:t>RevCom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13503</TotalTime>
  <Words>308</Words>
  <Application>Microsoft Office PowerPoint</Application>
  <PresentationFormat>Widescreen</PresentationFormat>
  <Paragraphs>71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Office Theme</vt:lpstr>
      <vt:lpstr>Document</vt:lpstr>
      <vt:lpstr>Microsoft Excel Worksheet</vt:lpstr>
      <vt:lpstr>EC report for sending P802.11-2020/Cor1 to RevCom</vt:lpstr>
      <vt:lpstr>SA ballot details</vt:lpstr>
      <vt:lpstr>Mandatory Coordination</vt:lpstr>
      <vt:lpstr>Editorial requirements</vt:lpstr>
      <vt:lpstr>P802.11-2020/Cor1 Timeline</vt:lpstr>
      <vt:lpstr>EC 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213</cp:revision>
  <cp:lastPrinted>1601-01-01T00:00:00Z</cp:lastPrinted>
  <dcterms:created xsi:type="dcterms:W3CDTF">2018-05-02T19:26:26Z</dcterms:created>
  <dcterms:modified xsi:type="dcterms:W3CDTF">2022-07-14T18:30:52Z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