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1149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3909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July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July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twice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1 technical submission on a proposed requirement based on the use cases and issues in doc 21/641.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continued to review the accumulated proposed requirements for consensus and motioned those requirements where we found consensus.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discussed the timeline and moved out Features Identified until September.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 updated Requirements document will be posted as 21/1848r8 updated per discussions.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</a:t>
            </a:r>
            <a:r>
              <a:rPr lang="en-US" dirty="0">
                <a:solidFill>
                  <a:schemeClr val="tx1"/>
                </a:solidFill>
              </a:rPr>
              <a:t>February </a:t>
            </a:r>
            <a:r>
              <a:rPr lang="en-US" dirty="0"/>
              <a:t>2022</a:t>
            </a:r>
          </a:p>
          <a:p>
            <a:r>
              <a:rPr lang="en-US" dirty="0">
                <a:solidFill>
                  <a:srgbClr val="FF0000"/>
                </a:solidFill>
              </a:rPr>
              <a:t>Features identified:				September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t>– </a:t>
            </a:r>
            <a:r>
              <a:rPr lang="en-US"/>
              <a:t>July </a:t>
            </a:r>
            <a:r>
              <a:rPr lang="en-US" dirty="0"/>
              <a:t>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9amEDT.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July 28,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August 4,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August 11, 9am-10amEDT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August 18, 9am-10amEDT</a:t>
            </a:r>
          </a:p>
          <a:p>
            <a:pPr lvl="1" hangingPunc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August 25, 9am-10amEDT</a:t>
            </a:r>
          </a:p>
          <a:p>
            <a:pPr lvl="1" hangingPunc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 September 1,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If </a:t>
            </a:r>
            <a:r>
              <a:rPr lang="en-US" dirty="0" err="1"/>
              <a:t>TGbe</a:t>
            </a:r>
            <a:r>
              <a:rPr lang="en-US" dirty="0"/>
              <a:t> is not using the 10am slot with 10 days notice, I will move our call up to start 10am.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325</Words>
  <Application>Microsoft Macintosh PowerPoint</Application>
  <PresentationFormat>Widescreen</PresentationFormat>
  <Paragraphs>53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 – July 2022</vt:lpstr>
      <vt:lpstr>Timeline</vt:lpstr>
      <vt:lpstr>IEEE 802.11 TGbi – July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17</cp:revision>
  <dcterms:modified xsi:type="dcterms:W3CDTF">2022-07-14T17:02:23Z</dcterms:modified>
</cp:coreProperties>
</file>