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2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802.11-22/1145r0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July 2022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July 2022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July 2022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CC 42 against Draft 2.1 (51 comments in total)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18 Editorial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29 Technical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4 General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All comments have been resolved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MDR document has been reviewed and approved.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 to start 15-day recirculation ballot passed in </a:t>
            </a:r>
            <a:r>
              <a:rPr lang="en-GB" altLang="en-US" dirty="0" err="1"/>
              <a:t>TGbb</a:t>
            </a:r>
            <a:r>
              <a:rPr lang="en-GB" altLang="en-US" dirty="0"/>
              <a:t> for D3.0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 to make D3.0 available for purchase once </a:t>
            </a:r>
            <a:r>
              <a:rPr lang="en-GB" altLang="en-US"/>
              <a:t>it passes WG LB</a:t>
            </a:r>
            <a:endParaRPr lang="en-GB" altLang="en-US" dirty="0"/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11-22/0855r5.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11-22/0450r0.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1" y="1628800"/>
            <a:ext cx="4168646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D3.0 release target is </a:t>
            </a:r>
            <a:br>
              <a:rPr lang="en-GB" altLang="en-US" sz="2400" dirty="0"/>
            </a:br>
            <a:r>
              <a:rPr lang="en-GB" altLang="en-US" sz="2400" b="1" dirty="0"/>
              <a:t>1 Aug.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D3.0 30-day recirc ballot start is </a:t>
            </a:r>
            <a:r>
              <a:rPr lang="en-GB" altLang="en-US" sz="2400" b="1" dirty="0"/>
              <a:t>2 Aug.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Comment resolution against D3.0 for Sept. interim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Approval for SA ballot out of the Sept. interim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5447928" y="1628800"/>
            <a:ext cx="5941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6 Sept. 11:00 EDT (17:00 CET) for 1h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258</Words>
  <Application>Microsoft Office PowerPoint</Application>
  <PresentationFormat>Widescreen</PresentationFormat>
  <Paragraphs>56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July 2022 Closing Report</vt:lpstr>
      <vt:lpstr>Abstract</vt:lpstr>
      <vt:lpstr>TGbb activities at the July 2022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77</cp:revision>
  <cp:lastPrinted>1601-01-01T00:00:00Z</cp:lastPrinted>
  <dcterms:created xsi:type="dcterms:W3CDTF">2019-08-08T09:50:31Z</dcterms:created>
  <dcterms:modified xsi:type="dcterms:W3CDTF">2022-07-14T15:18:01Z</dcterms:modified>
</cp:coreProperties>
</file>