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9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2022	doc.: IEEE 802.11-22/1143r1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843-04-0arc-arc-sc-agenda-july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916-05-0arc-clause-6-3-new-text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11-22/0843r4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Detailed discussion in all 3 meetings this week.  Proposal to “re-write” subclause 6.3, converting ~400 pages of mostly boilerplate into &lt; 50(?) pages of the useful content.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Completed proposal, here: </a:t>
            </a:r>
            <a:r>
              <a:rPr lang="en-US" dirty="0">
                <a:hlinkClick r:id="rId4"/>
              </a:rPr>
              <a:t>https://mentor.ieee.org/802.11/dcn/22/11-22-0916-05-0arc-clause-6-3-new-text.docx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Approved this document, and liaison to </a:t>
            </a:r>
            <a:r>
              <a:rPr lang="en-US" dirty="0" err="1"/>
              <a:t>TGme</a:t>
            </a:r>
            <a:r>
              <a:rPr lang="en-US" dirty="0"/>
              <a:t> for their consideration as a response to CIDs on Clause 6 (e.g., CID 1114)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completes our Clause 6 topic!</a:t>
            </a:r>
          </a:p>
          <a:p>
            <a:pPr lvl="1">
              <a:spcBef>
                <a:spcPts val="0"/>
              </a:spcBef>
            </a:pPr>
            <a:r>
              <a:rPr lang="en-US" dirty="0"/>
              <a:t>(Noted that additional cleanup and technical corrections might still be done in </a:t>
            </a:r>
            <a:r>
              <a:rPr lang="en-US" dirty="0" err="1"/>
              <a:t>REVme</a:t>
            </a:r>
            <a:r>
              <a:rPr lang="en-US" dirty="0"/>
              <a:t>, through LB comments by interested individuals)</a:t>
            </a:r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 discussion this week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 Will be the next major topic of discussion, starting on teleconferences before September.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Annex G updates/replacement, phase 2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Input into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 (?)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 (anticipating IEEE 802 update discussion)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Aug 15 (Monday): 13:00 ET, 2 hours</a:t>
            </a:r>
          </a:p>
          <a:p>
            <a:pPr marL="684213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Sept 1 (Thursday): 19:00 ET, 2 hours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September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12665</TotalTime>
  <Words>372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377</cp:revision>
  <cp:lastPrinted>1998-02-10T13:28:06Z</cp:lastPrinted>
  <dcterms:created xsi:type="dcterms:W3CDTF">2009-07-15T16:38:20Z</dcterms:created>
  <dcterms:modified xsi:type="dcterms:W3CDTF">2022-07-14T22:19:08Z</dcterms:modified>
</cp:coreProperties>
</file>