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72" r:id="rId3"/>
    <p:sldId id="293" r:id="rId4"/>
    <p:sldId id="306" r:id="rId5"/>
    <p:sldId id="296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999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39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91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750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942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532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baseline="0" dirty="0"/>
              <a:t>July</a:t>
            </a:r>
            <a:r>
              <a:rPr lang="en-US" sz="1800" b="1" dirty="0"/>
              <a:t> 2022	doc.: IEEE 802.11-22/1143r0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2"/>
            <a:ext cx="7772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3749040" algn="ctr"/>
                <a:tab pos="7662672" algn="r"/>
              </a:tabLst>
              <a:defRPr/>
            </a:pPr>
            <a:r>
              <a:rPr lang="en-US" dirty="0"/>
              <a:t>Report	Slide </a:t>
            </a:r>
            <a:fld id="{77B4D580-F81A-477B-82FA-805B1E489321}" type="slidenum">
              <a:rPr lang="en-US" smtClean="0"/>
              <a:t>‹#›</a:t>
            </a:fld>
            <a:r>
              <a:rPr lang="en-US" dirty="0"/>
              <a:t>	Mark Hamilton</a:t>
            </a:r>
            <a:r>
              <a:rPr lang="en-US" baseline="0" dirty="0"/>
              <a:t> (Ruckus/CommScope)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843-04-0arc-arc-sc-agenda-july-2022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2/11-22-0916-05-0arc-clause-6-3-new-text.doc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0106-00-000m-sta-and-ap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ARC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2022-07-14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5098018"/>
              </p:ext>
            </p:extLst>
          </p:nvPr>
        </p:nvGraphicFramePr>
        <p:xfrm>
          <a:off x="517525" y="2286000"/>
          <a:ext cx="7559675" cy="263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Document" r:id="rId4" imgW="8267030" imgH="2874253" progId="Word.Document.8">
                  <p:embed/>
                </p:oleObj>
              </mc:Choice>
              <mc:Fallback>
                <p:oleObj name="Document" r:id="rId4" imgW="8267030" imgH="2874253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6000"/>
                        <a:ext cx="7559675" cy="2632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/>
              <a:t>This document is the closing report for ARC SC, </a:t>
            </a:r>
          </a:p>
          <a:p>
            <a:pPr algn="ctr" eaLnBrk="1" hangingPunct="1">
              <a:buFontTx/>
              <a:buNone/>
            </a:pPr>
            <a:r>
              <a:rPr lang="en-US" dirty="0"/>
              <a:t>July 2022 Interim Session (virtual)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82000" cy="51816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Agenda is here: </a:t>
            </a:r>
            <a:r>
              <a:rPr lang="en-US" dirty="0">
                <a:hlinkClick r:id="rId3"/>
              </a:rPr>
              <a:t>11-22/0843r4</a:t>
            </a:r>
            <a:r>
              <a:rPr lang="en-US" dirty="0"/>
              <a:t> </a:t>
            </a:r>
          </a:p>
          <a:p>
            <a:pPr>
              <a:spcBef>
                <a:spcPts val="0"/>
              </a:spcBef>
            </a:pPr>
            <a:r>
              <a:rPr lang="en-US" dirty="0"/>
              <a:t>New secretary appointed and affirmed - Peter Yee; Thank you!</a:t>
            </a:r>
          </a:p>
          <a:p>
            <a:pPr>
              <a:spcBef>
                <a:spcPts val="0"/>
              </a:spcBef>
            </a:pPr>
            <a:r>
              <a:rPr lang="en-US" dirty="0"/>
              <a:t>Clause 6</a:t>
            </a:r>
          </a:p>
          <a:p>
            <a:pPr lvl="1">
              <a:spcBef>
                <a:spcPts val="0"/>
              </a:spcBef>
            </a:pPr>
            <a:r>
              <a:rPr lang="en-US" dirty="0"/>
              <a:t>Detailed discussion in all 3 meetings this week.  Proposal to “re-write” subclause 6.3, converting ~400 pages of mostly boilerplate into &lt; 50(?) pages of the useful content.</a:t>
            </a:r>
          </a:p>
          <a:p>
            <a:pPr lvl="1">
              <a:spcBef>
                <a:spcPts val="0"/>
              </a:spcBef>
            </a:pPr>
            <a:r>
              <a:rPr lang="en-US" dirty="0"/>
              <a:t>Completed proposal, here: </a:t>
            </a:r>
            <a:r>
              <a:rPr lang="en-US" dirty="0">
                <a:hlinkClick r:id="rId4"/>
              </a:rPr>
              <a:t>https://mentor.ieee.org/802.11/dcn/22/11-22-0916-05-0arc-clause-6-3-new-text.docx</a:t>
            </a:r>
            <a:r>
              <a:rPr lang="en-US" dirty="0"/>
              <a:t> </a:t>
            </a:r>
          </a:p>
          <a:p>
            <a:pPr lvl="1">
              <a:spcBef>
                <a:spcPts val="0"/>
              </a:spcBef>
            </a:pPr>
            <a:r>
              <a:rPr lang="en-US" dirty="0"/>
              <a:t>Approved this document, and liaison to </a:t>
            </a:r>
            <a:r>
              <a:rPr lang="en-US" dirty="0" err="1"/>
              <a:t>TGme</a:t>
            </a:r>
            <a:r>
              <a:rPr lang="en-US" dirty="0"/>
              <a:t> for their consideration as a response to CIDs on Clause 6 (e.g., CID 1114)</a:t>
            </a:r>
          </a:p>
          <a:p>
            <a:pPr lvl="1">
              <a:spcBef>
                <a:spcPts val="0"/>
              </a:spcBef>
            </a:pPr>
            <a:r>
              <a:rPr lang="en-US" dirty="0"/>
              <a:t>This completes our Clause 6 topic!</a:t>
            </a:r>
          </a:p>
          <a:p>
            <a:pPr lvl="1"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IEEE Std 802 revision: 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dirty="0">
                <a:solidFill>
                  <a:srgbClr val="000000"/>
                </a:solidFill>
              </a:rPr>
              <a:t>No discussion this week</a:t>
            </a:r>
            <a:r>
              <a:rPr lang="en-US" sz="20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.  Will be the next major topic of discussion, starting on teleconferences before September.</a:t>
            </a:r>
          </a:p>
          <a:p>
            <a:pPr>
              <a:spcBef>
                <a:spcPts val="0"/>
              </a:spcBef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159427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Monitoring/future activities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81351754-4384-4741-98EB-67ED3215A0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0"/>
            <a:ext cx="79248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2" indent="0">
              <a:spcBef>
                <a:spcPts val="30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2400" b="1" kern="0" dirty="0"/>
              <a:t>Other items being tracked (but not actively worked unless/until contributions):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/>
              <a:t>Annex G updates/replacement, phase 2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/>
              <a:t>“What is a STA?” (per </a:t>
            </a:r>
            <a:r>
              <a:rPr lang="en-US" sz="2000" b="1" kern="0" dirty="0" err="1"/>
              <a:t>REVmd</a:t>
            </a:r>
            <a:r>
              <a:rPr lang="en-US" sz="2000" b="1" kern="0" dirty="0"/>
              <a:t> discussion: </a:t>
            </a:r>
            <a:r>
              <a:rPr lang="en-US" sz="2000" kern="0" dirty="0">
                <a:solidFill>
                  <a:schemeClr val="accent2">
                    <a:lumMod val="75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11-19/0106r0</a:t>
            </a:r>
            <a:r>
              <a:rPr lang="en-US" sz="2000" b="1" kern="0" dirty="0"/>
              <a:t>)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/>
              <a:t>Off-channel TDLS architecture</a:t>
            </a:r>
          </a:p>
          <a:p>
            <a:pPr marL="685800" lvl="2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b="1" kern="0" dirty="0"/>
              <a:t>MLME-RESET, versus MLME-JOIN, MLME-START, MLME-SCAN and MLME-END</a:t>
            </a:r>
          </a:p>
          <a:p>
            <a:pPr marL="1143000" lvl="3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b="1" kern="0" dirty="0"/>
              <a:t>One aspect is how MAC address is set/controlled – related to IEEE 1609/</a:t>
            </a:r>
            <a:r>
              <a:rPr lang="en-US" sz="2000" b="1" kern="0" dirty="0" err="1"/>
              <a:t>TGbd</a:t>
            </a:r>
            <a:r>
              <a:rPr lang="en-US" sz="2000" b="1" kern="0" dirty="0"/>
              <a:t>  activities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 err="1"/>
              <a:t>Nendica’s</a:t>
            </a:r>
            <a:r>
              <a:rPr lang="en-US" sz="2000" b="1" kern="0" dirty="0"/>
              <a:t>/</a:t>
            </a:r>
            <a:r>
              <a:rPr lang="en-US" sz="2000" b="1" kern="0" dirty="0" err="1"/>
              <a:t>TGbe’s</a:t>
            </a:r>
            <a:r>
              <a:rPr lang="en-US" sz="2000" b="1" kern="0" dirty="0"/>
              <a:t> discussion on 802.11 in a Deterministic Network/Time-Sensitive Networking</a:t>
            </a:r>
          </a:p>
          <a:p>
            <a:pPr marL="342900" lvl="1" indent="-342900" eaLnBrk="1" hangingPunct="1">
              <a:lnSpc>
                <a:spcPct val="90000"/>
              </a:lnSpc>
              <a:spcBef>
                <a:spcPts val="300"/>
              </a:spcBef>
              <a:buFont typeface="Arial" pitchFamily="34" charset="0"/>
              <a:buChar char="•"/>
              <a:defRPr/>
            </a:pPr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1563882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5118"/>
          </a:xfrm>
        </p:spPr>
        <p:txBody>
          <a:bodyPr/>
          <a:lstStyle/>
          <a:p>
            <a:r>
              <a:rPr lang="en-US" dirty="0"/>
              <a:t>Plans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686800" cy="49530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Ongoing work:</a:t>
            </a:r>
            <a:endParaRPr lang="en-US" dirty="0"/>
          </a:p>
          <a:p>
            <a:pPr marL="684213">
              <a:lnSpc>
                <a:spcPct val="90000"/>
              </a:lnSpc>
            </a:pPr>
            <a:r>
              <a:rPr lang="en-US" dirty="0"/>
              <a:t>Input into IEEE Std 802 revision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Annex G replacement phase 2 (?)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Monitoring/future activities</a:t>
            </a:r>
          </a:p>
          <a:p>
            <a:pPr marL="684213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sz="3200" dirty="0"/>
              <a:t>Teleconferences (anticipating IEEE 802 update discussion)</a:t>
            </a:r>
          </a:p>
          <a:p>
            <a:pPr marL="684213" lvl="1" indent="-342900">
              <a:lnSpc>
                <a:spcPct val="90000"/>
              </a:lnSpc>
              <a:buChar char="•"/>
            </a:pPr>
            <a:r>
              <a:rPr lang="en-US" sz="2400" b="1" dirty="0">
                <a:ea typeface="+mn-ea"/>
                <a:cs typeface="+mn-cs"/>
              </a:rPr>
              <a:t>Aug 15 (Monday): 13:00 ET, 2 hours</a:t>
            </a:r>
          </a:p>
          <a:p>
            <a:pPr marL="684213" lvl="1" indent="-342900">
              <a:lnSpc>
                <a:spcPct val="90000"/>
              </a:lnSpc>
              <a:buFontTx/>
              <a:buChar char="•"/>
            </a:pPr>
            <a:r>
              <a:rPr lang="en-US" sz="2400" b="1" dirty="0">
                <a:ea typeface="+mn-ea"/>
                <a:cs typeface="+mn-cs"/>
              </a:rPr>
              <a:t>Sept 1 (Thursday): 19:00 ET, 2 hours</a:t>
            </a:r>
          </a:p>
          <a:p>
            <a:pPr>
              <a:lnSpc>
                <a:spcPct val="90000"/>
              </a:lnSpc>
            </a:pPr>
            <a:endParaRPr lang="en-US" sz="3200" dirty="0"/>
          </a:p>
          <a:p>
            <a:pPr>
              <a:lnSpc>
                <a:spcPct val="90000"/>
              </a:lnSpc>
            </a:pPr>
            <a:r>
              <a:rPr lang="en-US" sz="3200" dirty="0"/>
              <a:t>Two meeting slots requested in September</a:t>
            </a:r>
          </a:p>
          <a:p>
            <a:pPr marL="684213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90062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12663</TotalTime>
  <Words>362</Words>
  <Application>Microsoft Office PowerPoint</Application>
  <PresentationFormat>On-screen Show (4:3)</PresentationFormat>
  <Paragraphs>56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Times New Roman</vt:lpstr>
      <vt:lpstr>802-11-Submission</vt:lpstr>
      <vt:lpstr>Document</vt:lpstr>
      <vt:lpstr>ARC Closing Report </vt:lpstr>
      <vt:lpstr>Abstract</vt:lpstr>
      <vt:lpstr>Work Completed</vt:lpstr>
      <vt:lpstr>Monitoring/future activities</vt:lpstr>
      <vt:lpstr>Plans</vt:lpstr>
    </vt:vector>
  </TitlesOfParts>
  <Company>Calypso Ventures,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Hamilton, Mark</cp:lastModifiedBy>
  <cp:revision>375</cp:revision>
  <cp:lastPrinted>1998-02-10T13:28:06Z</cp:lastPrinted>
  <dcterms:created xsi:type="dcterms:W3CDTF">2009-07-15T16:38:20Z</dcterms:created>
  <dcterms:modified xsi:type="dcterms:W3CDTF">2022-07-14T20:28:32Z</dcterms:modified>
</cp:coreProperties>
</file>