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72" r:id="rId5"/>
    <p:sldId id="273" r:id="rId6"/>
    <p:sldId id="274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1-06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56-02-0jtc-resolution-of-china-nb-comment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56-02-0jtc-resolution-of-china-nb-comment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806-02-0jtc-proposed-response-to-fdis-comments-on-802-22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20220714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/md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11-21-0807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/md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slow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published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…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… but nothing much since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  <a:latin typeface="+mj-lt"/>
              </a:rPr>
              <a:t>… although </a:t>
            </a:r>
            <a:r>
              <a:rPr lang="en-AU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more information may be available after the September ISO Council meeting</a:t>
            </a:r>
            <a:endParaRPr lang="en-AU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239050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(and will continue monitoring) activities in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>
                <a:solidFill>
                  <a:schemeClr val="tx1"/>
                </a:solidFill>
              </a:rPr>
              <a:t>PWI started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en-AU" b="0" dirty="0">
                <a:solidFill>
                  <a:schemeClr val="tx1"/>
                </a:solidFill>
              </a:rPr>
              <a:t>PHY specification based on licensed narrowband in field area network for Smart Grid</a:t>
            </a:r>
          </a:p>
          <a:p>
            <a:r>
              <a:rPr lang="en-AU" b="1" dirty="0">
                <a:solidFill>
                  <a:schemeClr val="tx1"/>
                </a:solidFill>
              </a:rPr>
              <a:t>PWI started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en-AU" b="0" dirty="0">
                <a:solidFill>
                  <a:schemeClr val="tx1"/>
                </a:solidFill>
              </a:rPr>
              <a:t>Control Protocol for Radio Frequency Directional Signal Transmission (RF-DST)</a:t>
            </a:r>
          </a:p>
          <a:p>
            <a:r>
              <a:rPr lang="en-AU" b="1" dirty="0">
                <a:solidFill>
                  <a:schemeClr val="tx1"/>
                </a:solidFill>
              </a:rPr>
              <a:t>NP ballot started</a:t>
            </a:r>
            <a:r>
              <a:rPr lang="en-AU" dirty="0">
                <a:solidFill>
                  <a:schemeClr val="tx1"/>
                </a:solidFill>
              </a:rPr>
              <a:t>:</a:t>
            </a:r>
            <a:r>
              <a:rPr lang="en-US" dirty="0"/>
              <a:t> </a:t>
            </a:r>
            <a:r>
              <a:rPr lang="en-US" b="0" dirty="0"/>
              <a:t>Deterministic Wireless Industrial Network</a:t>
            </a:r>
          </a:p>
          <a:p>
            <a:r>
              <a:rPr lang="en-US" dirty="0">
                <a:solidFill>
                  <a:schemeClr val="tx1"/>
                </a:solidFill>
              </a:rPr>
              <a:t>Advisory Group started</a:t>
            </a:r>
            <a:r>
              <a:rPr lang="en-US" b="0" dirty="0">
                <a:solidFill>
                  <a:schemeClr val="tx1"/>
                </a:solidFill>
              </a:rPr>
              <a:t>: </a:t>
            </a:r>
            <a:r>
              <a:rPr lang="en-AU" b="0" dirty="0">
                <a:latin typeface="+mj-lt"/>
              </a:rPr>
              <a:t>MCS Innovation</a:t>
            </a:r>
            <a:endParaRPr lang="en-AU" b="0" dirty="0">
              <a:solidFill>
                <a:schemeClr val="tx1"/>
              </a:solidFill>
            </a:endParaRPr>
          </a:p>
          <a:p>
            <a:r>
              <a:rPr lang="en-AU" dirty="0">
                <a:solidFill>
                  <a:schemeClr val="tx1"/>
                </a:solidFill>
              </a:rPr>
              <a:t>CD ballot approved: </a:t>
            </a:r>
            <a:r>
              <a:rPr lang="en-AU" b="0" dirty="0"/>
              <a:t>Wireless LAN Access Control</a:t>
            </a:r>
            <a:endParaRPr lang="en-AU" b="0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78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technical comments on IEEE Std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recommends to the IEEE 802 EC that the material in </a:t>
            </a:r>
            <a:r>
              <a:rPr lang="en-AU" i="1" dirty="0">
                <a:hlinkClick r:id="rId2"/>
              </a:rPr>
              <a:t>11-22-0956-02</a:t>
            </a:r>
            <a:r>
              <a:rPr lang="en-AU" i="1" dirty="0"/>
              <a:t> be used as the basis of a response to the China NB’s technical comments on IEEE Std 802.11-2020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The response does not address the IPR related comment from Japan NB</a:t>
            </a:r>
          </a:p>
          <a:p>
            <a:pPr lvl="1"/>
            <a:r>
              <a:rPr lang="en-AU" dirty="0"/>
              <a:t>It is assumed the IEEE 802.11 WG Chair will have editorial license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21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technical comments on IEEE Std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(for consideration by 802.11 WG)</a:t>
            </a:r>
          </a:p>
          <a:p>
            <a:pPr lvl="1"/>
            <a:r>
              <a:rPr lang="en-AU" i="1" dirty="0"/>
              <a:t>The IEEE 802.11 WG recommends to the IEEE 802 EC that the </a:t>
            </a:r>
            <a:r>
              <a:rPr lang="en-AU" i="1" dirty="0">
                <a:latin typeface="+mj-lt"/>
              </a:rPr>
              <a:t>material in </a:t>
            </a:r>
            <a:r>
              <a:rPr lang="en-AU" i="1" dirty="0">
                <a:latin typeface="+mj-lt"/>
                <a:hlinkClick r:id="rId2"/>
              </a:rPr>
              <a:t>11-22-0956-02</a:t>
            </a:r>
            <a:r>
              <a:rPr lang="en-AU" i="1" dirty="0">
                <a:latin typeface="+mj-lt"/>
              </a:rPr>
              <a:t> be used as the basis of a response to the China NB’s technical comments </a:t>
            </a:r>
            <a:r>
              <a:rPr lang="en-AU" i="1" dirty="0"/>
              <a:t>on IEEE Std 802.11-2020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The response does not address the IPR related comment from Japan NB</a:t>
            </a:r>
          </a:p>
          <a:p>
            <a:pPr lvl="1"/>
            <a:r>
              <a:rPr lang="en-AU" dirty="0"/>
              <a:t>It is assumed the IEEE 802.11 WG Chair will have editorial license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70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comments on IEEE Std 802.22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(for consideration by 802 EC)</a:t>
            </a:r>
          </a:p>
          <a:p>
            <a:pPr lvl="1"/>
            <a:r>
              <a:rPr lang="en-AU" i="1" dirty="0"/>
              <a:t>The IEEE 802 EC approves the material </a:t>
            </a:r>
            <a:r>
              <a:rPr lang="en-AU" i="1" dirty="0">
                <a:latin typeface="+mj-lt"/>
              </a:rPr>
              <a:t>in </a:t>
            </a:r>
            <a:r>
              <a:rPr lang="en-US" i="1" dirty="0">
                <a:effectLst/>
                <a:latin typeface="+mj-lt"/>
                <a:ea typeface="Calibri" panose="020F0502020204030204" pitchFamily="34" charset="0"/>
                <a:hlinkClick r:id="rId2"/>
              </a:rPr>
              <a:t>11-22-0806-02</a:t>
            </a:r>
            <a:r>
              <a:rPr lang="en-AU" i="1" dirty="0">
                <a:latin typeface="+mj-lt"/>
              </a:rPr>
              <a:t> </a:t>
            </a:r>
            <a:r>
              <a:rPr lang="en-AU" i="1" dirty="0"/>
              <a:t>be used as the basis of a response to the China NB’s comments on IEEE Std 802.22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It is assumed the IEEE 802.22 Chair will have editorial license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52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Hawaii in Sep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the hybrid meeting in Sep 2022 …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802.11ax/ay/md</a:t>
            </a:r>
          </a:p>
          <a:p>
            <a:pPr lvl="1"/>
            <a:r>
              <a:rPr lang="en-AU" dirty="0"/>
              <a:t>Monitor ISO/IEC JTC1/SC6 activities</a:t>
            </a:r>
          </a:p>
          <a:p>
            <a:r>
              <a:rPr lang="en-AU" dirty="0"/>
              <a:t>… hopefully with a live/present Chair!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3888</TotalTime>
  <Words>636</Words>
  <Application>Microsoft Office PowerPoint</Application>
  <PresentationFormat>Widescreen</PresentationFormat>
  <Paragraphs>106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IEEE 802 JTC1 Standing Committee Jul 2022 (hybrid) closing report</vt:lpstr>
      <vt:lpstr>The IEEE 802 JTC1 SC reviewed the PSDO process status, including IPR issues holding up 802.11ax/ay/ba/md </vt:lpstr>
      <vt:lpstr>The IEEE 802 JTC1 SC reviewed (and will continue monitoring) activities in ISO/IEC JTC1/SC6</vt:lpstr>
      <vt:lpstr>The IEEE 802 JTC1 SC recommended a respond to FDIS ballot technical comments on IEEE Std 802.11-2020</vt:lpstr>
      <vt:lpstr>The IEEE 802 JTC1 SC recommended a respond to FDIS ballot technical comments on IEEE Std 802.11-2020</vt:lpstr>
      <vt:lpstr>The IEEE 802 JTC1 SC recommended a respond to FDIS ballot comments on IEEE Std 802.22</vt:lpstr>
      <vt:lpstr>The IEEE 802 JTC1 SC will undertake its usual work at its hybrid meeting in Hawaii in Sep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71</cp:revision>
  <cp:lastPrinted>1601-01-01T00:00:00Z</cp:lastPrinted>
  <dcterms:created xsi:type="dcterms:W3CDTF">2019-09-19T04:57:16Z</dcterms:created>
  <dcterms:modified xsi:type="dcterms:W3CDTF">2022-07-14T15:35:03Z</dcterms:modified>
</cp:coreProperties>
</file>