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70" r:id="rId3"/>
    <p:sldId id="271" r:id="rId4"/>
    <p:sldId id="272" r:id="rId5"/>
    <p:sldId id="273" r:id="rId6"/>
    <p:sldId id="274" r:id="rId7"/>
    <p:sldId id="269" r:id="rId8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DCD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>
      <p:cViewPr varScale="1">
        <p:scale>
          <a:sx n="63" d="100"/>
          <a:sy n="63" d="100"/>
        </p:scale>
        <p:origin x="540" y="64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117" d="100"/>
          <a:sy n="117" d="100"/>
        </p:scale>
        <p:origin x="5012" y="8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7/15/2022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John Doe, Some Company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Jul 2022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Andrew Myles, Cisco</a:t>
            </a:r>
          </a:p>
          <a:p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802.11-22/1142r1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-ec/dcn/22/ec-22-0047-00-00EC-ieee-sa-response-to-iso-iec-jtc1-on-802-11ax-05nov2021.pdf" TargetMode="External"/><Relationship Id="rId2" Type="http://schemas.openxmlformats.org/officeDocument/2006/relationships/hyperlink" Target="https://mentor.ieee.org/802.11/dcn/20/11-21-0613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2/11-22-0956-02-0jtc-resolution-of-china-nb-comments.docx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2/11-22-0956-02-0jtc-resolution-of-china-nb-comments.docx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2/11-22-0806-02-0jtc-proposed-response-to-fdis-comments-on-802-22.docx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AU" dirty="0"/>
              <a:t>IEEE 802 JTC1 Standing Committee</a:t>
            </a:r>
            <a:br>
              <a:rPr lang="en-AU" dirty="0"/>
            </a:br>
            <a:r>
              <a:rPr lang="en-AU" dirty="0"/>
              <a:t>Jul 2022 (hybrid) closing report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2088654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20220714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Jul 2022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Andrew Myles, Cisco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93823DB3-BAA4-4F4A-B4B3-ED9ABE70E976}" type="slidenum">
              <a:rPr lang="en-GB" smtClean="0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25622116"/>
              </p:ext>
            </p:extLst>
          </p:nvPr>
        </p:nvGraphicFramePr>
        <p:xfrm>
          <a:off x="990600" y="3141663"/>
          <a:ext cx="10028238" cy="243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9" name="Document" r:id="rId4" imgW="10444320" imgH="2546280" progId="Word.Document.8">
                  <p:embed/>
                </p:oleObj>
              </mc:Choice>
              <mc:Fallback>
                <p:oleObj name="Document" r:id="rId4" imgW="10444320" imgH="2546280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3141663"/>
                        <a:ext cx="10028238" cy="24384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2702893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The IEEE 802 JTC1 SC reviewed the PSDO process status, including IPR issues holding up </a:t>
            </a:r>
            <a:r>
              <a:rPr kumimoji="0" lang="en-AU" sz="3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802.11ax/ay/</a:t>
            </a:r>
            <a:r>
              <a:rPr kumimoji="0" lang="en-AU" sz="32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ba</a:t>
            </a:r>
            <a:r>
              <a:rPr kumimoji="0" lang="en-AU" sz="3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/md 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tx1"/>
                </a:solidFill>
              </a:rPr>
              <a:t>Agenda - </a:t>
            </a:r>
            <a:r>
              <a:rPr lang="en-AU" dirty="0">
                <a:solidFill>
                  <a:schemeClr val="tx1"/>
                </a:solidFill>
                <a:hlinkClick r:id="rId2"/>
              </a:rPr>
              <a:t>11-21-0807</a:t>
            </a:r>
            <a:r>
              <a:rPr lang="en-AU" dirty="0">
                <a:solidFill>
                  <a:schemeClr val="tx1"/>
                </a:solidFill>
              </a:rPr>
              <a:t>; Minutes - tbd</a:t>
            </a:r>
          </a:p>
          <a:p>
            <a:pPr>
              <a:buFont typeface="Arial" panose="020B0604020202020204" pitchFamily="34" charset="0"/>
              <a:buChar char="•"/>
            </a:pPr>
            <a:endParaRPr lang="en-AU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Andrew Myles, Cisco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Jul 2022</a:t>
            </a:r>
            <a:endParaRPr lang="en-GB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7F19B36-2873-48E9-B4AD-CD47A49D9156}"/>
              </a:ext>
            </a:extLst>
          </p:cNvPr>
          <p:cNvSpPr/>
          <p:nvPr/>
        </p:nvSpPr>
        <p:spPr bwMode="auto">
          <a:xfrm>
            <a:off x="6816080" y="2503946"/>
            <a:ext cx="4573704" cy="37084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spcBef>
                <a:spcPts val="800"/>
              </a:spcBef>
            </a:pPr>
            <a:r>
              <a:rPr kumimoji="0" lang="en-AU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802.11ax/ay/</a:t>
            </a:r>
            <a:r>
              <a:rPr kumimoji="0" lang="en-AU" sz="2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ba</a:t>
            </a:r>
            <a:r>
              <a:rPr kumimoji="0" lang="en-AU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/md IPR issue</a:t>
            </a:r>
          </a:p>
          <a:p>
            <a:pPr marL="182563" indent="-182563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AU" sz="1800" b="1" dirty="0">
                <a:solidFill>
                  <a:schemeClr val="tx1"/>
                </a:solidFill>
              </a:rPr>
              <a:t>Situation: IPR holding up PSDO process</a:t>
            </a:r>
          </a:p>
          <a:p>
            <a:pPr marL="357188" lvl="1" indent="-174625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AU" sz="1600" dirty="0">
                <a:solidFill>
                  <a:schemeClr val="tx1"/>
                </a:solidFill>
              </a:rPr>
              <a:t>Multiple 802.11 submissions into PSDO process are “on hold” due to negative </a:t>
            </a:r>
            <a:r>
              <a:rPr lang="en-AU" sz="1600" dirty="0" err="1">
                <a:solidFill>
                  <a:schemeClr val="tx1"/>
                </a:solidFill>
              </a:rPr>
              <a:t>LoAs</a:t>
            </a:r>
            <a:r>
              <a:rPr lang="en-AU" sz="1600" dirty="0">
                <a:solidFill>
                  <a:schemeClr val="tx1"/>
                </a:solidFill>
              </a:rPr>
              <a:t> (in IEEE)</a:t>
            </a:r>
          </a:p>
          <a:p>
            <a:pPr marL="182563" indent="-182563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AU" sz="1800" b="1" dirty="0">
                <a:solidFill>
                  <a:schemeClr val="tx1"/>
                </a:solidFill>
              </a:rPr>
              <a:t>Status: slow progress</a:t>
            </a:r>
            <a:endParaRPr kumimoji="0" lang="en-AU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  <a:p>
            <a:pPr marL="357188" lvl="1" indent="-174625">
              <a:spcBef>
                <a:spcPts val="800"/>
              </a:spcBef>
              <a:buFont typeface="Arial" panose="020B0604020202020204" pitchFamily="34" charset="0"/>
              <a:buChar char="•"/>
              <a:tabLst>
                <a:tab pos="269875" algn="l"/>
              </a:tabLst>
            </a:pPr>
            <a:r>
              <a:rPr lang="en-AU" sz="1600" dirty="0">
                <a:solidFill>
                  <a:schemeClr val="tx1"/>
                </a:solidFill>
              </a:rPr>
              <a:t>Letter from IEEE-SA President published in Mar 2022 (see </a:t>
            </a:r>
            <a:r>
              <a:rPr lang="en-AU" sz="1600" dirty="0">
                <a:solidFill>
                  <a:schemeClr val="tx1"/>
                </a:solidFill>
                <a:hlinkClick r:id="rId3"/>
              </a:rPr>
              <a:t>ec-22-0047-00</a:t>
            </a:r>
            <a:r>
              <a:rPr lang="en-AU" sz="1600" dirty="0">
                <a:solidFill>
                  <a:schemeClr val="tx1"/>
                </a:solidFill>
              </a:rPr>
              <a:t>) …</a:t>
            </a:r>
          </a:p>
          <a:p>
            <a:pPr marL="357188" lvl="1" indent="-174625">
              <a:spcBef>
                <a:spcPts val="800"/>
              </a:spcBef>
              <a:buFont typeface="Arial" panose="020B0604020202020204" pitchFamily="34" charset="0"/>
              <a:buChar char="•"/>
              <a:tabLst>
                <a:tab pos="269875" algn="l"/>
              </a:tabLst>
            </a:pPr>
            <a:r>
              <a:rPr lang="en-AU" sz="1600" dirty="0">
                <a:solidFill>
                  <a:schemeClr val="tx1"/>
                </a:solidFill>
              </a:rPr>
              <a:t>… but nothing much since</a:t>
            </a:r>
          </a:p>
          <a:p>
            <a:pPr marL="357188" lvl="1" indent="-174625">
              <a:spcBef>
                <a:spcPts val="800"/>
              </a:spcBef>
              <a:buFont typeface="Arial" panose="020B0604020202020204" pitchFamily="34" charset="0"/>
              <a:buChar char="•"/>
              <a:tabLst>
                <a:tab pos="269875" algn="l"/>
              </a:tabLst>
            </a:pPr>
            <a:r>
              <a:rPr lang="en-AU" sz="1600" dirty="0">
                <a:solidFill>
                  <a:schemeClr val="tx1"/>
                </a:solidFill>
                <a:latin typeface="+mj-lt"/>
              </a:rPr>
              <a:t>… although </a:t>
            </a:r>
            <a:r>
              <a:rPr lang="en-AU" sz="1600" dirty="0"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</a:rPr>
              <a:t>more information may be available after the September ISO Council meeting</a:t>
            </a:r>
            <a:endParaRPr lang="en-AU" sz="1600" dirty="0">
              <a:solidFill>
                <a:schemeClr val="tx1"/>
              </a:solidFill>
              <a:latin typeface="+mj-lt"/>
            </a:endParaRPr>
          </a:p>
          <a:p>
            <a:pPr marL="182563" indent="-182563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kumimoji="0" lang="en-AU" sz="1800" b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Next ste</a:t>
            </a:r>
            <a:r>
              <a:rPr lang="en-AU" sz="1800" b="1" dirty="0">
                <a:solidFill>
                  <a:schemeClr val="tx1"/>
                </a:solidFill>
              </a:rPr>
              <a:t>ps: keep waiting!</a:t>
            </a:r>
          </a:p>
        </p:txBody>
      </p:sp>
      <p:graphicFrame>
        <p:nvGraphicFramePr>
          <p:cNvPr id="10" name="Content Placeholder 5">
            <a:extLst>
              <a:ext uri="{FF2B5EF4-FFF2-40B4-BE49-F238E27FC236}">
                <a16:creationId xmlns:a16="http://schemas.microsoft.com/office/drawing/2014/main" id="{62602ECF-0EE1-4687-A387-7283411A4A2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06239050"/>
              </p:ext>
            </p:extLst>
          </p:nvPr>
        </p:nvGraphicFramePr>
        <p:xfrm>
          <a:off x="914401" y="2503946"/>
          <a:ext cx="5791200" cy="37084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30400">
                  <a:extLst>
                    <a:ext uri="{9D8B030D-6E8A-4147-A177-3AD203B41FA5}">
                      <a16:colId xmlns:a16="http://schemas.microsoft.com/office/drawing/2014/main" val="4026387333"/>
                    </a:ext>
                  </a:extLst>
                </a:gridCol>
                <a:gridCol w="1930400">
                  <a:extLst>
                    <a:ext uri="{9D8B030D-6E8A-4147-A177-3AD203B41FA5}">
                      <a16:colId xmlns:a16="http://schemas.microsoft.com/office/drawing/2014/main" val="1749157900"/>
                    </a:ext>
                  </a:extLst>
                </a:gridCol>
                <a:gridCol w="1930400">
                  <a:extLst>
                    <a:ext uri="{9D8B030D-6E8A-4147-A177-3AD203B41FA5}">
                      <a16:colId xmlns:a16="http://schemas.microsoft.com/office/drawing/2014/main" val="368657875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WG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Completed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In-process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86238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41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18702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64375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31465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13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77099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03157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71541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90300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3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1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563602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All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89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40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0242636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196137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EB0DED-784A-1605-58B8-7665DC1B77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The IEEE 802 JTC1 SC reviewed (and will continue monitoring) activities in ISO/IEC JTC1/SC6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776E4F-1201-7B34-C1A9-B6626C53EC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b="1" dirty="0">
                <a:solidFill>
                  <a:schemeClr val="tx1"/>
                </a:solidFill>
              </a:rPr>
              <a:t>PWI started</a:t>
            </a:r>
            <a:r>
              <a:rPr lang="en-AU" dirty="0">
                <a:solidFill>
                  <a:schemeClr val="tx1"/>
                </a:solidFill>
              </a:rPr>
              <a:t>: </a:t>
            </a:r>
            <a:r>
              <a:rPr lang="en-AU" b="0" dirty="0">
                <a:solidFill>
                  <a:schemeClr val="tx1"/>
                </a:solidFill>
              </a:rPr>
              <a:t>PHY specification based on licensed narrowband in field area network for Smart Grid</a:t>
            </a:r>
          </a:p>
          <a:p>
            <a:r>
              <a:rPr lang="en-AU" b="1" dirty="0">
                <a:solidFill>
                  <a:schemeClr val="tx1"/>
                </a:solidFill>
              </a:rPr>
              <a:t>PWI started</a:t>
            </a:r>
            <a:r>
              <a:rPr lang="en-AU" dirty="0">
                <a:solidFill>
                  <a:schemeClr val="tx1"/>
                </a:solidFill>
              </a:rPr>
              <a:t>: </a:t>
            </a:r>
            <a:r>
              <a:rPr lang="en-AU" b="0" dirty="0">
                <a:solidFill>
                  <a:schemeClr val="tx1"/>
                </a:solidFill>
              </a:rPr>
              <a:t>Control Protocol for Radio Frequency Directional Signal Transmission (RF-DST)</a:t>
            </a:r>
          </a:p>
          <a:p>
            <a:r>
              <a:rPr lang="en-AU" b="1" dirty="0">
                <a:solidFill>
                  <a:schemeClr val="tx1"/>
                </a:solidFill>
              </a:rPr>
              <a:t>NP ballot started</a:t>
            </a:r>
            <a:r>
              <a:rPr lang="en-AU" dirty="0">
                <a:solidFill>
                  <a:schemeClr val="tx1"/>
                </a:solidFill>
              </a:rPr>
              <a:t>:</a:t>
            </a:r>
            <a:r>
              <a:rPr lang="en-US" dirty="0"/>
              <a:t> </a:t>
            </a:r>
            <a:r>
              <a:rPr lang="en-US" b="0" dirty="0"/>
              <a:t>Deterministic Wireless Industrial Network</a:t>
            </a:r>
          </a:p>
          <a:p>
            <a:r>
              <a:rPr lang="en-US" dirty="0">
                <a:solidFill>
                  <a:schemeClr val="tx1"/>
                </a:solidFill>
              </a:rPr>
              <a:t>Advisory Group started</a:t>
            </a:r>
            <a:r>
              <a:rPr lang="en-US" b="0" dirty="0">
                <a:solidFill>
                  <a:schemeClr val="tx1"/>
                </a:solidFill>
              </a:rPr>
              <a:t>: </a:t>
            </a:r>
            <a:r>
              <a:rPr lang="en-AU" b="0" dirty="0">
                <a:latin typeface="+mj-lt"/>
              </a:rPr>
              <a:t>MCS Innovation</a:t>
            </a:r>
            <a:endParaRPr lang="en-AU" b="0" dirty="0">
              <a:solidFill>
                <a:schemeClr val="tx1"/>
              </a:solidFill>
            </a:endParaRPr>
          </a:p>
          <a:p>
            <a:r>
              <a:rPr lang="en-AU" dirty="0">
                <a:solidFill>
                  <a:schemeClr val="tx1"/>
                </a:solidFill>
              </a:rPr>
              <a:t>CD ballot approved: </a:t>
            </a:r>
            <a:r>
              <a:rPr lang="en-AU" b="0" dirty="0"/>
              <a:t>Wireless LAN Access Control</a:t>
            </a:r>
            <a:endParaRPr lang="en-AU" b="0" dirty="0">
              <a:solidFill>
                <a:schemeClr val="tx1"/>
              </a:solidFill>
            </a:endParaRPr>
          </a:p>
          <a:p>
            <a:endParaRPr lang="en-AU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4F994C-EDD4-6263-E38C-DA4204F48B8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72FBB7-EF90-1BE8-DE9E-44064E1136E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Andrew Myles, Cisco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401C6DD-995B-8C90-4510-9ACE5CE3DAA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077834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EB0DED-784A-1605-58B8-7665DC1B77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The IEEE 802 JTC1 SC recommended a respond to FDIS ballot technical comments on IEEE Std 802.11-2020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776E4F-1201-7B34-C1A9-B6626C53EC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Motion</a:t>
            </a:r>
          </a:p>
          <a:p>
            <a:pPr lvl="1"/>
            <a:r>
              <a:rPr lang="en-AU" i="1" dirty="0"/>
              <a:t>The IEEE 802.11 WG recommends to the IEEE 802 EC that the material in </a:t>
            </a:r>
            <a:r>
              <a:rPr lang="en-AU" i="1" dirty="0">
                <a:hlinkClick r:id="rId2"/>
              </a:rPr>
              <a:t>11-22-0956-02</a:t>
            </a:r>
            <a:r>
              <a:rPr lang="en-AU" i="1" dirty="0"/>
              <a:t> be used as the basis of a response to the China NB’s technical comments on IEEE Std 802.11-2020 during FDIS ballot</a:t>
            </a:r>
          </a:p>
          <a:p>
            <a:pPr lvl="1"/>
            <a:r>
              <a:rPr lang="en-AU" dirty="0"/>
              <a:t>Moved:</a:t>
            </a:r>
          </a:p>
          <a:p>
            <a:pPr lvl="1"/>
            <a:r>
              <a:rPr lang="en-AU" dirty="0"/>
              <a:t>Seconded:</a:t>
            </a:r>
          </a:p>
          <a:p>
            <a:r>
              <a:rPr lang="en-AU" dirty="0"/>
              <a:t>Notes</a:t>
            </a:r>
          </a:p>
          <a:p>
            <a:pPr lvl="1"/>
            <a:r>
              <a:rPr lang="en-AU" dirty="0"/>
              <a:t>A similar motion passed with unanimous consent in the SC</a:t>
            </a:r>
          </a:p>
          <a:p>
            <a:pPr lvl="1"/>
            <a:r>
              <a:rPr lang="en-AU" dirty="0"/>
              <a:t>The response does not address the IPR related comment from Japan NB</a:t>
            </a:r>
          </a:p>
          <a:p>
            <a:pPr lvl="1"/>
            <a:r>
              <a:rPr lang="en-AU" dirty="0"/>
              <a:t>It is assumed the IEEE 802.11 WG Chair will have editorial license</a:t>
            </a:r>
          </a:p>
          <a:p>
            <a:pPr lvl="1"/>
            <a:endParaRPr lang="en-AU" dirty="0"/>
          </a:p>
          <a:p>
            <a:endParaRPr lang="en-AU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4F994C-EDD4-6263-E38C-DA4204F48B8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72FBB7-EF90-1BE8-DE9E-44064E1136E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Andrew Myles, Cisco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401C6DD-995B-8C90-4510-9ACE5CE3DAA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672109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EB0DED-784A-1605-58B8-7665DC1B77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The IEEE 802 JTC1 SC recommended a respond to FDIS ballot technical comments on IEEE Std 802.11-2020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776E4F-1201-7B34-C1A9-B6626C53EC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Motion (for consideration by 802.11 WG)</a:t>
            </a:r>
          </a:p>
          <a:p>
            <a:pPr lvl="1"/>
            <a:r>
              <a:rPr lang="en-AU" i="1" dirty="0"/>
              <a:t>The IEEE 802.11 WG recommends to the IEEE 802 EC that the </a:t>
            </a:r>
            <a:r>
              <a:rPr lang="en-AU" i="1" dirty="0">
                <a:latin typeface="+mj-lt"/>
              </a:rPr>
              <a:t>material in </a:t>
            </a:r>
            <a:r>
              <a:rPr lang="en-AU" i="1" dirty="0">
                <a:latin typeface="+mj-lt"/>
                <a:hlinkClick r:id="rId2"/>
              </a:rPr>
              <a:t>11-22-0956-02</a:t>
            </a:r>
            <a:r>
              <a:rPr lang="en-AU" i="1" dirty="0">
                <a:latin typeface="+mj-lt"/>
              </a:rPr>
              <a:t> be used as the basis of a response to the China NB’s technical comments </a:t>
            </a:r>
            <a:r>
              <a:rPr lang="en-AU" i="1" dirty="0"/>
              <a:t>on IEEE Std 802.11-2020 during FDIS ballot</a:t>
            </a:r>
          </a:p>
          <a:p>
            <a:pPr lvl="1"/>
            <a:r>
              <a:rPr lang="en-AU" dirty="0"/>
              <a:t>Moved:</a:t>
            </a:r>
          </a:p>
          <a:p>
            <a:pPr lvl="1"/>
            <a:r>
              <a:rPr lang="en-AU" dirty="0"/>
              <a:t>Seconded:</a:t>
            </a:r>
          </a:p>
          <a:p>
            <a:r>
              <a:rPr lang="en-AU" dirty="0"/>
              <a:t>Notes</a:t>
            </a:r>
          </a:p>
          <a:p>
            <a:pPr lvl="1"/>
            <a:r>
              <a:rPr lang="en-AU" dirty="0"/>
              <a:t>A similar motion passed with unanimous consent in the SC</a:t>
            </a:r>
          </a:p>
          <a:p>
            <a:pPr lvl="1"/>
            <a:r>
              <a:rPr lang="en-AU" dirty="0"/>
              <a:t>The response does not address the IPR related comment from Japan NB</a:t>
            </a:r>
          </a:p>
          <a:p>
            <a:pPr lvl="1"/>
            <a:r>
              <a:rPr lang="en-AU" dirty="0"/>
              <a:t>It is assumed the IEEE 802.11 WG Chair will have editorial license</a:t>
            </a:r>
          </a:p>
          <a:p>
            <a:pPr lvl="1"/>
            <a:endParaRPr lang="en-AU" dirty="0"/>
          </a:p>
          <a:p>
            <a:endParaRPr lang="en-AU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4F994C-EDD4-6263-E38C-DA4204F48B8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72FBB7-EF90-1BE8-DE9E-44064E1136E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Andrew Myles, Cisco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401C6DD-995B-8C90-4510-9ACE5CE3DAA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87098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EB0DED-784A-1605-58B8-7665DC1B77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The IEEE 802 JTC1 SC recommended a respond to FDIS ballot comments on IEEE Std 802.22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776E4F-1201-7B34-C1A9-B6626C53EC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Motion (for consideration by 802 EC)</a:t>
            </a:r>
          </a:p>
          <a:p>
            <a:pPr lvl="1"/>
            <a:r>
              <a:rPr lang="en-AU" i="1" dirty="0"/>
              <a:t>The IEEE 802 EC approves the material </a:t>
            </a:r>
            <a:r>
              <a:rPr lang="en-AU" i="1" dirty="0">
                <a:latin typeface="+mj-lt"/>
              </a:rPr>
              <a:t>in </a:t>
            </a:r>
            <a:r>
              <a:rPr lang="en-US" i="1" dirty="0">
                <a:effectLst/>
                <a:latin typeface="+mj-lt"/>
                <a:ea typeface="Calibri" panose="020F0502020204030204" pitchFamily="34" charset="0"/>
                <a:hlinkClick r:id="rId2"/>
              </a:rPr>
              <a:t>11-22-0806-02</a:t>
            </a:r>
            <a:r>
              <a:rPr lang="en-AU" i="1" dirty="0">
                <a:latin typeface="+mj-lt"/>
              </a:rPr>
              <a:t> </a:t>
            </a:r>
            <a:r>
              <a:rPr lang="en-AU" i="1" dirty="0"/>
              <a:t>be used as the basis of a response to the China NB’s comments on IEEE Std 802.22 during FDIS ballot</a:t>
            </a:r>
          </a:p>
          <a:p>
            <a:pPr lvl="1"/>
            <a:r>
              <a:rPr lang="en-AU" dirty="0"/>
              <a:t>Moved:</a:t>
            </a:r>
          </a:p>
          <a:p>
            <a:pPr lvl="1"/>
            <a:r>
              <a:rPr lang="en-AU" dirty="0"/>
              <a:t>Seconded:</a:t>
            </a:r>
          </a:p>
          <a:p>
            <a:r>
              <a:rPr lang="en-AU" dirty="0"/>
              <a:t>Notes</a:t>
            </a:r>
          </a:p>
          <a:p>
            <a:pPr lvl="1"/>
            <a:r>
              <a:rPr lang="en-AU" dirty="0"/>
              <a:t>A similar motion passed with unanimous consent in the SC</a:t>
            </a:r>
          </a:p>
          <a:p>
            <a:pPr lvl="1"/>
            <a:r>
              <a:rPr lang="en-AU" dirty="0"/>
              <a:t>It is assumed the IEEE 802.22 Chair will have editorial license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4F994C-EDD4-6263-E38C-DA4204F48B8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72FBB7-EF90-1BE8-DE9E-44064E1136E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Andrew Myles, Cisco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401C6DD-995B-8C90-4510-9ACE5CE3DAA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695290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The IEEE 802 JTC1 SC will undertake its usual work</a:t>
            </a:r>
            <a:br>
              <a:rPr lang="en-AU" dirty="0"/>
            </a:br>
            <a:r>
              <a:rPr lang="en-AU" dirty="0"/>
              <a:t>at its hybrid meeting in Hawaii in Sep 2022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IEEE 802 JTC1 SC plans for the hybrid meeting in Sep 2022 … </a:t>
            </a:r>
          </a:p>
          <a:p>
            <a:pPr lvl="1"/>
            <a:r>
              <a:rPr lang="en-AU" dirty="0"/>
              <a:t>Execute PSDO process</a:t>
            </a:r>
          </a:p>
          <a:p>
            <a:pPr lvl="1"/>
            <a:r>
              <a:rPr lang="en-AU" dirty="0"/>
              <a:t>Deal with issues arising from IPR related comments on 802.11ax/ay/md</a:t>
            </a:r>
          </a:p>
          <a:p>
            <a:pPr lvl="1"/>
            <a:r>
              <a:rPr lang="en-AU" dirty="0"/>
              <a:t>Monitor ISO/IEC JTC1/SC6 activities</a:t>
            </a:r>
          </a:p>
          <a:p>
            <a:r>
              <a:rPr lang="en-AU" dirty="0"/>
              <a:t>… hopefully with a live/present Chair!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dirty="0"/>
              <a:t>Andrew Myles, Cisco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848320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3888</TotalTime>
  <Words>636</Words>
  <Application>Microsoft Office PowerPoint</Application>
  <PresentationFormat>Widescreen</PresentationFormat>
  <Paragraphs>106</Paragraphs>
  <Slides>7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Times New Roman</vt:lpstr>
      <vt:lpstr>Office Theme</vt:lpstr>
      <vt:lpstr>Document</vt:lpstr>
      <vt:lpstr>IEEE 802 JTC1 Standing Committee Jul 2022 (hybrid) closing report</vt:lpstr>
      <vt:lpstr>The IEEE 802 JTC1 SC reviewed the PSDO process status, including IPR issues holding up 802.11ax/ay/ba/md </vt:lpstr>
      <vt:lpstr>The IEEE 802 JTC1 SC reviewed (and will continue monitoring) activities in ISO/IEC JTC1/SC6</vt:lpstr>
      <vt:lpstr>The IEEE 802 JTC1 SC recommended a respond to FDIS ballot technical comments on IEEE Std 802.11-2020</vt:lpstr>
      <vt:lpstr>The IEEE 802 JTC1 SC recommended a respond to FDIS ballot technical comments on IEEE Std 802.11-2020</vt:lpstr>
      <vt:lpstr>The IEEE 802 JTC1 SC recommended a respond to FDIS ballot comments on IEEE Std 802.22</vt:lpstr>
      <vt:lpstr>The IEEE 802 JTC1 SC will undertake its usual work at its hybrid meeting in Hawaii in Sep 2022</vt:lpstr>
    </vt:vector>
  </TitlesOfParts>
  <Company>Cisco Systems,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IEEE 802 JTC1 Standing Committee July 2019 (Vienna) closing report</dc:title>
  <dc:creator>Andrew Myles (amyles)</dc:creator>
  <cp:lastModifiedBy>Andrew Myles (amyles)</cp:lastModifiedBy>
  <cp:revision>71</cp:revision>
  <cp:lastPrinted>1601-01-01T00:00:00Z</cp:lastPrinted>
  <dcterms:created xsi:type="dcterms:W3CDTF">2019-09-19T04:57:16Z</dcterms:created>
  <dcterms:modified xsi:type="dcterms:W3CDTF">2022-07-14T15:35:03Z</dcterms:modified>
</cp:coreProperties>
</file>