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523" r:id="rId3"/>
    <p:sldId id="288" r:id="rId4"/>
    <p:sldId id="859" r:id="rId5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60AC93-4992-413F-B4CE-4D3586A8F4E2}" v="2" dt="2022-07-14T13:28:57.9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98" d="100"/>
          <a:sy n="98" d="100"/>
        </p:scale>
        <p:origin x="82" y="31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8760AC93-4992-413F-B4CE-4D3586A8F4E2}"/>
    <pc:docChg chg="custSel delSld modSld modMainMaster">
      <pc:chgData name="Mike Montemurro" userId="40c20c913ca7511e" providerId="LiveId" clId="{8760AC93-4992-413F-B4CE-4D3586A8F4E2}" dt="2022-07-14T23:43:42.673" v="505" actId="404"/>
      <pc:docMkLst>
        <pc:docMk/>
      </pc:docMkLst>
      <pc:sldChg chg="modSp mod">
        <pc:chgData name="Mike Montemurro" userId="40c20c913ca7511e" providerId="LiveId" clId="{8760AC93-4992-413F-B4CE-4D3586A8F4E2}" dt="2022-07-14T23:43:42.673" v="505" actId="404"/>
        <pc:sldMkLst>
          <pc:docMk/>
          <pc:sldMk cId="0" sldId="288"/>
        </pc:sldMkLst>
        <pc:spChg chg="mod">
          <ac:chgData name="Mike Montemurro" userId="40c20c913ca7511e" providerId="LiveId" clId="{8760AC93-4992-413F-B4CE-4D3586A8F4E2}" dt="2022-07-14T23:43:42.673" v="505" actId="404"/>
          <ac:spMkLst>
            <pc:docMk/>
            <pc:sldMk cId="0" sldId="288"/>
            <ac:spMk id="4" creationId="{69CC6D9C-231E-4010-9950-661F4D83FA2C}"/>
          </ac:spMkLst>
        </pc:spChg>
        <pc:spChg chg="mod">
          <ac:chgData name="Mike Montemurro" userId="40c20c913ca7511e" providerId="LiveId" clId="{8760AC93-4992-413F-B4CE-4D3586A8F4E2}" dt="2022-07-14T13:29:42.402" v="417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Mike Montemurro" userId="40c20c913ca7511e" providerId="LiveId" clId="{8760AC93-4992-413F-B4CE-4D3586A8F4E2}" dt="2022-07-14T13:25:53.249" v="13" actId="20577"/>
        <pc:sldMkLst>
          <pc:docMk/>
          <pc:sldMk cId="0" sldId="290"/>
        </pc:sldMkLst>
        <pc:spChg chg="mod">
          <ac:chgData name="Mike Montemurro" userId="40c20c913ca7511e" providerId="LiveId" clId="{8760AC93-4992-413F-B4CE-4D3586A8F4E2}" dt="2022-07-14T13:24:34.404" v="3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Mike Montemurro" userId="40c20c913ca7511e" providerId="LiveId" clId="{8760AC93-4992-413F-B4CE-4D3586A8F4E2}" dt="2022-07-14T13:25:53.249" v="13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Mike Montemurro" userId="40c20c913ca7511e" providerId="LiveId" clId="{8760AC93-4992-413F-B4CE-4D3586A8F4E2}" dt="2022-07-14T13:28:13.583" v="402" actId="20577"/>
        <pc:sldMkLst>
          <pc:docMk/>
          <pc:sldMk cId="2868633806" sldId="523"/>
        </pc:sldMkLst>
        <pc:spChg chg="mod">
          <ac:chgData name="Mike Montemurro" userId="40c20c913ca7511e" providerId="LiveId" clId="{8760AC93-4992-413F-B4CE-4D3586A8F4E2}" dt="2022-07-14T13:28:13.583" v="402" actId="20577"/>
          <ac:spMkLst>
            <pc:docMk/>
            <pc:sldMk cId="2868633806" sldId="523"/>
            <ac:spMk id="5126" creationId="{00000000-0000-0000-0000-000000000000}"/>
          </ac:spMkLst>
        </pc:spChg>
      </pc:sldChg>
      <pc:sldChg chg="modSp mod">
        <pc:chgData name="Mike Montemurro" userId="40c20c913ca7511e" providerId="LiveId" clId="{8760AC93-4992-413F-B4CE-4D3586A8F4E2}" dt="2022-07-14T13:29:08.330" v="405" actId="20577"/>
        <pc:sldMkLst>
          <pc:docMk/>
          <pc:sldMk cId="3070285947" sldId="859"/>
        </pc:sldMkLst>
        <pc:spChg chg="mod">
          <ac:chgData name="Mike Montemurro" userId="40c20c913ca7511e" providerId="LiveId" clId="{8760AC93-4992-413F-B4CE-4D3586A8F4E2}" dt="2022-07-14T13:29:08.330" v="405" actId="20577"/>
          <ac:spMkLst>
            <pc:docMk/>
            <pc:sldMk cId="3070285947" sldId="859"/>
            <ac:spMk id="5" creationId="{312E63CB-7AA4-47E9-A213-073D8CADFEE1}"/>
          </ac:spMkLst>
        </pc:spChg>
      </pc:sldChg>
      <pc:sldChg chg="del">
        <pc:chgData name="Mike Montemurro" userId="40c20c913ca7511e" providerId="LiveId" clId="{8760AC93-4992-413F-B4CE-4D3586A8F4E2}" dt="2022-07-14T13:29:35.513" v="406" actId="47"/>
        <pc:sldMkLst>
          <pc:docMk/>
          <pc:sldMk cId="4266043622" sldId="901"/>
        </pc:sldMkLst>
      </pc:sldChg>
      <pc:sldMasterChg chg="modSp mod">
        <pc:chgData name="Mike Montemurro" userId="40c20c913ca7511e" providerId="LiveId" clId="{8760AC93-4992-413F-B4CE-4D3586A8F4E2}" dt="2022-07-14T13:25:26.800" v="9" actId="20577"/>
        <pc:sldMasterMkLst>
          <pc:docMk/>
          <pc:sldMasterMk cId="0" sldId="2147483648"/>
        </pc:sldMasterMkLst>
        <pc:spChg chg="mod">
          <ac:chgData name="Mike Montemurro" userId="40c20c913ca7511e" providerId="LiveId" clId="{8760AC93-4992-413F-B4CE-4D3586A8F4E2}" dt="2022-07-14T13:24:49.409" v="5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Mike Montemurro" userId="40c20c913ca7511e" providerId="LiveId" clId="{8760AC93-4992-413F-B4CE-4D3586A8F4E2}" dt="2022-07-14T13:25:26.800" v="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5193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1578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07346" y="304027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802.11-22/1141r0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Huawei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Closing Report – July 2022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2022-07-14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877896"/>
              </p:ext>
            </p:extLst>
          </p:nvPr>
        </p:nvGraphicFramePr>
        <p:xfrm>
          <a:off x="2081214" y="2360614"/>
          <a:ext cx="7685087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2577" imgH="1182853" progId="Word.Document.8">
                  <p:embed/>
                </p:oleObj>
              </mc:Choice>
              <mc:Fallback>
                <p:oleObj name="Document" r:id="rId3" imgW="8512577" imgH="1182853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1214" y="2360614"/>
                        <a:ext cx="7685087" cy="106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Continued with LB 258 comment resolutions</a:t>
            </a:r>
          </a:p>
          <a:p>
            <a:pPr>
              <a:lnSpc>
                <a:spcPct val="90000"/>
              </a:lnSpc>
            </a:pPr>
            <a:r>
              <a:rPr lang="en-US" dirty="0"/>
              <a:t>Will now proceed to recirculation LB out of September meeting.</a:t>
            </a:r>
          </a:p>
          <a:p>
            <a:pPr>
              <a:lnSpc>
                <a:spcPct val="90000"/>
              </a:lnSpc>
            </a:pPr>
            <a:r>
              <a:rPr lang="en-US" dirty="0"/>
              <a:t>Updated timeline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Teleconferences: 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Monday calls through July/Aug: 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July 25, Aug 8, 15, 29 with motions – 10am ET, 2hrs</a:t>
            </a:r>
          </a:p>
          <a:p>
            <a:pPr lvl="1">
              <a:lnSpc>
                <a:spcPct val="80000"/>
              </a:lnSpc>
            </a:pPr>
            <a:endParaRPr lang="en-US" altLang="en-US" b="1" dirty="0"/>
          </a:p>
          <a:p>
            <a:pPr lvl="1">
              <a:lnSpc>
                <a:spcPct val="80000"/>
              </a:lnSpc>
            </a:pPr>
            <a:r>
              <a:rPr lang="en-US" altLang="en-US" b="1" dirty="0"/>
              <a:t>August </a:t>
            </a:r>
            <a:r>
              <a:rPr lang="en-US" altLang="en-US" b="1" dirty="0" err="1"/>
              <a:t>adhoc</a:t>
            </a:r>
            <a:r>
              <a:rPr lang="en-US" altLang="en-US" b="1" dirty="0"/>
              <a:t> – mixed mode: </a:t>
            </a:r>
          </a:p>
          <a:p>
            <a:pPr lvl="2">
              <a:lnSpc>
                <a:spcPct val="80000"/>
              </a:lnSpc>
            </a:pPr>
            <a:r>
              <a:rPr lang="en-US" altLang="en-US" sz="2000" b="1" dirty="0"/>
              <a:t>Location: San Diego, CA</a:t>
            </a:r>
          </a:p>
          <a:p>
            <a:pPr lvl="2">
              <a:lnSpc>
                <a:spcPct val="80000"/>
              </a:lnSpc>
            </a:pPr>
            <a:r>
              <a:rPr lang="en-US" altLang="en-US" sz="2000" b="1" dirty="0"/>
              <a:t>Dates: Aug 23-25</a:t>
            </a:r>
            <a:endParaRPr lang="en-US" sz="2000" kern="0" dirty="0"/>
          </a:p>
          <a:p>
            <a:pPr>
              <a:lnSpc>
                <a:spcPct val="90000"/>
              </a:lnSpc>
            </a:pPr>
            <a:r>
              <a:rPr lang="en-US" kern="0" dirty="0"/>
              <a:t>Continue comment resolution on initial LB</a:t>
            </a:r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>NOTE: </a:t>
            </a:r>
            <a:r>
              <a:rPr lang="en-US" altLang="en-US" sz="2400" dirty="0"/>
              <a:t>Priority will be on Review/Discuss comments.</a:t>
            </a:r>
            <a:endParaRPr lang="en-US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September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2E63CB-7AA4-47E9-A213-073D8CADF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6002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Feb 2021 –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March 2021– Initial meeting, issue comment collection on IEEE Std 802.11-2020 (if published)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March 2021 – Draft 0.00 available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May 2021 – Process CC input, 11ax, 11ay, 11ba integration begins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Nov 2021 – Initial D1.0 WG Letter ballot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FF0000"/>
                </a:solidFill>
              </a:rPr>
              <a:t>Sep 2022 – D2.0 Recirculation LB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F0"/>
                </a:solidFill>
              </a:rPr>
              <a:t>Mar 2023 – D3.0 Recirculation LB (11az + other amendments &lt;11bc, 11bd, 11bb&gt; )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F0"/>
                </a:solidFill>
              </a:rPr>
              <a:t>Sep 2023 – D4.0 Recirculation (&lt;other amendments – if Jul&gt;)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F0"/>
                </a:solidFill>
              </a:rPr>
              <a:t>Nov 2023 – D5.0 Initial SA Ballot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F0"/>
                </a:solidFill>
              </a:rPr>
              <a:t>Mar 2024 – D6.0 Recirculation SA Ballot 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F0"/>
                </a:solidFill>
              </a:rPr>
              <a:t>May 2024 – D7.0 Recirculation SA Ballot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Jun 2024 – D7.0 Recirculation SA Ballot (clean recirculation)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Sep 2024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D54C6BD-C858-48E4-ADDB-E13D7A952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TGme</a:t>
            </a:r>
            <a:r>
              <a:rPr lang="en-CA" dirty="0"/>
              <a:t> Timeline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D124A4A-423D-4E3C-9AD0-6A363399DA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BC7C395-02DA-4E32-87CE-F3AA0F9A11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028594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5759</TotalTime>
  <Words>290</Words>
  <Application>Microsoft Office PowerPoint</Application>
  <PresentationFormat>Widescreen</PresentationFormat>
  <Paragraphs>55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802-11-Submission</vt:lpstr>
      <vt:lpstr>Document</vt:lpstr>
      <vt:lpstr>REVme Closing Report – July 2022</vt:lpstr>
      <vt:lpstr>Work Completed</vt:lpstr>
      <vt:lpstr>Plans for September</vt:lpstr>
      <vt:lpstr>TGme Timeline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Mike Montemurro</cp:lastModifiedBy>
  <cp:revision>200</cp:revision>
  <cp:lastPrinted>1998-02-10T13:28:06Z</cp:lastPrinted>
  <dcterms:created xsi:type="dcterms:W3CDTF">2007-05-21T21:00:37Z</dcterms:created>
  <dcterms:modified xsi:type="dcterms:W3CDTF">2022-07-14T23:43:49Z</dcterms:modified>
  <cp:category/>
</cp:coreProperties>
</file>