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578" r:id="rId2"/>
    <p:sldId id="1573" r:id="rId3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8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71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396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Mar 2022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May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/1134r0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136-00-0amp-amp-tig-jul-plenary-2022-minutes.docx" TargetMode="External"/><Relationship Id="rId2" Type="http://schemas.openxmlformats.org/officeDocument/2006/relationships/hyperlink" Target="https://mentor.ieee.org/802.11/dcn/22/11-22-1139-01-0amp-tig-amp-session-agenda-for-jul-plenary-2022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Jul 2022 </a:t>
            </a:r>
            <a:r>
              <a:rPr lang="en-US" altLang="zh-CN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Plenary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en-US" sz="3200" dirty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AMP TIG 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Jul 2022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   Ex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ecutive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Secretary: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Zhisong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Zuo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(OPPO)</a:t>
            </a:r>
            <a:endParaRPr kumimoji="0" lang="en-US" alt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8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05644"/>
          </a:xfrm>
        </p:spPr>
        <p:txBody>
          <a:bodyPr>
            <a:normAutofit fontScale="8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2 AMP TIG sessions were </a:t>
            </a:r>
            <a:r>
              <a:rPr lang="en-GB" altLang="en-US" dirty="0" smtClean="0"/>
              <a:t>arranged in this week, with </a:t>
            </a:r>
            <a:r>
              <a:rPr lang="en-GB" altLang="en-US" dirty="0" smtClean="0"/>
              <a:t>AMP TIG first meeting and </a:t>
            </a:r>
            <a:r>
              <a:rPr lang="en-GB" altLang="en-US" dirty="0" err="1" smtClean="0"/>
              <a:t>kickoff</a:t>
            </a:r>
            <a:r>
              <a:rPr lang="en-GB" altLang="en-US" dirty="0" smtClean="0"/>
              <a:t> in Mon Eve session and closing in Thu AM1 session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Totally 4 </a:t>
            </a:r>
            <a:r>
              <a:rPr lang="en-GB" altLang="en-US" dirty="0" smtClean="0"/>
              <a:t>contributions were presented and discussed, about AMP tech report skeleton, use cases, potential technologies and technology feasibility.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One TIG SP was conducted showing majority support to make 11-22/0969r0 as the baseline of technical report.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one AMP TIG teleconference on Aug 16</a:t>
            </a:r>
            <a:r>
              <a:rPr lang="en-GB" altLang="en-US" baseline="30000" dirty="0" smtClean="0"/>
              <a:t>th</a:t>
            </a:r>
            <a:r>
              <a:rPr lang="en-GB" altLang="en-US" dirty="0" smtClean="0"/>
              <a:t> (10:00am – 11:59am, ET)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AMP TIG </a:t>
            </a:r>
            <a:r>
              <a:rPr lang="en-GB" altLang="en-US" dirty="0" smtClean="0"/>
              <a:t>agenda and minutes for this week are as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</a:t>
            </a:r>
            <a:r>
              <a:rPr lang="en-GB" altLang="en-US" dirty="0" smtClean="0">
                <a:hlinkClick r:id="rId2"/>
              </a:rPr>
              <a:t>mentor.ieee.org/802.11/dcn/22/11-22-1139-01-0amp-tig-amp-session-agenda-for-jul-plenary-2022.pptx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dirty="0">
                <a:hlinkClick r:id="rId3"/>
              </a:rPr>
              <a:t>https://</a:t>
            </a:r>
            <a:r>
              <a:rPr lang="en-US" altLang="en-GB" dirty="0" smtClean="0">
                <a:hlinkClick r:id="rId3"/>
              </a:rPr>
              <a:t>mentor.ieee.org/802.11/dcn/22/11-22-1136-00-0amp-amp-tig-jul-plenary-2022-minutes.docx</a:t>
            </a:r>
            <a:endParaRPr lang="en-US" altLang="en-GB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en-GB" dirty="0" smtClean="0"/>
          </a:p>
          <a:p>
            <a:pPr marL="57150" indent="0"/>
            <a:r>
              <a:rPr lang="en-US" altLang="en-GB" dirty="0" smtClean="0"/>
              <a:t>Goal of future </a:t>
            </a:r>
            <a:r>
              <a:rPr lang="en-US" altLang="en-GB" dirty="0" smtClean="0"/>
              <a:t>AMP TIG </a:t>
            </a:r>
            <a:r>
              <a:rPr lang="en-US" altLang="en-GB" dirty="0" smtClean="0"/>
              <a:t>work: </a:t>
            </a:r>
            <a:r>
              <a:rPr lang="en-US" altLang="en-GB" dirty="0" smtClean="0"/>
              <a:t>call for contributions on AMP use cases, potential technologies, implementation feasibility, impact to standard, etc. and develop the AMP technical report</a:t>
            </a:r>
            <a:endParaRPr lang="en-US" altLang="en-GB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 2022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AMP TIG’s </a:t>
            </a:r>
            <a:r>
              <a:rPr lang="en-US" altLang="zh-CN" dirty="0" smtClean="0"/>
              <a:t>Progress during this plenary week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6536</TotalTime>
  <Words>164</Words>
  <Application>Microsoft Office PowerPoint</Application>
  <PresentationFormat>宽屏</PresentationFormat>
  <Paragraphs>23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 Unicode MS</vt:lpstr>
      <vt:lpstr>MS Gothic</vt:lpstr>
      <vt:lpstr>MS PGothic</vt:lpstr>
      <vt:lpstr>Arial</vt:lpstr>
      <vt:lpstr>Arial Black</vt:lpstr>
      <vt:lpstr>Times New Roman</vt:lpstr>
      <vt:lpstr>802-11-Submission-16-9</vt:lpstr>
      <vt:lpstr>IEEE 802.11 Jul 2022 Plenary IEEE 802.11 AMP TIG Closing Report</vt:lpstr>
      <vt:lpstr>AMP TIG’s Progress during this plenary week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2004</cp:revision>
  <cp:lastPrinted>1998-02-10T13:28:00Z</cp:lastPrinted>
  <dcterms:created xsi:type="dcterms:W3CDTF">1998-02-10T13:07:00Z</dcterms:created>
  <dcterms:modified xsi:type="dcterms:W3CDTF">2022-07-14T14:12:07Z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2052-11.8.2.8411</vt:lpwstr>
  </property>
</Properties>
</file>