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9" r:id="rId3"/>
    <p:sldId id="290" r:id="rId4"/>
    <p:sldId id="291" r:id="rId5"/>
    <p:sldId id="292" r:id="rId6"/>
    <p:sldId id="293" r:id="rId7"/>
    <p:sldId id="295" r:id="rId8"/>
    <p:sldId id="294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67" d="100"/>
          <a:sy n="67" d="100"/>
        </p:scale>
        <p:origin x="16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802.11-22/1137r0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TGme</a:t>
            </a:r>
            <a:br>
              <a:rPr lang="en-US" dirty="0"/>
            </a:br>
            <a:r>
              <a:rPr lang="en-US" dirty="0"/>
              <a:t>Clause 6 re-write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CID 1114</a:t>
            </a:r>
          </a:p>
          <a:p>
            <a:pPr marL="0" indent="0">
              <a:buNone/>
            </a:pPr>
            <a:r>
              <a:rPr lang="en-US" sz="1800" dirty="0"/>
              <a:t>“What purpose is Clause 6 performing in particular 6.3?  434 pages? As big as Clause 11.  I suggest that Clause 6 be investigated as to usefulness and necessity.  Too much of it is purely boilerplate and never gets used.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A presentation 21/1822 was originally made in ARC prior to the comment.  ARC members indicated strong support to do something hence the comment was subsequently submitted.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221B95-5CFE-3620-B9E0-08AC2FD5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 writing some proposed new text for a number of request / response exchanges, I realized I needed to add text to Clause 6.  I then went through the “boiler plate” routine of writing descriptions for each request, plus the response, plus the indication plus the confirm.  10 pages later I started to think.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 noticed that Clause 6 consumes </a:t>
            </a:r>
            <a:r>
              <a:rPr lang="en-GB" sz="1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434 pages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MORE THAN Clause 11  (398 pages) !!! </a:t>
            </a: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Boy, this must be good stuff, thinks I… then I realized that what I am adding, in fact, has no real value that I can see and was obvious from th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e text and frames.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Hence, I gave myself the task of looking into this Clause further.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 am informed that it all comes from ITU-T X,210 dated 11/1993, in particular Clauses 6 and 7.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7A8654-CD45-E516-880F-5BC77E39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ea typeface="MS Mincho" panose="02020609040205080304" pitchFamily="49" charset="-128"/>
              </a:rPr>
              <a:t>Background: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C760C-ABF2-12AD-E84E-A2638D71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92289-BDA2-2100-A60E-B3F8C291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D3BA9-C8C6-3781-F21B-B89560240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5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72A7CA-FB8B-29BD-1103-7974DBD5D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648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NewRoman"/>
              </a:rPr>
              <a:t>“These services are described in an abstract way…and do not imply any particular implementation….</a:t>
            </a:r>
            <a:endParaRPr lang="en-US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MLME SAP primitives are of the general form </a:t>
            </a:r>
            <a:endParaRPr lang="en-US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ACTION.request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primitive, 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Initiates request for a procedure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ACTION.confirm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 (for an exchange initiated by the SAP client) 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Reports result of request (success?)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ACTION.indication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 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Result of receipt of request for procedure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ACTION.response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 (for an exchange initiated by the MLME)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Initiate transmission of the requested procedure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57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BUT on investigation I found there are 7 different “types”</a:t>
            </a:r>
          </a:p>
          <a:p>
            <a:pPr marL="57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Also ‘discovered’ some normative stuff which should not be (only) in 6.3.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717A22-DF26-D8AA-AA57-C9B52B4D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NewRoman"/>
              </a:rPr>
              <a:t>6.3 MLME SAP interface</a:t>
            </a:r>
            <a:b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57A0-9004-371C-62C6-B1CA0E7A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14041-90C2-2B40-9C55-01FABECAD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FA39E-FAC0-594A-7AD5-EBA14ECA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9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92DA21-AA18-325A-4DB7-8C18E9E4F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47800"/>
            <a:ext cx="7772400" cy="4114800"/>
          </a:xfrm>
        </p:spPr>
        <p:txBody>
          <a:bodyPr/>
          <a:lstStyle/>
          <a:p>
            <a:r>
              <a:rPr lang="en-US" dirty="0"/>
              <a:t>On further investigation, in the vast majority of cases the primitives are simply boiler-plate and do not need to be spelled out in all their glory.</a:t>
            </a:r>
          </a:p>
          <a:p>
            <a:pPr lvl="1"/>
            <a:r>
              <a:rPr lang="en-US" dirty="0"/>
              <a:t>Straightforward to construct the primitives based upon the descriptions and action frames.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20865-58AC-A0A8-6B2E-6DABCFF50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714E9-679B-FCED-0128-125E2AAE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ECD31-0AC9-1840-53A6-7F3711DB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0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9E31AE-B9DB-32A1-8B37-BC82F479F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The following basic Way Forward was adopted </a:t>
            </a:r>
          </a:p>
          <a:p>
            <a:pPr lvl="1"/>
            <a:r>
              <a:rPr lang="en-US" dirty="0"/>
              <a:t>Identify the different ‘Types’.</a:t>
            </a:r>
          </a:p>
          <a:p>
            <a:pPr lvl="1"/>
            <a:r>
              <a:rPr lang="en-US" dirty="0"/>
              <a:t>Identify </a:t>
            </a:r>
            <a:r>
              <a:rPr lang="en-US" dirty="0">
                <a:effectLst/>
                <a:latin typeface="Times New Roman" panose="02020603050405020304" pitchFamily="18" charset="0"/>
                <a:ea typeface="TimesNewRoman"/>
              </a:rPr>
              <a:t>MLME SAP primitives that are not “obvious” or have specific content that it not covered well by text.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ea typeface="TimesNewRoman"/>
              </a:rPr>
              <a:t>Keep these in full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NewRoman"/>
              </a:rPr>
              <a:t>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</a:rPr>
              <a:t>Construct a table </a:t>
            </a:r>
            <a:r>
              <a:rPr lang="en-US" dirty="0" err="1">
                <a:latin typeface="Times New Roman" panose="02020603050405020304" pitchFamily="18" charset="0"/>
              </a:rPr>
              <a:t>thatDo</a:t>
            </a:r>
            <a:r>
              <a:rPr lang="en-US" dirty="0">
                <a:latin typeface="Times New Roman" panose="02020603050405020304" pitchFamily="18" charset="0"/>
              </a:rPr>
              <a:t> NOT  provides the MLME-XXX name, Type and gives references.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</a:rPr>
              <a:t>try not to correct or improve the primitives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</a:rPr>
              <a:t>This is important.  As each was examined in detail, the choices of the Type(s) used, and content details were found to be arbitrary. </a:t>
            </a:r>
          </a:p>
          <a:p>
            <a:pPr lvl="3"/>
            <a:r>
              <a:rPr lang="en-US" sz="1800" dirty="0">
                <a:latin typeface="Times New Roman" panose="02020603050405020304" pitchFamily="18" charset="0"/>
              </a:rPr>
              <a:t>Hence, at this stage do not “Repair” 6.3 </a:t>
            </a:r>
          </a:p>
          <a:p>
            <a:pPr lvl="2"/>
            <a:r>
              <a:rPr lang="en-US" dirty="0">
                <a:latin typeface="Times New Roman" panose="02020603050405020304" pitchFamily="18" charset="0"/>
              </a:rPr>
              <a:t>Once this approach is accepted, changes and comments could be accepted in future ballots.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4FA976-E50A-5456-7B4B-99F77933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BB6E9-8429-55B5-BB9B-373A4E19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60F99-0DF3-EE9F-6745-65FDEF00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184D-1766-751D-074C-E09DAE84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0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3E0AB3-49FC-6828-B470-7B5D7094E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amendments can simply add line to the Table in 6.5</a:t>
            </a:r>
          </a:p>
          <a:p>
            <a:pPr lvl="1"/>
            <a:r>
              <a:rPr lang="en-US" dirty="0"/>
              <a:t>And ensure the text references are correct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They can insert the full primitives, in all their glory, in 6.4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1F0BDB-5865-8098-C0BC-F5D90E75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Amendments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DA53-71D0-3DA6-4B71-52E007348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069AF-EBB3-E9C6-D7FE-230B6A6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BE64A-3057-B257-24EF-A9AD9C10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2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911AA4-AE86-7841-7A55-27E1EF8F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Estimated reduction in pages – 300</a:t>
            </a:r>
          </a:p>
          <a:p>
            <a:endParaRPr lang="en-US" dirty="0"/>
          </a:p>
          <a:p>
            <a:r>
              <a:rPr lang="en-US" dirty="0"/>
              <a:t>Let’s look at the proposal details.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E5CFB8-1BB9-BB68-BD34-10FA46E7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22/0916r4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735DA-1DDD-E53B-F76C-56C6675F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C12C9-6EAC-8F9C-3DE7-E7AE301E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C8C97-39AF-93AC-C5B7-CB71FC9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924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107508</TotalTime>
  <Words>680</Words>
  <Application>Microsoft Office PowerPoint</Application>
  <PresentationFormat>On-screen Show (4:3)</PresentationFormat>
  <Paragraphs>94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Courier New</vt:lpstr>
      <vt:lpstr>Symbol</vt:lpstr>
      <vt:lpstr>Times New Roman</vt:lpstr>
      <vt:lpstr>Default Design</vt:lpstr>
      <vt:lpstr>TGme Clause 6 re-write</vt:lpstr>
      <vt:lpstr>Intro</vt:lpstr>
      <vt:lpstr>Background:</vt:lpstr>
      <vt:lpstr>6.3 MLME SAP interface </vt:lpstr>
      <vt:lpstr>PowerPoint Presentation</vt:lpstr>
      <vt:lpstr>Way Forward</vt:lpstr>
      <vt:lpstr>New Amendments</vt:lpstr>
      <vt:lpstr>Text 22/0916r4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1837</cp:revision>
  <cp:lastPrinted>1998-02-10T13:28:06Z</cp:lastPrinted>
  <dcterms:created xsi:type="dcterms:W3CDTF">1998-02-10T13:07:52Z</dcterms:created>
  <dcterms:modified xsi:type="dcterms:W3CDTF">2022-07-14T11:55:33Z</dcterms:modified>
</cp:coreProperties>
</file>