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578" r:id="rId2"/>
    <p:sldId id="1573" r:id="rId3"/>
    <p:sldId id="1575" r:id="rId4"/>
    <p:sldId id="1577" r:id="rId5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84" y="5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713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396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Mar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May 2022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(ZTE)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/1134r0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96-00-00bd-ieee-802-11bd-july-2022-plenary-meeting-minutes.docx" TargetMode="External"/><Relationship Id="rId2" Type="http://schemas.openxmlformats.org/officeDocument/2006/relationships/hyperlink" Target="https://mentor.ieee.org/802.11/dcn/22/11-22-0849-02-00bd-tgbd-session-agenda-for-jul-plenary-2022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802.11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Jul 2022 </a:t>
            </a:r>
            <a:r>
              <a:rPr lang="en-US" altLang="zh-CN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Plenary</a:t>
            </a:r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/>
            </a:r>
            <a:b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en-US" sz="3200" dirty="0">
                <a:solidFill>
                  <a:srgbClr val="0000FF"/>
                </a:solidFill>
                <a:latin typeface="Arial Black" panose="020B0A04020102020204" pitchFamily="34" charset="0"/>
              </a:rPr>
              <a:t>802.11 </a:t>
            </a:r>
            <a:r>
              <a:rPr lang="en-US" altLang="en-US" sz="3200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TGbd</a:t>
            </a: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Jul </a:t>
            </a: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2022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(ZTE)</a:t>
            </a: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(ZTE)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Vice Chair: 	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Hongyuan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Zhang (NXP),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					Joseph Levy (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InterDigital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 Secretary: 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Yan Zhang (NXP)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en-US" altLang="en-US" sz="2000" kern="0" dirty="0">
                <a:latin typeface="Arial" panose="020B0604020202020204" pitchFamily="34" charset="0"/>
              </a:rPr>
              <a:t>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		           Tech </a:t>
            </a:r>
            <a:r>
              <a:rPr lang="en-US" altLang="en-US" sz="2000" kern="0" dirty="0">
                <a:latin typeface="Arial" panose="020B0604020202020204" pitchFamily="34" charset="0"/>
              </a:rPr>
              <a:t>Editor:	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Yujin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Noh (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Senscomm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)</a:t>
            </a:r>
            <a:endParaRPr kumimoji="0" lang="en-US" alt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8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505644"/>
          </a:xfrm>
        </p:spPr>
        <p:txBody>
          <a:bodyPr>
            <a:normAutofit fontScale="87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Before the week: the SA Recirculation Ballot for </a:t>
            </a:r>
            <a:r>
              <a:rPr lang="en-GB" altLang="en-US" dirty="0" smtClean="0"/>
              <a:t>IEEE P802.11bd </a:t>
            </a:r>
            <a:r>
              <a:rPr lang="en-GB" altLang="en-US" dirty="0" smtClean="0"/>
              <a:t>D5.0 </a:t>
            </a:r>
            <a:r>
              <a:rPr lang="en-GB" altLang="en-US" dirty="0" smtClean="0"/>
              <a:t>was closed </a:t>
            </a:r>
            <a:r>
              <a:rPr lang="en-GB" altLang="en-US" dirty="0" smtClean="0"/>
              <a:t>with </a:t>
            </a:r>
            <a:r>
              <a:rPr lang="en-GB" altLang="en-US" dirty="0" smtClean="0"/>
              <a:t>92% approval rate and </a:t>
            </a:r>
            <a:r>
              <a:rPr lang="en-GB" altLang="en-US" dirty="0" smtClean="0"/>
              <a:t>41 </a:t>
            </a:r>
            <a:r>
              <a:rPr lang="en-GB" altLang="en-US" dirty="0" smtClean="0"/>
              <a:t>comments collected</a:t>
            </a:r>
            <a:r>
              <a:rPr lang="en-GB" altLang="en-US" dirty="0"/>
              <a:t>. All SA recirculation ballot comments were </a:t>
            </a:r>
            <a:r>
              <a:rPr lang="en-GB" altLang="en-US" dirty="0" smtClean="0"/>
              <a:t>assigned.</a:t>
            </a:r>
            <a:endParaRPr lang="en-GB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One </a:t>
            </a:r>
            <a:r>
              <a:rPr lang="en-GB" altLang="en-US" dirty="0" err="1"/>
              <a:t>TGbd</a:t>
            </a:r>
            <a:r>
              <a:rPr lang="en-GB" altLang="en-US" dirty="0"/>
              <a:t> session was </a:t>
            </a:r>
            <a:r>
              <a:rPr lang="en-GB" altLang="en-US" dirty="0" smtClean="0"/>
              <a:t>held in this week and </a:t>
            </a:r>
            <a:r>
              <a:rPr lang="en-GB" altLang="en-US" dirty="0" smtClean="0"/>
              <a:t>3 CR documents were presented with resolutions to 25 CIDs ready for motion.</a:t>
            </a:r>
            <a:endParaRPr lang="en-GB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Approved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teleconference before Sep interim week </a:t>
            </a:r>
            <a:endParaRPr lang="en-GB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err="1" smtClean="0"/>
              <a:t>TGbd</a:t>
            </a:r>
            <a:r>
              <a:rPr lang="en-GB" altLang="en-US" dirty="0" smtClean="0"/>
              <a:t> agenda </a:t>
            </a:r>
            <a:r>
              <a:rPr lang="en-GB" altLang="en-US" dirty="0" smtClean="0"/>
              <a:t>and minutes for </a:t>
            </a:r>
            <a:r>
              <a:rPr lang="en-GB" altLang="en-US" dirty="0" smtClean="0"/>
              <a:t>this </a:t>
            </a:r>
            <a:r>
              <a:rPr lang="en-GB" altLang="en-US" dirty="0" smtClean="0"/>
              <a:t>week are as below:</a:t>
            </a:r>
            <a:endParaRPr lang="en-GB" alt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>
                <a:hlinkClick r:id="rId2"/>
              </a:rPr>
              <a:t>https://</a:t>
            </a:r>
            <a:r>
              <a:rPr lang="en-GB" altLang="en-US" dirty="0" smtClean="0">
                <a:hlinkClick r:id="rId2"/>
              </a:rPr>
              <a:t>mentor.ieee.org/802.11/dcn/22/11-22-0849-02-00bd-tgbd-session-agenda-for-jul-plenary-2022.pptx</a:t>
            </a:r>
            <a:endParaRPr lang="en-GB" alt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dirty="0">
                <a:hlinkClick r:id="rId3"/>
              </a:rPr>
              <a:t>https://</a:t>
            </a:r>
            <a:r>
              <a:rPr lang="en-US" altLang="en-GB" dirty="0" smtClean="0">
                <a:hlinkClick r:id="rId3"/>
              </a:rPr>
              <a:t>mentor.ieee.org/802.11/dcn/22/11-22-1096-00-00bd-ieee-802-11bd-july-2022-plenary-meeting-minutes.docx</a:t>
            </a:r>
            <a:endParaRPr lang="en-US" altLang="en-GB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en-GB" dirty="0" smtClean="0"/>
          </a:p>
          <a:p>
            <a:pPr marL="57150" indent="0"/>
            <a:r>
              <a:rPr lang="en-US" altLang="en-GB" dirty="0" smtClean="0"/>
              <a:t>Goal of future </a:t>
            </a:r>
            <a:r>
              <a:rPr lang="en-US" altLang="en-GB" dirty="0" err="1" smtClean="0"/>
              <a:t>TCbd</a:t>
            </a:r>
            <a:r>
              <a:rPr lang="en-US" altLang="en-GB" dirty="0" smtClean="0"/>
              <a:t> work: process CRC comment resolution and prepare </a:t>
            </a:r>
            <a:r>
              <a:rPr lang="en-US" altLang="en-GB" dirty="0" smtClean="0"/>
              <a:t>next round SA </a:t>
            </a:r>
            <a:r>
              <a:rPr lang="en-US" altLang="en-GB" dirty="0" smtClean="0"/>
              <a:t>recirculation ballot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 </a:t>
            </a:r>
            <a:r>
              <a:rPr lang="en-US" dirty="0" smtClean="0"/>
              <a:t>2022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TGbd’s</a:t>
            </a:r>
            <a:r>
              <a:rPr lang="en-US" altLang="zh-CN" dirty="0" smtClean="0"/>
              <a:t> Progress during this plenary week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</a:t>
            </a:r>
            <a:r>
              <a:rPr lang="en-US" altLang="zh-CN" dirty="0" smtClean="0"/>
              <a:t> </a:t>
            </a:r>
            <a:r>
              <a:rPr lang="en-US" altLang="zh-CN" dirty="0"/>
              <a:t>Timeline </a:t>
            </a:r>
            <a:r>
              <a:rPr lang="en-US" altLang="zh-CN" dirty="0" smtClean="0"/>
              <a:t>(updated) 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sz="2400" u="sng" dirty="0">
              <a:solidFill>
                <a:srgbClr val="0070C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 </a:t>
            </a:r>
            <a:r>
              <a:rPr lang="en-US" dirty="0" smtClean="0"/>
              <a:t>2022</a:t>
            </a:r>
            <a:endParaRPr lang="en-US" dirty="0"/>
          </a:p>
        </p:txBody>
      </p:sp>
      <p:sp>
        <p:nvSpPr>
          <p:cNvPr id="7" name="文本占位符 2"/>
          <p:cNvSpPr txBox="1"/>
          <p:nvPr/>
        </p:nvSpPr>
        <p:spPr>
          <a:xfrm>
            <a:off x="2215430" y="1751012"/>
            <a:ext cx="8144392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 lnSpcReduction="10000"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Jan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Oct 2020 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D2.0 LB recirculation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Jul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Form SA Ballot Pool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Nov 1 to Nov 30,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D3.0 LB recirculation					Dec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D4.0 LB recirculation					Mar 2022</a:t>
            </a: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strike="sngStrike" kern="0" dirty="0">
                <a:solidFill>
                  <a:schemeClr val="tx1"/>
                </a:solidFill>
                <a:sym typeface="+mn-ea"/>
              </a:rPr>
              <a:t>D4.0 LB unchanged recirculation 		</a:t>
            </a:r>
            <a:r>
              <a:rPr lang="en-US" altLang="en-US" sz="2000" strike="sngStrike" kern="0" dirty="0">
                <a:solidFill>
                  <a:schemeClr val="tx1"/>
                </a:solidFill>
                <a:sym typeface="Wingdings" panose="05000000000000000000" pitchFamily="2" charset="2"/>
              </a:rPr>
              <a:t>Apr 2022</a:t>
            </a:r>
            <a:endParaRPr lang="en-US" altLang="en-US" sz="2000" strike="sngStrike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Initial SA Ballot (D4.0)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Apr 2022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Nov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Nov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Dec 2022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 </a:t>
            </a:r>
            <a:r>
              <a:rPr lang="en-US" altLang="zh-CN" dirty="0" err="1" smtClean="0"/>
              <a:t>TGbd</a:t>
            </a:r>
            <a:r>
              <a:rPr lang="en-US" altLang="zh-CN" dirty="0" smtClean="0"/>
              <a:t> TC Plan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 </a:t>
            </a:r>
            <a:r>
              <a:rPr lang="en-US" altLang="zh-CN" dirty="0" smtClean="0"/>
              <a:t>2022</a:t>
            </a:r>
            <a:endParaRPr lang="en-US" dirty="0"/>
          </a:p>
        </p:txBody>
      </p:sp>
      <p:sp>
        <p:nvSpPr>
          <p:cNvPr id="9" name="内容占位符 2"/>
          <p:cNvSpPr>
            <a:spLocks noGrp="1"/>
          </p:cNvSpPr>
          <p:nvPr/>
        </p:nvSpPr>
        <p:spPr>
          <a:xfrm>
            <a:off x="1143000" y="2058990"/>
            <a:ext cx="10287000" cy="396081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Jul 26</a:t>
            </a:r>
            <a:r>
              <a:rPr lang="en-US" altLang="zh-CN" sz="2800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, 2022, 		10:00am ~ 11:59am, ET (all CRs presented)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Aug 9</a:t>
            </a:r>
            <a:r>
              <a:rPr lang="en-US" altLang="zh-CN" sz="2800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, 2022, 		10:00am ~ 11:59am, ET ( all CRs done)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Aug 23</a:t>
            </a:r>
            <a:r>
              <a:rPr lang="en-US" altLang="zh-CN" sz="2800" baseline="30000" dirty="0">
                <a:solidFill>
                  <a:srgbClr val="00B050"/>
                </a:solidFill>
                <a:cs typeface="+mn-ea"/>
                <a:sym typeface="+mn-ea"/>
              </a:rPr>
              <a:t>rd</a:t>
            </a: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, 2022, 	10:00am ~ 11:59am, ET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Sep 6</a:t>
            </a:r>
            <a:r>
              <a:rPr lang="en-US" altLang="zh-CN" sz="2800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sz="2800" dirty="0">
                <a:solidFill>
                  <a:srgbClr val="00B050"/>
                </a:solidFill>
                <a:cs typeface="+mn-ea"/>
                <a:sym typeface="+mn-ea"/>
              </a:rPr>
              <a:t>, 2022, 		10:00am ~ 11:59am, ET</a:t>
            </a:r>
          </a:p>
          <a:p>
            <a:pPr eaLnBrk="1" hangingPunct="1">
              <a:spcAft>
                <a:spcPts val="600"/>
              </a:spcAft>
            </a:pPr>
            <a:endParaRPr lang="en-US" altLang="zh-CN" sz="2800" dirty="0">
              <a:solidFill>
                <a:schemeClr val="tx1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18824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6488</TotalTime>
  <Words>160</Words>
  <Application>Microsoft Office PowerPoint</Application>
  <PresentationFormat>宽屏</PresentationFormat>
  <Paragraphs>49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Arial Black</vt:lpstr>
      <vt:lpstr>Times New Roman</vt:lpstr>
      <vt:lpstr>Wingdings</vt:lpstr>
      <vt:lpstr>802-11-Submission-16-9</vt:lpstr>
      <vt:lpstr>IEEE 802.11 Jul 2022 Plenary IEEE 802.11 TGbd Closing Report</vt:lpstr>
      <vt:lpstr>TGbd’s Progress during this plenary week</vt:lpstr>
      <vt:lpstr>TGbd Timeline (updated)  </vt:lpstr>
      <vt:lpstr>IEEE 802.11 TGbd TC 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IMT-AHC March 2008 Orlando Plenary</dc:title>
  <dc:creator>Bo Sun</dc:creator>
  <cp:lastModifiedBy>孙波10013985</cp:lastModifiedBy>
  <cp:revision>1999</cp:revision>
  <cp:lastPrinted>1998-02-10T13:28:00Z</cp:lastPrinted>
  <dcterms:created xsi:type="dcterms:W3CDTF">1998-02-10T13:07:00Z</dcterms:created>
  <dcterms:modified xsi:type="dcterms:W3CDTF">2022-07-14T07:13:53Z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2052-11.8.2.8411</vt:lpwstr>
  </property>
</Properties>
</file>