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5" r:id="rId4"/>
    <p:sldId id="1577" r:id="rId5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8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Mar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May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/1134r0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96-00-00bd-ieee-802-11bd-july-2022-plenary-meeting-minutes.docx" TargetMode="External"/><Relationship Id="rId2" Type="http://schemas.openxmlformats.org/officeDocument/2006/relationships/hyperlink" Target="https://mentor.ieee.org/802.11/dcn/22/11-22-0849-02-00bd-tgbd-session-agenda-for-jul-plenary-2022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Jul 2022 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Yujin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Noh (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Senscomm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87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Before the week: the SA Recirculation Ballot for </a:t>
            </a:r>
            <a:r>
              <a:rPr lang="en-GB" altLang="en-US" dirty="0" smtClean="0"/>
              <a:t>IEEE P802.11bd </a:t>
            </a:r>
            <a:r>
              <a:rPr lang="en-GB" altLang="en-US" dirty="0" smtClean="0"/>
              <a:t>D5.0 </a:t>
            </a:r>
            <a:r>
              <a:rPr lang="en-GB" altLang="en-US" dirty="0" smtClean="0"/>
              <a:t>was closed </a:t>
            </a:r>
            <a:r>
              <a:rPr lang="en-GB" altLang="en-US" dirty="0" smtClean="0"/>
              <a:t>with </a:t>
            </a:r>
            <a:r>
              <a:rPr lang="en-GB" altLang="en-US" dirty="0" smtClean="0"/>
              <a:t>92% approval rate and </a:t>
            </a:r>
            <a:r>
              <a:rPr lang="en-GB" altLang="en-US" dirty="0" smtClean="0"/>
              <a:t>41 </a:t>
            </a:r>
            <a:r>
              <a:rPr lang="en-GB" altLang="en-US" dirty="0" smtClean="0"/>
              <a:t>comments collected</a:t>
            </a:r>
            <a:r>
              <a:rPr lang="en-GB" altLang="en-US" dirty="0"/>
              <a:t>. All SA recirculation ballot comments were </a:t>
            </a:r>
            <a:r>
              <a:rPr lang="en-GB" altLang="en-US" dirty="0" smtClean="0"/>
              <a:t>assigned.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One </a:t>
            </a:r>
            <a:r>
              <a:rPr lang="en-GB" altLang="en-US" dirty="0" err="1"/>
              <a:t>TGbd</a:t>
            </a:r>
            <a:r>
              <a:rPr lang="en-GB" altLang="en-US" dirty="0"/>
              <a:t> session was </a:t>
            </a:r>
            <a:r>
              <a:rPr lang="en-GB" altLang="en-US" dirty="0" smtClean="0"/>
              <a:t>held in this week and </a:t>
            </a:r>
            <a:r>
              <a:rPr lang="en-GB" altLang="en-US" dirty="0" smtClean="0"/>
              <a:t>3 CR documents were presented with resolutions to 25 CIDs ready for motion.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teleconference before Sep interim week 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agenda </a:t>
            </a:r>
            <a:r>
              <a:rPr lang="en-GB" altLang="en-US" dirty="0" smtClean="0"/>
              <a:t>and minutes for </a:t>
            </a:r>
            <a:r>
              <a:rPr lang="en-GB" altLang="en-US" dirty="0" smtClean="0"/>
              <a:t>this </a:t>
            </a:r>
            <a:r>
              <a:rPr lang="en-GB" altLang="en-US" dirty="0" smtClean="0"/>
              <a:t>week are as below: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mentor.ieee.org/802.11/dcn/22/11-22-0849-02-00bd-tgbd-session-agenda-for-jul-plenary-2022.pptx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>
                <a:hlinkClick r:id="rId3"/>
              </a:rPr>
              <a:t>https://</a:t>
            </a:r>
            <a:r>
              <a:rPr lang="en-US" altLang="en-GB" dirty="0" smtClean="0">
                <a:hlinkClick r:id="rId3"/>
              </a:rPr>
              <a:t>mentor.ieee.org/802.11/dcn/22/11-22-1096-00-00bd-ieee-802-11bd-july-2022-plenary-meeting-minutes.docx</a:t>
            </a:r>
            <a:endParaRPr lang="en-US" altLang="en-GB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</a:t>
            </a:r>
            <a:r>
              <a:rPr lang="en-US" altLang="en-GB" dirty="0" err="1" smtClean="0"/>
              <a:t>TCbd</a:t>
            </a:r>
            <a:r>
              <a:rPr lang="en-US" altLang="en-GB" dirty="0" smtClean="0"/>
              <a:t> work: process CRC comment resolution and prepare </a:t>
            </a:r>
            <a:r>
              <a:rPr lang="en-US" altLang="en-GB" dirty="0" smtClean="0"/>
              <a:t>next round SA </a:t>
            </a:r>
            <a:r>
              <a:rPr lang="en-US" altLang="en-GB" dirty="0" smtClean="0"/>
              <a:t>recirculation ballot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during this plenary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</a:t>
            </a:r>
            <a:r>
              <a:rPr lang="en-US" altLang="zh-CN" dirty="0"/>
              <a:t>Timeline </a:t>
            </a:r>
            <a:r>
              <a:rPr lang="en-US" altLang="zh-CN" dirty="0" smtClean="0"/>
              <a:t>(updated)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SA Ballot Pool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D3.0 LB recirculation					Dec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D4.0 LB recirculation					Mar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strike="sngStrike" kern="0" dirty="0">
                <a:solidFill>
                  <a:schemeClr val="tx1"/>
                </a:solidFill>
                <a:sym typeface="+mn-ea"/>
              </a:rPr>
              <a:t>D4.0 LB unchanged recirculation 		</a:t>
            </a:r>
            <a:r>
              <a:rPr lang="en-US" altLang="en-US" sz="2000" strike="sngStrike" kern="0" dirty="0">
                <a:solidFill>
                  <a:schemeClr val="tx1"/>
                </a:solidFill>
                <a:sym typeface="Wingdings" panose="05000000000000000000" pitchFamily="2" charset="2"/>
              </a:rPr>
              <a:t>Apr 2022</a:t>
            </a:r>
            <a:endParaRPr lang="en-US" altLang="en-US" sz="2000" strike="sngStrike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Initial SA Ballot (D4.0)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Apr 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 </a:t>
            </a:r>
            <a:r>
              <a:rPr lang="en-US" altLang="zh-CN" dirty="0" smtClean="0"/>
              <a:t>2022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143000" y="2058990"/>
            <a:ext cx="10287000" cy="396081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Jul 26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	10:00am ~ 11:59am, ET (all CRs presented)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Aug 9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	10:00am ~ 11:59am, ET ( all CRs done)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Aug 23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rd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10:00am ~ 11:59am, ET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Sep 6</a:t>
            </a:r>
            <a:r>
              <a:rPr lang="en-US" altLang="zh-CN" sz="2800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	10:00am ~ 11:59am, ET</a:t>
            </a:r>
          </a:p>
          <a:p>
            <a:pPr eaLnBrk="1" hangingPunct="1">
              <a:spcAft>
                <a:spcPts val="600"/>
              </a:spcAft>
            </a:pPr>
            <a:endParaRPr lang="en-US" altLang="zh-CN" sz="2800" dirty="0">
              <a:solidFill>
                <a:schemeClr val="tx1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6488</TotalTime>
  <Words>160</Words>
  <Application>Microsoft Office PowerPoint</Application>
  <PresentationFormat>宽屏</PresentationFormat>
  <Paragraphs>49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Jul 2022 Plenary IEEE 802.11 TGbd Closing Report</vt:lpstr>
      <vt:lpstr>TGbd’s Progress during this plenary week</vt:lpstr>
      <vt:lpstr>TGbd Timeline (updated)  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1999</cp:revision>
  <cp:lastPrinted>1998-02-10T13:28:00Z</cp:lastPrinted>
  <dcterms:created xsi:type="dcterms:W3CDTF">1998-02-10T13:07:00Z</dcterms:created>
  <dcterms:modified xsi:type="dcterms:W3CDTF">2022-07-14T07:13:53Z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