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3" r:id="rId5"/>
    <p:sldId id="27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8" d="100"/>
          <a:sy n="78" d="100"/>
        </p:scale>
        <p:origin x="148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P802.11bf D0.1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86</c:v>
                </c:pt>
                <c:pt idx="1">
                  <c:v>7</c:v>
                </c:pt>
                <c:pt idx="2">
                  <c:v>135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24755072"/>
        <c:axId val="424745824"/>
      </c:barChart>
      <c:catAx>
        <c:axId val="42475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4745824"/>
        <c:crosses val="autoZero"/>
        <c:auto val="1"/>
        <c:lblAlgn val="ctr"/>
        <c:lblOffset val="100"/>
        <c:noMultiLvlLbl val="0"/>
      </c:catAx>
      <c:valAx>
        <c:axId val="4247458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2475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2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102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802.11-20/1133r1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July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2022-07-14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July 2022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July</a:t>
            </a:r>
            <a:r>
              <a:rPr lang="en-US" altLang="zh-CN" dirty="0" smtClean="0"/>
              <a:t>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6934199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 smtClean="0">
                <a:solidFill>
                  <a:srgbClr val="0000FF"/>
                </a:solidFill>
                <a:ea typeface="MS PGothic" pitchFamily="34" charset="-128"/>
              </a:rPr>
              <a:t>July </a:t>
            </a:r>
            <a:r>
              <a:rPr lang="en-US" altLang="zh-CN" sz="2000" dirty="0" smtClean="0"/>
              <a:t>2022 </a:t>
            </a:r>
            <a:r>
              <a:rPr lang="en-US" altLang="zh-CN" sz="20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>
                <a:solidFill>
                  <a:srgbClr val="0000FF"/>
                </a:solidFill>
              </a:rPr>
              <a:t>4</a:t>
            </a:r>
            <a:r>
              <a:rPr lang="en-US" altLang="zh-CN" sz="1800" dirty="0" smtClean="0"/>
              <a:t> sessions for </a:t>
            </a:r>
            <a:r>
              <a:rPr lang="en-US" altLang="zh-CN" sz="1800" dirty="0" err="1"/>
              <a:t>TGbf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(</a:t>
            </a:r>
            <a:r>
              <a:rPr lang="en-US" altLang="zh-CN" sz="1800" dirty="0">
                <a:solidFill>
                  <a:schemeClr val="tx1"/>
                </a:solidFill>
              </a:rPr>
              <a:t>July 12 am1, 13 am1, 13 am2, 14 am1</a:t>
            </a:r>
            <a:r>
              <a:rPr lang="en-US" altLang="zh-CN" sz="1800" dirty="0" smtClean="0"/>
              <a:t>)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 smtClean="0"/>
              <a:t>Continued </a:t>
            </a:r>
            <a:r>
              <a:rPr lang="en-US" altLang="zh-CN" sz="1800" dirty="0" smtClean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 smtClean="0"/>
              <a:t>for D0.1 (802.11bf </a:t>
            </a:r>
            <a:r>
              <a:rPr lang="en-US" altLang="zh-CN" sz="1800" dirty="0"/>
              <a:t>CC40 comments</a:t>
            </a:r>
            <a:r>
              <a:rPr lang="en-US" altLang="zh-CN" sz="1800" dirty="0" smtClean="0"/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/>
              <a:t>Approved the </a:t>
            </a:r>
            <a:r>
              <a:rPr lang="en-US" altLang="zh-CN" sz="1600" dirty="0" smtClean="0"/>
              <a:t>comment resolution for </a:t>
            </a:r>
            <a:r>
              <a:rPr lang="en-US" altLang="zh-CN" sz="1600" dirty="0" smtClean="0">
                <a:solidFill>
                  <a:srgbClr val="0000FF"/>
                </a:solidFill>
              </a:rPr>
              <a:t>228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CID (First set of approved CR, please refer to the figure)</a:t>
            </a:r>
            <a:endParaRPr lang="en-US" altLang="zh-CN" sz="1600" dirty="0"/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~</a:t>
            </a:r>
            <a:r>
              <a:rPr lang="en-US" altLang="zh-CN" sz="1600" dirty="0" smtClean="0">
                <a:solidFill>
                  <a:srgbClr val="0000FF"/>
                </a:solidFill>
              </a:rPr>
              <a:t>25</a:t>
            </a:r>
            <a:r>
              <a:rPr lang="en-US" altLang="zh-CN" sz="1600" dirty="0" smtClean="0"/>
              <a:t>% </a:t>
            </a:r>
            <a:r>
              <a:rPr lang="en-US" altLang="zh-CN" sz="1600" dirty="0"/>
              <a:t>of all </a:t>
            </a:r>
            <a:r>
              <a:rPr lang="en-US" altLang="zh-CN" sz="1600" dirty="0" smtClean="0"/>
              <a:t>CC40 </a:t>
            </a:r>
            <a:r>
              <a:rPr lang="en-US" altLang="zh-CN" sz="1600" dirty="0"/>
              <a:t>comments are now </a:t>
            </a:r>
            <a:r>
              <a:rPr lang="en-US" altLang="zh-CN" sz="1600" dirty="0" smtClean="0"/>
              <a:t>resolved </a:t>
            </a:r>
            <a:r>
              <a:rPr lang="en-US" altLang="zh-CN" sz="1600" dirty="0" smtClean="0"/>
              <a:t>(</a:t>
            </a:r>
            <a:r>
              <a:rPr lang="en-US" altLang="zh-CN" sz="1600" dirty="0" smtClean="0">
                <a:solidFill>
                  <a:srgbClr val="0000FF"/>
                </a:solidFill>
              </a:rPr>
              <a:t>228/912</a:t>
            </a:r>
            <a:r>
              <a:rPr lang="en-US" altLang="zh-CN" sz="1600" dirty="0" smtClean="0"/>
              <a:t>)</a:t>
            </a:r>
            <a:endParaRPr lang="en-US" sz="1600" dirty="0" smtClean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 smtClean="0"/>
              <a:t>Presentation of technical submissions (e.g., Feedback type, PDT, </a:t>
            </a:r>
            <a:r>
              <a:rPr lang="en-US" altLang="zh-CN" sz="1800" dirty="0" smtClean="0"/>
              <a:t>and developing </a:t>
            </a:r>
            <a:r>
              <a:rPr lang="en-US" altLang="zh-CN" sz="1800" dirty="0" smtClean="0">
                <a:solidFill>
                  <a:schemeClr val="tx1"/>
                </a:solidFill>
              </a:rPr>
              <a:t>the Draft </a:t>
            </a:r>
            <a:r>
              <a:rPr lang="en-US" sz="1800" dirty="0" smtClean="0">
                <a:solidFill>
                  <a:schemeClr val="tx1"/>
                </a:solidFill>
              </a:rPr>
              <a:t>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Continue </a:t>
            </a:r>
            <a:r>
              <a:rPr lang="en-US" altLang="zh-CN" sz="1800" dirty="0"/>
              <a:t>comment resolution for </a:t>
            </a:r>
            <a:r>
              <a:rPr lang="en-US" altLang="zh-CN" sz="1800" dirty="0" smtClean="0"/>
              <a:t>D0.1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Presentation </a:t>
            </a:r>
            <a:r>
              <a:rPr lang="en-US" altLang="zh-CN" sz="1800" dirty="0"/>
              <a:t>of technical </a:t>
            </a:r>
            <a:r>
              <a:rPr lang="en-US" altLang="zh-CN" sz="1800" dirty="0" smtClean="0"/>
              <a:t>submissions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Further developing </a:t>
            </a:r>
            <a:r>
              <a:rPr lang="en-US" altLang="zh-CN" sz="1800" dirty="0"/>
              <a:t>the </a:t>
            </a:r>
            <a:r>
              <a:rPr lang="en-US" altLang="zh-CN" sz="1800" dirty="0" smtClean="0">
                <a:solidFill>
                  <a:srgbClr val="0000FF"/>
                </a:solidFill>
              </a:rPr>
              <a:t>Draft 0.1-1.0</a:t>
            </a:r>
            <a:r>
              <a:rPr lang="en-US" altLang="zh-CN" sz="1800" dirty="0" smtClean="0"/>
              <a:t> 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3</a:t>
            </a:r>
            <a:r>
              <a:rPr lang="en-US" altLang="zh-CN" sz="1800" dirty="0"/>
              <a:t> calls per </a:t>
            </a:r>
            <a:r>
              <a:rPr lang="en-US" altLang="zh-CN" sz="1800" dirty="0" smtClean="0"/>
              <a:t>week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3872629"/>
              </p:ext>
            </p:extLst>
          </p:nvPr>
        </p:nvGraphicFramePr>
        <p:xfrm>
          <a:off x="8001000" y="17526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61168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First TG meeting			Oct 2020</a:t>
            </a:r>
          </a:p>
          <a:p>
            <a:pPr marL="214312" lvl="1" algn="just" defTabSz="685800" eaLnBrk="1" fontAlgn="auto" hangingPunct="1">
              <a:spcBef>
                <a:spcPts val="6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	  April 2022</a:t>
            </a:r>
            <a:endParaRPr lang="en-US" altLang="zh-CN" sz="18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800" kern="0" dirty="0">
                <a:solidFill>
                  <a:srgbClr val="FF0000"/>
                </a:solidFill>
              </a:rPr>
              <a:t>Initial Letter Ballot (D1.0)		</a:t>
            </a:r>
            <a:r>
              <a:rPr lang="en-US" altLang="zh-CN" sz="1800" i="1" strike="sngStrike" kern="0" dirty="0">
                <a:solidFill>
                  <a:srgbClr val="FF0000"/>
                </a:solidFill>
              </a:rPr>
              <a:t>Jul 2022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800" i="1" kern="0" dirty="0">
                <a:solidFill>
                  <a:srgbClr val="FF0000"/>
                </a:solidFill>
              </a:rPr>
              <a:t> 2022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(D2.0)		</a:t>
            </a:r>
            <a:r>
              <a:rPr lang="en-US" altLang="zh-CN" sz="1800" i="1" kern="0" dirty="0"/>
              <a:t>Jan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(D3.0)		</a:t>
            </a:r>
            <a:r>
              <a:rPr lang="en-US" altLang="zh-CN" sz="1800" i="1" kern="0" dirty="0"/>
              <a:t>May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(D4.0)	 	</a:t>
            </a:r>
            <a:r>
              <a:rPr lang="en-US" altLang="zh-CN" sz="1800" i="1" kern="0" dirty="0"/>
              <a:t>July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SA Ballot (D4.0)	 	Sep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Final 802.11 WG approval		</a:t>
            </a:r>
            <a:r>
              <a:rPr lang="en-US" altLang="zh-CN" sz="18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802 EC approval			</a:t>
            </a:r>
            <a:r>
              <a:rPr lang="en-US" altLang="zh-CN" sz="18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 err="1"/>
              <a:t>RevCom</a:t>
            </a:r>
            <a:r>
              <a:rPr lang="en-US" altLang="zh-CN" sz="18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D0.1)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8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0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Note: Initial letter ballot (D1.0) currently set for September 2022.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latin typeface="Times New Roman"/>
              </a:rPr>
              <a:t>Chair will discuss D1.0 timeline with the group at a later date.</a:t>
            </a: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BD219A5-93E9-4641-959C-7BB3E2F4AB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2813A76-E4BC-4B3F-AA17-E0C3A826C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1F453183-D5B9-4929-B81F-71F8A441E0EF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3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070572"/>
            <a:ext cx="5638800" cy="525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600" dirty="0" smtClean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</a:t>
            </a:r>
            <a:r>
              <a:rPr lang="en-US" altLang="zh-CN" sz="1600" dirty="0" smtClean="0"/>
              <a:t>July Plenary 2022 </a:t>
            </a:r>
            <a:r>
              <a:rPr lang="en-US" altLang="zh-CN" sz="1600" dirty="0"/>
              <a:t>(</a:t>
            </a:r>
            <a:r>
              <a:rPr lang="en-US" altLang="zh-CN" sz="1600" dirty="0" smtClean="0"/>
              <a:t>July 10-15)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July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12    (Tuesday AM 1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),		8:00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- 10:00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July   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13    (Wednesday  AM 1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),		8:00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- 10:00 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July    13    (Wednesday  AM 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2),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	10:30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12:30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July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14    (Thursday AM 1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),		8:00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- 10:00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2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(No conflict for now</a:t>
            </a:r>
            <a:r>
              <a:rPr lang="en-US" altLang="zh-CN" sz="1100" dirty="0" smtClean="0">
                <a:cs typeface="Times New Roman" panose="02020603050405020304" pitchFamily="18" charset="0"/>
              </a:rPr>
              <a:t>.)</a:t>
            </a:r>
            <a:endParaRPr lang="en-US" altLang="zh-CN" sz="11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2. </a:t>
            </a:r>
            <a:r>
              <a:rPr lang="en-US" altLang="zh-CN" sz="1100" dirty="0">
                <a:cs typeface="MS PGothic" charset="0"/>
              </a:rPr>
              <a:t>Thursday 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1100" dirty="0">
                <a:cs typeface="MS PGothic" charset="0"/>
              </a:rPr>
              <a:t>(Thursday 20</a:t>
            </a:r>
            <a:r>
              <a:rPr lang="zh-CN" altLang="en-US" sz="1100" dirty="0">
                <a:cs typeface="MS PGothic" charset="0"/>
              </a:rPr>
              <a:t>：</a:t>
            </a:r>
            <a:r>
              <a:rPr lang="en-US" altLang="zh-CN" sz="11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11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100" dirty="0">
                <a:cs typeface="MS PGothic" charset="0"/>
              </a:rPr>
              <a:t>will help to take the minutes for these slots.</a:t>
            </a:r>
            <a:endParaRPr lang="zh-CN" altLang="en-US" sz="11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400800" y="990600"/>
            <a:ext cx="5257800" cy="525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2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July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18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- 12:00 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 (Too close to plenary)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21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25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26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28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August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4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8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11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15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16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18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22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23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25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September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5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6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8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93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1024</TotalTime>
  <Words>330</Words>
  <Application>Microsoft Office PowerPoint</Application>
  <PresentationFormat>宽屏</PresentationFormat>
  <Paragraphs>131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 Unicode MS</vt:lpstr>
      <vt:lpstr>MS Gothic</vt:lpstr>
      <vt:lpstr>MS PGothic</vt:lpstr>
      <vt:lpstr>宋体</vt:lpstr>
      <vt:lpstr>微软雅黑</vt:lpstr>
      <vt:lpstr>Arial</vt:lpstr>
      <vt:lpstr>Times New Roman</vt:lpstr>
      <vt:lpstr>Wingdings</vt:lpstr>
      <vt:lpstr>Office Theme</vt:lpstr>
      <vt:lpstr>PowerPoint 演示文稿</vt:lpstr>
      <vt:lpstr>Abstract</vt:lpstr>
      <vt:lpstr>TGbf (WLAN Sensing)– July 2022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15</cp:revision>
  <cp:lastPrinted>1601-01-01T00:00:00Z</cp:lastPrinted>
  <dcterms:created xsi:type="dcterms:W3CDTF">2019-09-06T19:28:44Z</dcterms:created>
  <dcterms:modified xsi:type="dcterms:W3CDTF">2022-07-14T13:30:58Z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(3)gyT/rqKVtK/n9HkL7viW15O6rneXeu2pR778zSCAzwogp4mAD4SDxSgQsxt7KZZbXKzU2s1p
UlfdWOzpL7oGKuSawY/yB9MlTSwW1lDHkUXzSlS35Ath547vVU5QmXCTB+mlYtSVct+ciJ7/
EsPp/3unMLuok1c7tBTYhD+IRAOD+wpwOLXKEjzKs83JEEhcFtDiJSCNJAsGcEiu3YSwiQUV
xn38ChVwq9fHfStj/S</vt:lpwstr>
  </property>
  <property fmtid="{D5CDD505-2E9C-101B-9397-08002B2CF9AE}" pid="3" name="_2015_ms_pID_7253431">
    <vt:lpwstr>OtKDRz1dEDtG+YuieMzVagIJGngFWli0pPQLkUbyIK4ZLaqdZmwtQ2
rFUtJiQ23oE3J5Tu5wyHbufevlNX8ah1JBFQELC+ni9Nw+J5anaQdn7opOqn9JFLjlBp5Y7t
lTCRXrh5Kt/4u8DCvNQ8ibxqKm3DIa/wJJgQ/ZH/iOIeqnLxK1bHRTf7KWpHobGWB4Ct6145
SBJl6Ygy1xLmk1H+XpKLt1voqZWUtdJGDXzY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n0mmJXJfopQDc2QXAL9X/VA=</vt:lpwstr>
  </property>
</Properties>
</file>