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DB9CBB-4612-4F95-A176-1B02A1EDCA8D}" v="8" dt="2022-07-13T16:45:50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2" autoAdjust="0"/>
    <p:restoredTop sz="94660"/>
  </p:normalViewPr>
  <p:slideViewPr>
    <p:cSldViewPr>
      <p:cViewPr varScale="1">
        <p:scale>
          <a:sx n="64" d="100"/>
          <a:sy n="64" d="100"/>
        </p:scale>
        <p:origin x="724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78DB9CBB-4612-4F95-A176-1B02A1EDCA8D}"/>
    <pc:docChg chg="custSel delSld modSld modMainMaster">
      <pc:chgData name="Xiaofei Wang" userId="6e1836d3-2ed9-4ae5-8700-9029b71c19c7" providerId="ADAL" clId="{78DB9CBB-4612-4F95-A176-1B02A1EDCA8D}" dt="2022-07-13T16:47:31.424" v="587" actId="20577"/>
      <pc:docMkLst>
        <pc:docMk/>
      </pc:docMkLst>
      <pc:sldChg chg="modSp mod">
        <pc:chgData name="Xiaofei Wang" userId="6e1836d3-2ed9-4ae5-8700-9029b71c19c7" providerId="ADAL" clId="{78DB9CBB-4612-4F95-A176-1B02A1EDCA8D}" dt="2022-07-13T16:45:50.182" v="583"/>
        <pc:sldMkLst>
          <pc:docMk/>
          <pc:sldMk cId="0" sldId="288"/>
        </pc:sldMkLst>
        <pc:spChg chg="mod">
          <ac:chgData name="Xiaofei Wang" userId="6e1836d3-2ed9-4ae5-8700-9029b71c19c7" providerId="ADAL" clId="{78DB9CBB-4612-4F95-A176-1B02A1EDCA8D}" dt="2022-07-12T18:16:15.632" v="1"/>
          <ac:spMkLst>
            <pc:docMk/>
            <pc:sldMk cId="0" sldId="288"/>
            <ac:spMk id="2" creationId="{92B43621-837E-8D47-9CDC-89DF0A853A44}"/>
          </ac:spMkLst>
        </pc:spChg>
        <pc:spChg chg="mod">
          <ac:chgData name="Xiaofei Wang" userId="6e1836d3-2ed9-4ae5-8700-9029b71c19c7" providerId="ADAL" clId="{78DB9CBB-4612-4F95-A176-1B02A1EDCA8D}" dt="2022-07-12T18:23:33.430" v="55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Xiaofei Wang" userId="6e1836d3-2ed9-4ae5-8700-9029b71c19c7" providerId="ADAL" clId="{78DB9CBB-4612-4F95-A176-1B02A1EDCA8D}" dt="2022-07-13T16:45:50.182" v="583"/>
          <ac:spMkLst>
            <pc:docMk/>
            <pc:sldMk cId="0" sldId="288"/>
            <ac:spMk id="5123" creationId="{00000000-0000-0000-0000-000000000000}"/>
          </ac:spMkLst>
        </pc:spChg>
        <pc:spChg chg="mod">
          <ac:chgData name="Xiaofei Wang" userId="6e1836d3-2ed9-4ae5-8700-9029b71c19c7" providerId="ADAL" clId="{78DB9CBB-4612-4F95-A176-1B02A1EDCA8D}" dt="2022-07-12T18:22:08.177" v="442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Xiaofei Wang" userId="6e1836d3-2ed9-4ae5-8700-9029b71c19c7" providerId="ADAL" clId="{78DB9CBB-4612-4F95-A176-1B02A1EDCA8D}" dt="2022-07-13T16:47:31.424" v="587" actId="20577"/>
        <pc:sldMkLst>
          <pc:docMk/>
          <pc:sldMk cId="0" sldId="290"/>
        </pc:sldMkLst>
        <pc:spChg chg="mod">
          <ac:chgData name="Xiaofei Wang" userId="6e1836d3-2ed9-4ae5-8700-9029b71c19c7" providerId="ADAL" clId="{78DB9CBB-4612-4F95-A176-1B02A1EDCA8D}" dt="2022-07-12T18:16:15.632" v="1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78DB9CBB-4612-4F95-A176-1B02A1EDCA8D}" dt="2022-07-13T16:45:50.182" v="583"/>
          <ac:spMkLst>
            <pc:docMk/>
            <pc:sldMk cId="0" sldId="290"/>
            <ac:spMk id="1028" creationId="{00000000-0000-0000-0000-000000000000}"/>
          </ac:spMkLst>
        </pc:spChg>
        <pc:spChg chg="mod">
          <ac:chgData name="Xiaofei Wang" userId="6e1836d3-2ed9-4ae5-8700-9029b71c19c7" providerId="ADAL" clId="{78DB9CBB-4612-4F95-A176-1B02A1EDCA8D}" dt="2022-07-12T18:16:32.981" v="26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78DB9CBB-4612-4F95-A176-1B02A1EDCA8D}" dt="2022-07-13T16:47:31.424" v="587" actId="20577"/>
          <ac:spMkLst>
            <pc:docMk/>
            <pc:sldMk cId="0" sldId="290"/>
            <ac:spMk id="1031" creationId="{00000000-0000-0000-0000-000000000000}"/>
          </ac:spMkLst>
        </pc:spChg>
        <pc:graphicFrameChg chg="mod">
          <ac:chgData name="Xiaofei Wang" userId="6e1836d3-2ed9-4ae5-8700-9029b71c19c7" providerId="ADAL" clId="{78DB9CBB-4612-4F95-A176-1B02A1EDCA8D}" dt="2022-07-12T18:17:28.697" v="35"/>
          <ac:graphicFrameMkLst>
            <pc:docMk/>
            <pc:sldMk cId="0" sldId="290"/>
            <ac:graphicFrameMk id="1026" creationId="{00000000-0000-0000-0000-000000000000}"/>
          </ac:graphicFrameMkLst>
        </pc:graphicFrameChg>
      </pc:sldChg>
      <pc:sldChg chg="modSp mod">
        <pc:chgData name="Xiaofei Wang" userId="6e1836d3-2ed9-4ae5-8700-9029b71c19c7" providerId="ADAL" clId="{78DB9CBB-4612-4F95-A176-1B02A1EDCA8D}" dt="2022-07-13T16:46:00.611" v="585" actId="20577"/>
        <pc:sldMkLst>
          <pc:docMk/>
          <pc:sldMk cId="2868633806" sldId="523"/>
        </pc:sldMkLst>
        <pc:spChg chg="mod">
          <ac:chgData name="Xiaofei Wang" userId="6e1836d3-2ed9-4ae5-8700-9029b71c19c7" providerId="ADAL" clId="{78DB9CBB-4612-4F95-A176-1B02A1EDCA8D}" dt="2022-07-12T18:16:15.632" v="1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Xiaofei Wang" userId="6e1836d3-2ed9-4ae5-8700-9029b71c19c7" providerId="ADAL" clId="{78DB9CBB-4612-4F95-A176-1B02A1EDCA8D}" dt="2022-07-13T16:45:50.182" v="583"/>
          <ac:spMkLst>
            <pc:docMk/>
            <pc:sldMk cId="2868633806" sldId="523"/>
            <ac:spMk id="5123" creationId="{00000000-0000-0000-0000-000000000000}"/>
          </ac:spMkLst>
        </pc:spChg>
        <pc:spChg chg="mod">
          <ac:chgData name="Xiaofei Wang" userId="6e1836d3-2ed9-4ae5-8700-9029b71c19c7" providerId="ADAL" clId="{78DB9CBB-4612-4F95-A176-1B02A1EDCA8D}" dt="2022-07-13T16:46:00.611" v="585" actId="20577"/>
          <ac:spMkLst>
            <pc:docMk/>
            <pc:sldMk cId="2868633806" sldId="523"/>
            <ac:spMk id="5126" creationId="{00000000-0000-0000-0000-000000000000}"/>
          </ac:spMkLst>
        </pc:spChg>
      </pc:sldChg>
      <pc:sldChg chg="del">
        <pc:chgData name="Xiaofei Wang" userId="6e1836d3-2ed9-4ae5-8700-9029b71c19c7" providerId="ADAL" clId="{78DB9CBB-4612-4F95-A176-1B02A1EDCA8D}" dt="2022-07-12T18:23:00.646" v="555" actId="47"/>
        <pc:sldMkLst>
          <pc:docMk/>
          <pc:sldMk cId="4266043622" sldId="901"/>
        </pc:sldMkLst>
      </pc:sldChg>
      <pc:sldMasterChg chg="modSp modSldLayout">
        <pc:chgData name="Xiaofei Wang" userId="6e1836d3-2ed9-4ae5-8700-9029b71c19c7" providerId="ADAL" clId="{78DB9CBB-4612-4F95-A176-1B02A1EDCA8D}" dt="2022-07-13T16:45:50.182" v="583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78DB9CBB-4612-4F95-A176-1B02A1EDCA8D}" dt="2022-07-12T18:16:15.632" v="1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Xiaofei Wang" userId="6e1836d3-2ed9-4ae5-8700-9029b71c19c7" providerId="ADAL" clId="{78DB9CBB-4612-4F95-A176-1B02A1EDCA8D}" dt="2022-07-13T16:45:50.182" v="583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Xiaofei Wang" userId="6e1836d3-2ed9-4ae5-8700-9029b71c19c7" providerId="ADAL" clId="{78DB9CBB-4612-4F95-A176-1B02A1EDCA8D}" dt="2022-07-12T18:15:22.228" v="0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Xiaofei Wang" userId="6e1836d3-2ed9-4ae5-8700-9029b71c19c7" providerId="ADAL" clId="{78DB9CBB-4612-4F95-A176-1B02A1EDCA8D}" dt="2022-07-13T16:45:50.182" v="583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78DB9CBB-4612-4F95-A176-1B02A1EDCA8D}" dt="2022-07-12T18:16:15.632" v="1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  <pc:spChg chg="mod">
            <ac:chgData name="Xiaofei Wang" userId="6e1836d3-2ed9-4ae5-8700-9029b71c19c7" providerId="ADAL" clId="{78DB9CBB-4612-4F95-A176-1B02A1EDCA8D}" dt="2022-07-13T16:45:50.182" v="583"/>
            <ac:spMkLst>
              <pc:docMk/>
              <pc:sldMasterMk cId="0" sldId="2147483648"/>
              <pc:sldLayoutMk cId="0" sldId="2147484206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78DB9CBB-4612-4F95-A176-1B02A1EDCA8D}" dt="2022-07-13T16:45:50.182" v="583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78DB9CBB-4612-4F95-A176-1B02A1EDCA8D}" dt="2022-07-12T18:16:15.632" v="1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  <pc:spChg chg="mod">
            <ac:chgData name="Xiaofei Wang" userId="6e1836d3-2ed9-4ae5-8700-9029b71c19c7" providerId="ADAL" clId="{78DB9CBB-4612-4F95-A176-1B02A1EDCA8D}" dt="2022-07-13T16:45:50.182" v="583"/>
            <ac:spMkLst>
              <pc:docMk/>
              <pc:sldMasterMk cId="0" sldId="2147483648"/>
              <pc:sldLayoutMk cId="0" sldId="2147484207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78DB9CBB-4612-4F95-A176-1B02A1EDCA8D}" dt="2022-07-13T16:45:50.182" v="583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78DB9CBB-4612-4F95-A176-1B02A1EDCA8D}" dt="2022-07-12T18:16:15.632" v="1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  <pc:spChg chg="mod">
            <ac:chgData name="Xiaofei Wang" userId="6e1836d3-2ed9-4ae5-8700-9029b71c19c7" providerId="ADAL" clId="{78DB9CBB-4612-4F95-A176-1B02A1EDCA8D}" dt="2022-07-13T16:45:50.182" v="583"/>
            <ac:spMkLst>
              <pc:docMk/>
              <pc:sldMasterMk cId="0" sldId="2147483648"/>
              <pc:sldLayoutMk cId="0" sldId="2147484208"/>
              <ac:spMk id="6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78DB9CBB-4612-4F95-A176-1B02A1EDCA8D}" dt="2022-07-13T16:45:50.182" v="583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78DB9CBB-4612-4F95-A176-1B02A1EDCA8D}" dt="2022-07-12T18:16:15.632" v="1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  <pc:spChg chg="mod">
            <ac:chgData name="Xiaofei Wang" userId="6e1836d3-2ed9-4ae5-8700-9029b71c19c7" providerId="ADAL" clId="{78DB9CBB-4612-4F95-A176-1B02A1EDCA8D}" dt="2022-07-13T16:45:50.182" v="583"/>
            <ac:spMkLst>
              <pc:docMk/>
              <pc:sldMasterMk cId="0" sldId="2147483648"/>
              <pc:sldLayoutMk cId="0" sldId="2147484209"/>
              <ac:spMk id="8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78DB9CBB-4612-4F95-A176-1B02A1EDCA8D}" dt="2022-07-13T16:45:50.182" v="583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78DB9CBB-4612-4F95-A176-1B02A1EDCA8D}" dt="2022-07-12T18:16:15.632" v="1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  <pc:spChg chg="mod">
            <ac:chgData name="Xiaofei Wang" userId="6e1836d3-2ed9-4ae5-8700-9029b71c19c7" providerId="ADAL" clId="{78DB9CBB-4612-4F95-A176-1B02A1EDCA8D}" dt="2022-07-13T16:45:50.182" v="583"/>
            <ac:spMkLst>
              <pc:docMk/>
              <pc:sldMasterMk cId="0" sldId="2147483648"/>
              <pc:sldLayoutMk cId="0" sldId="2147484210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78DB9CBB-4612-4F95-A176-1B02A1EDCA8D}" dt="2022-07-13T16:45:50.182" v="583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78DB9CBB-4612-4F95-A176-1B02A1EDCA8D}" dt="2022-07-12T18:16:15.632" v="1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  <pc:spChg chg="mod">
            <ac:chgData name="Xiaofei Wang" userId="6e1836d3-2ed9-4ae5-8700-9029b71c19c7" providerId="ADAL" clId="{78DB9CBB-4612-4F95-A176-1B02A1EDCA8D}" dt="2022-07-13T16:45:50.182" v="583"/>
            <ac:spMkLst>
              <pc:docMk/>
              <pc:sldMasterMk cId="0" sldId="2147483648"/>
              <pc:sldLayoutMk cId="0" sldId="2147484211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78DB9CBB-4612-4F95-A176-1B02A1EDCA8D}" dt="2022-07-13T16:45:50.182" v="583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78DB9CBB-4612-4F95-A176-1B02A1EDCA8D}" dt="2022-07-12T18:16:15.632" v="1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  <pc:spChg chg="mod">
            <ac:chgData name="Xiaofei Wang" userId="6e1836d3-2ed9-4ae5-8700-9029b71c19c7" providerId="ADAL" clId="{78DB9CBB-4612-4F95-A176-1B02A1EDCA8D}" dt="2022-07-13T16:45:50.182" v="583"/>
            <ac:spMkLst>
              <pc:docMk/>
              <pc:sldMasterMk cId="0" sldId="2147483648"/>
              <pc:sldLayoutMk cId="0" sldId="2147484212"/>
              <ac:spMk id="6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78DB9CBB-4612-4F95-A176-1B02A1EDCA8D}" dt="2022-07-13T16:45:50.182" v="583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78DB9CBB-4612-4F95-A176-1B02A1EDCA8D}" dt="2022-07-12T18:16:15.632" v="1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  <pc:spChg chg="mod">
            <ac:chgData name="Xiaofei Wang" userId="6e1836d3-2ed9-4ae5-8700-9029b71c19c7" providerId="ADAL" clId="{78DB9CBB-4612-4F95-A176-1B02A1EDCA8D}" dt="2022-07-13T16:45:50.182" v="583"/>
            <ac:spMkLst>
              <pc:docMk/>
              <pc:sldMasterMk cId="0" sldId="2147483648"/>
              <pc:sldLayoutMk cId="0" sldId="2147484213"/>
              <ac:spMk id="6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78DB9CBB-4612-4F95-A176-1B02A1EDCA8D}" dt="2022-07-13T16:45:50.182" v="583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78DB9CBB-4612-4F95-A176-1B02A1EDCA8D}" dt="2022-07-12T18:16:15.632" v="1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  <pc:spChg chg="mod">
            <ac:chgData name="Xiaofei Wang" userId="6e1836d3-2ed9-4ae5-8700-9029b71c19c7" providerId="ADAL" clId="{78DB9CBB-4612-4F95-A176-1B02A1EDCA8D}" dt="2022-07-13T16:45:50.182" v="583"/>
            <ac:spMkLst>
              <pc:docMk/>
              <pc:sldMasterMk cId="0" sldId="2147483648"/>
              <pc:sldLayoutMk cId="0" sldId="2147484214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78DB9CBB-4612-4F95-A176-1B02A1EDCA8D}" dt="2022-07-13T16:45:50.182" v="583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78DB9CBB-4612-4F95-A176-1B02A1EDCA8D}" dt="2022-07-12T18:16:15.632" v="1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  <pc:spChg chg="mod">
            <ac:chgData name="Xiaofei Wang" userId="6e1836d3-2ed9-4ae5-8700-9029b71c19c7" providerId="ADAL" clId="{78DB9CBB-4612-4F95-A176-1B02A1EDCA8D}" dt="2022-07-13T16:45:50.182" v="583"/>
            <ac:spMkLst>
              <pc:docMk/>
              <pc:sldMasterMk cId="0" sldId="2147483648"/>
              <pc:sldLayoutMk cId="0" sldId="2147484215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78DB9CBB-4612-4F95-A176-1B02A1EDCA8D}" dt="2022-07-13T16:45:50.182" v="583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78DB9CBB-4612-4F95-A176-1B02A1EDCA8D}" dt="2022-07-12T18:16:15.632" v="1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  <pc:spChg chg="mod">
            <ac:chgData name="Xiaofei Wang" userId="6e1836d3-2ed9-4ae5-8700-9029b71c19c7" providerId="ADAL" clId="{78DB9CBB-4612-4F95-A176-1B02A1EDCA8D}" dt="2022-07-13T16:45:50.182" v="583"/>
            <ac:spMkLst>
              <pc:docMk/>
              <pc:sldMasterMk cId="0" sldId="2147483648"/>
              <pc:sldLayoutMk cId="0" sldId="2147484216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78DB9CBB-4612-4F95-A176-1B02A1EDCA8D}" dt="2022-07-13T16:45:50.182" v="583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78DB9CBB-4612-4F95-A176-1B02A1EDCA8D}" dt="2022-07-12T18:16:15.632" v="1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  <pc:spChg chg="mod">
            <ac:chgData name="Xiaofei Wang" userId="6e1836d3-2ed9-4ae5-8700-9029b71c19c7" providerId="ADAL" clId="{78DB9CBB-4612-4F95-A176-1B02A1EDCA8D}" dt="2022-07-13T16:45:50.182" v="583"/>
            <ac:spMkLst>
              <pc:docMk/>
              <pc:sldMasterMk cId="0" sldId="2147483648"/>
              <pc:sldLayoutMk cId="0" sldId="2147484217"/>
              <ac:spMk id="13" creationId="{8DF689E7-6B72-2C4B-99D0-CD708FC1A435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802.11-22/1102r0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July 2022 AIML TIG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2022-07-13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024517"/>
              </p:ext>
            </p:extLst>
          </p:nvPr>
        </p:nvGraphicFramePr>
        <p:xfrm>
          <a:off x="2071688" y="2357438"/>
          <a:ext cx="85598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4348" imgH="1182309" progId="Word.Document.8">
                  <p:embed/>
                </p:oleObj>
              </mc:Choice>
              <mc:Fallback>
                <p:oleObj name="Document" r:id="rId3" imgW="8534348" imgH="1182309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2357438"/>
                        <a:ext cx="85598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Leadership election/confirmation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Confirmed VC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Still searching for a secretary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Completed technical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lot of discussions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TIG started draft technical report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Plan to be reviewed during future teleconference/meetings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Teleconference: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August 8, 2022 at 10 am ET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1 hour</a:t>
            </a:r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Continue with technical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Potential in the form of technical report text</a:t>
            </a: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September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5832</TotalTime>
  <Words>138</Words>
  <Application>Microsoft Office PowerPoint</Application>
  <PresentationFormat>Widescreen</PresentationFormat>
  <Paragraphs>41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July 2022 AIML TIG Closing Report</vt:lpstr>
      <vt:lpstr>Work Completed</vt:lpstr>
      <vt:lpstr>Plans for September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201</cp:revision>
  <cp:lastPrinted>1998-02-10T13:28:06Z</cp:lastPrinted>
  <dcterms:created xsi:type="dcterms:W3CDTF">2007-05-21T21:00:37Z</dcterms:created>
  <dcterms:modified xsi:type="dcterms:W3CDTF">2022-07-13T16:47:38Z</dcterms:modified>
  <cp:category/>
</cp:coreProperties>
</file>