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31" r:id="rId5"/>
    <p:sldId id="394" r:id="rId6"/>
    <p:sldId id="395" r:id="rId7"/>
    <p:sldId id="396" r:id="rId8"/>
    <p:sldId id="397" r:id="rId9"/>
    <p:sldId id="399" r:id="rId10"/>
    <p:sldId id="258" r:id="rId11"/>
    <p:sldId id="259" r:id="rId12"/>
    <p:sldId id="260" r:id="rId13"/>
    <p:sldId id="400" r:id="rId14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62" autoAdjust="0"/>
    <p:restoredTop sz="93775" autoAdjust="0"/>
  </p:normalViewPr>
  <p:slideViewPr>
    <p:cSldViewPr showGuides="1">
      <p:cViewPr varScale="1">
        <p:scale>
          <a:sx n="82" d="100"/>
          <a:sy n="82" d="100"/>
        </p:scale>
        <p:origin x="912" y="7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March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Jim Lansford, Chair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829146" y="6475413"/>
            <a:ext cx="25627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Benjamin Rolfe (Blind Creek Associates)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802.11-22/1081r0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Agenda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863600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myproject-web/app#viewpar/908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Overview of 802.15.4ab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2022-07-12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C95B6FFA-AC58-49EE-B36F-6371D769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July 2022</a:t>
            </a:r>
            <a:endParaRPr lang="en-GB" altLang="en-US" sz="1800" dirty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455189"/>
              </p:ext>
            </p:extLst>
          </p:nvPr>
        </p:nvGraphicFramePr>
        <p:xfrm>
          <a:off x="1914525" y="2605088"/>
          <a:ext cx="8518525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32278" imgH="2320256" progId="Word.Document.8">
                  <p:embed/>
                </p:oleObj>
              </mc:Choice>
              <mc:Fallback>
                <p:oleObj name="Document" r:id="rId3" imgW="8132278" imgH="2320256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4525" y="2605088"/>
                        <a:ext cx="8518525" cy="242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70E88-92DA-F17C-DD61-FB3DCB4A2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references: NB technical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B0492-B771-6323-362B-A89C4189E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1FA82-3379-6C15-EB5B-7F79C45B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March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CAB8E-0BA9-273F-999C-8815E81D6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Jim Lansford, Chair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567E2-BAE2-D484-8A86-914C6CAD4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8715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  An overview of amendment 802.15.4ab: </a:t>
            </a:r>
          </a:p>
          <a:p>
            <a:pPr algn="ctr">
              <a:buFontTx/>
              <a:buNone/>
            </a:pPr>
            <a:r>
              <a:rPr lang="en-GB" altLang="en-US" sz="3200" dirty="0"/>
              <a:t>Next Generation UWB</a:t>
            </a:r>
          </a:p>
          <a:p>
            <a:pPr algn="ctr">
              <a:buFontTx/>
              <a:buNone/>
            </a:pPr>
            <a:r>
              <a:rPr lang="en-GB" altLang="en-US" sz="3200" dirty="0"/>
              <a:t>With a focus on the narrow band/UWB hybrid proposals and coexistence with other services </a:t>
            </a: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3099FF58-2261-466B-BBEC-6E2B3CE6A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July 2022</a:t>
            </a:r>
            <a:endParaRPr lang="en-GB" altLang="en-US" sz="1800" dirty="0"/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BFE0F1-6F7B-7C1F-3F5C-CAF809CD2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2013</a:t>
            </a:r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C0D986-DEF1-8632-A8FC-9180F07FF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A80D2-C9A8-1499-7E14-8344E7A87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8E60FAFD-59F1-74BF-CDFD-8B2E5F00BD71}"/>
              </a:ext>
            </a:extLst>
          </p:cNvPr>
          <p:cNvSpPr txBox="1">
            <a:spLocks/>
          </p:cNvSpPr>
          <p:nvPr/>
        </p:nvSpPr>
        <p:spPr>
          <a:xfrm>
            <a:off x="2508250" y="1196752"/>
            <a:ext cx="7772400" cy="197408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Task Group 15.4ab</a:t>
            </a:r>
            <a:br>
              <a:rPr lang="en-US" kern="0" dirty="0"/>
            </a:br>
            <a:r>
              <a:rPr lang="en-US" sz="3600" kern="0" dirty="0"/>
              <a:t>Next Generation UWB Amendment</a:t>
            </a:r>
          </a:p>
          <a:p>
            <a:r>
              <a:rPr lang="en-US" sz="3600" kern="0" dirty="0"/>
              <a:t>to IEEE Std 802.15.4</a:t>
            </a:r>
          </a:p>
        </p:txBody>
      </p:sp>
      <p:sp>
        <p:nvSpPr>
          <p:cNvPr id="8" name="Subtitle 3">
            <a:extLst>
              <a:ext uri="{FF2B5EF4-FFF2-40B4-BE49-F238E27FC236}">
                <a16:creationId xmlns:a16="http://schemas.microsoft.com/office/drawing/2014/main" id="{5E296058-40E3-0D8E-ED07-88083C15AD15}"/>
              </a:ext>
            </a:extLst>
          </p:cNvPr>
          <p:cNvSpPr txBox="1">
            <a:spLocks/>
          </p:cNvSpPr>
          <p:nvPr/>
        </p:nvSpPr>
        <p:spPr>
          <a:xfrm>
            <a:off x="3194050" y="3456583"/>
            <a:ext cx="6400800" cy="17526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kern="0" dirty="0"/>
              <a:t>Objective: enhancements to 802.15.4 Ultra Wideband (UWB) physical layers (PHYs) medium access control (MAC) and associated ranging techniques while retaining backward compatibility with enhanced ranging capable devices (ERDEVs).</a:t>
            </a:r>
          </a:p>
        </p:txBody>
      </p:sp>
    </p:spTree>
    <p:extLst>
      <p:ext uri="{BB962C8B-B14F-4D97-AF65-F5344CB8AC3E}">
        <p14:creationId xmlns:p14="http://schemas.microsoft.com/office/powerpoint/2010/main" val="3766871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B12CD5A-E5B9-911F-13FF-F8A6E1507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Brief history of time…ok just 802.15.4 UWB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E83807-0B7C-D71E-1B8B-A0A9EF394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556791"/>
            <a:ext cx="10363200" cy="4918621"/>
          </a:xfrm>
        </p:spPr>
        <p:txBody>
          <a:bodyPr>
            <a:normAutofit/>
          </a:bodyPr>
          <a:lstStyle/>
          <a:p>
            <a:r>
              <a:rPr lang="en-US" dirty="0"/>
              <a:t>2006: IEEE 802.15.4 first published in 2003 and first revision in 2006</a:t>
            </a:r>
          </a:p>
          <a:p>
            <a:r>
              <a:rPr lang="en-US" dirty="0"/>
              <a:t>2007: IEEE 802.15.4a introduced UWB PHY and related MAC enhancements</a:t>
            </a:r>
          </a:p>
          <a:p>
            <a:pPr lvl="1"/>
            <a:r>
              <a:rPr lang="en-US" dirty="0"/>
              <a:t>One impulse radio PHY, currently known as High Repetition Pulse (HRP)</a:t>
            </a:r>
          </a:p>
          <a:p>
            <a:pPr lvl="1"/>
            <a:r>
              <a:rPr lang="en-US" dirty="0"/>
              <a:t>Adopted in a variety of applications</a:t>
            </a:r>
          </a:p>
          <a:p>
            <a:pPr lvl="1"/>
            <a:r>
              <a:rPr lang="en-US" dirty="0"/>
              <a:t>Channel plans for 3.1 to 5 GHz and 6 to 10.3 GHz</a:t>
            </a:r>
          </a:p>
          <a:p>
            <a:pPr lvl="1"/>
            <a:r>
              <a:rPr lang="en-US" dirty="0"/>
              <a:t>Moderately widely used in specialty applications requiring high precision ranging and real time location tracking including industrial, commercial and military </a:t>
            </a:r>
            <a:r>
              <a:rPr lang="en-US" dirty="0" err="1"/>
              <a:t>applicaitons</a:t>
            </a:r>
            <a:endParaRPr lang="en-US" dirty="0"/>
          </a:p>
          <a:p>
            <a:r>
              <a:rPr lang="en-US" dirty="0"/>
              <a:t>2012: IEEE 802.15.4f introduced a new low pulse repetition (LRP) PHY</a:t>
            </a:r>
          </a:p>
          <a:p>
            <a:pPr lvl="1"/>
            <a:r>
              <a:rPr lang="en-US" dirty="0"/>
              <a:t>Focused on RFID applications</a:t>
            </a:r>
          </a:p>
          <a:p>
            <a:pPr lvl="1"/>
            <a:r>
              <a:rPr lang="en-US" dirty="0"/>
              <a:t>Channel plan for 6 to 8.5 GHz</a:t>
            </a:r>
          </a:p>
          <a:p>
            <a:pPr lvl="1"/>
            <a:r>
              <a:rPr lang="en-US" dirty="0"/>
              <a:t>Widely used for tracking and location in manufacturing and other industries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8ED0F9-68CB-A4D6-6237-49C028965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2013</a:t>
            </a:r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6B7DE1-D338-6537-A1C2-3B385F794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EE826-7B7D-B978-F244-F6D135CE5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0069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B12CD5A-E5B9-911F-13FF-F8A6E1507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Brief history of time…ok just 802.15.4 UWB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E83807-0B7C-D71E-1B8B-A0A9EF394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556791"/>
            <a:ext cx="10363200" cy="491862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2020: IEEE 802.15.4z Enhanced UWB</a:t>
            </a:r>
          </a:p>
          <a:p>
            <a:pPr lvl="1"/>
            <a:r>
              <a:rPr lang="en-US" dirty="0"/>
              <a:t>Enhanced both HRP and LRP PHYs</a:t>
            </a:r>
          </a:p>
          <a:p>
            <a:pPr lvl="1"/>
            <a:r>
              <a:rPr lang="en-US" dirty="0"/>
              <a:t>HRP channel plan same as 802.15.4a</a:t>
            </a:r>
          </a:p>
          <a:p>
            <a:pPr lvl="1"/>
            <a:r>
              <a:rPr lang="en-US" dirty="0"/>
              <a:t>LRP channel plan extended up to 10 GHz</a:t>
            </a:r>
          </a:p>
          <a:p>
            <a:pPr lvl="1"/>
            <a:r>
              <a:rPr lang="en-US" dirty="0"/>
              <a:t>Widely deployed (billions) in consumer devices (smart phones), vehicle entry systems, location tracking and navigation applications of all kinds, and growing rapidly</a:t>
            </a:r>
          </a:p>
          <a:p>
            <a:pPr lvl="1"/>
            <a:r>
              <a:rPr lang="en-US" dirty="0"/>
              <a:t>Included features to assure coexistence with legacy UWB</a:t>
            </a:r>
          </a:p>
          <a:p>
            <a:pPr lvl="1"/>
            <a:endParaRPr lang="en-US" dirty="0"/>
          </a:p>
          <a:p>
            <a:r>
              <a:rPr lang="en-US" dirty="0"/>
              <a:t>2021:  Task Group 15.4ab created to address the next generation of UWB enhancements</a:t>
            </a:r>
          </a:p>
          <a:p>
            <a:pPr lvl="1"/>
            <a:r>
              <a:rPr lang="en-US" dirty="0"/>
              <a:t>Building upon 15.4a, 15.4f, 15.4z</a:t>
            </a:r>
          </a:p>
          <a:p>
            <a:pPr lvl="1"/>
            <a:r>
              <a:rPr lang="en-US" dirty="0"/>
              <a:t>Feedback from multiple industry groups using the standard</a:t>
            </a:r>
          </a:p>
          <a:p>
            <a:pPr lvl="1"/>
            <a:r>
              <a:rPr lang="en-US" dirty="0"/>
              <a:t>Based on real world experience</a:t>
            </a:r>
          </a:p>
          <a:p>
            <a:pPr lvl="1"/>
            <a:r>
              <a:rPr lang="en-US" dirty="0"/>
              <a:t>Further enhancing coexistence (with everything) is a project goal (priority)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8ED0F9-68CB-A4D6-6237-49C028965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2013</a:t>
            </a:r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6B7DE1-D338-6537-A1C2-3B385F794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EE826-7B7D-B978-F244-F6D135CE5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3137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44485-667E-3AD0-3B1D-A1A8B15D7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42625"/>
            <a:ext cx="10363200" cy="326355"/>
          </a:xfrm>
        </p:spPr>
        <p:txBody>
          <a:bodyPr/>
          <a:lstStyle/>
          <a:p>
            <a:r>
              <a:rPr lang="en-US" sz="3200" kern="0" dirty="0">
                <a:latin typeface="Verdana-Bold"/>
              </a:rPr>
              <a:t>5.2.b Scope of the project (As approved):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C8CC5-B53D-4843-20F4-77A357285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March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C2383-CF5F-EBD3-E920-9E28710F7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Jim Lansford, Chair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5B96A-5787-47F3-3E55-077382DD2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B45C1FC1-B3BC-64FD-8AF1-7E60F5C04452}"/>
              </a:ext>
            </a:extLst>
          </p:cNvPr>
          <p:cNvSpPr txBox="1">
            <a:spLocks/>
          </p:cNvSpPr>
          <p:nvPr/>
        </p:nvSpPr>
        <p:spPr bwMode="auto">
          <a:xfrm>
            <a:off x="928688" y="1235074"/>
            <a:ext cx="10207872" cy="5074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0" kern="0" dirty="0">
                <a:solidFill>
                  <a:srgbClr val="333333"/>
                </a:solidFill>
                <a:latin typeface="Open Sans" panose="020B0606030504020204" pitchFamily="34" charset="0"/>
              </a:rPr>
              <a:t>This amendment enhances the Ultra Wideband (UWB) physical layers (PHYs) medium access control (MAC), and associated ranging techniques while retaining backward compatibility with enhanced ranging capable devices (ERDEVs).</a:t>
            </a:r>
            <a:br>
              <a:rPr lang="en-US" kern="0" dirty="0"/>
            </a:br>
            <a:r>
              <a:rPr lang="en-US" b="0" kern="0" dirty="0">
                <a:solidFill>
                  <a:srgbClr val="333333"/>
                </a:solidFill>
                <a:latin typeface="Open Sans" panose="020B0606030504020204" pitchFamily="34" charset="0"/>
              </a:rPr>
              <a:t>Areas of enhancement include: </a:t>
            </a:r>
          </a:p>
          <a:p>
            <a:pPr marL="857250" lvl="1" indent="-457200">
              <a:buFont typeface="Open Sans" panose="020B0606030504020204" pitchFamily="34" charset="0"/>
              <a:buChar char="–"/>
            </a:pPr>
            <a:r>
              <a:rPr lang="en-US" sz="2300" kern="0" dirty="0">
                <a:solidFill>
                  <a:srgbClr val="333333"/>
                </a:solidFill>
                <a:latin typeface="Open Sans" panose="020B0606030504020204" pitchFamily="34" charset="0"/>
              </a:rPr>
              <a:t>additional coding, preamble and modulation schemes to additional coding, preamble and modulation schemes to support improved link budget and/or reduced air-time relative to IEEE Std 802.15.4 UWB; </a:t>
            </a:r>
          </a:p>
          <a:p>
            <a:pPr marL="857250" lvl="1" indent="-457200">
              <a:buFont typeface="Open Sans" panose="020B0606030504020204" pitchFamily="34" charset="0"/>
              <a:buChar char="–"/>
            </a:pPr>
            <a:r>
              <a:rPr lang="en-US" sz="2300" kern="0" dirty="0">
                <a:solidFill>
                  <a:srgbClr val="333333"/>
                </a:solidFill>
                <a:latin typeface="Open Sans" panose="020B0606030504020204" pitchFamily="34" charset="0"/>
              </a:rPr>
              <a:t>additional channels and operating frequencies; </a:t>
            </a:r>
          </a:p>
          <a:p>
            <a:pPr marL="857250" lvl="1" indent="-457200">
              <a:buFont typeface="Open Sans" panose="020B0606030504020204" pitchFamily="34" charset="0"/>
              <a:buChar char="–"/>
            </a:pPr>
            <a:r>
              <a:rPr lang="en-US" sz="2300" kern="0" dirty="0">
                <a:solidFill>
                  <a:srgbClr val="333333"/>
                </a:solidFill>
                <a:latin typeface="Open Sans" panose="020B0606030504020204" pitchFamily="34" charset="0"/>
              </a:rPr>
              <a:t>interference mitigation techniques to support greater device density and higher traffic use cases relative to the IEEE Std 802.15.4 UWB; </a:t>
            </a:r>
          </a:p>
          <a:p>
            <a:pPr marL="857250" lvl="1" indent="-457200">
              <a:buFont typeface="Open Sans" panose="020B0606030504020204" pitchFamily="34" charset="0"/>
              <a:buChar char="–"/>
            </a:pPr>
            <a:r>
              <a:rPr lang="en-US" sz="2300" kern="0" dirty="0">
                <a:solidFill>
                  <a:srgbClr val="333333"/>
                </a:solidFill>
                <a:latin typeface="Open Sans" panose="020B0606030504020204" pitchFamily="34" charset="0"/>
              </a:rPr>
              <a:t>improvements to accuracy, precision and reliability and interoperability for high-integrity ranging; schemes to reduce complexity and power consumption; </a:t>
            </a:r>
          </a:p>
          <a:p>
            <a:pPr marL="857250" lvl="1" indent="-457200">
              <a:buFont typeface="Open Sans" panose="020B0606030504020204" pitchFamily="34" charset="0"/>
              <a:buChar char="–"/>
            </a:pPr>
            <a:r>
              <a:rPr lang="en-US" sz="2300" kern="0" dirty="0">
                <a:solidFill>
                  <a:srgbClr val="333333"/>
                </a:solidFill>
                <a:latin typeface="Open Sans" panose="020B0606030504020204" pitchFamily="34" charset="0"/>
              </a:rPr>
              <a:t>definitions for tightly coupled hybrid operation with narrowband signaling to assist UWB; </a:t>
            </a:r>
          </a:p>
          <a:p>
            <a:pPr marL="857250" lvl="1" indent="-457200">
              <a:buFont typeface="Open Sans" panose="020B0606030504020204" pitchFamily="34" charset="0"/>
              <a:buChar char="–"/>
            </a:pPr>
            <a:r>
              <a:rPr lang="en-US" sz="2300" kern="0" dirty="0">
                <a:solidFill>
                  <a:srgbClr val="333333"/>
                </a:solidFill>
                <a:latin typeface="Open Sans" panose="020B0606030504020204" pitchFamily="34" charset="0"/>
              </a:rPr>
              <a:t>enhanced native discovery and connection setup mechanisms; </a:t>
            </a:r>
          </a:p>
          <a:p>
            <a:pPr marL="857250" lvl="1" indent="-457200">
              <a:buFont typeface="Open Sans" panose="020B0606030504020204" pitchFamily="34" charset="0"/>
              <a:buChar char="–"/>
            </a:pPr>
            <a:r>
              <a:rPr lang="en-US" sz="2300" kern="0" dirty="0">
                <a:solidFill>
                  <a:srgbClr val="333333"/>
                </a:solidFill>
                <a:latin typeface="Open Sans" panose="020B0606030504020204" pitchFamily="34" charset="0"/>
              </a:rPr>
              <a:t>sensing capabilities to support presence detection and environment mapping; </a:t>
            </a:r>
          </a:p>
          <a:p>
            <a:pPr marL="857250" lvl="1" indent="-457200">
              <a:buFont typeface="Open Sans" panose="020B0606030504020204" pitchFamily="34" charset="0"/>
              <a:buChar char="–"/>
            </a:pPr>
            <a:r>
              <a:rPr lang="en-US" sz="2300" kern="0" dirty="0">
                <a:solidFill>
                  <a:srgbClr val="333333"/>
                </a:solidFill>
                <a:latin typeface="Open Sans" panose="020B0606030504020204" pitchFamily="34" charset="0"/>
              </a:rPr>
              <a:t>and mechanisms supporting low-power low-latency streaming as well as high data-rate streaming allowing at least 50 Mb/s of throughput. </a:t>
            </a:r>
          </a:p>
          <a:p>
            <a:br>
              <a:rPr lang="en-US" kern="0" dirty="0"/>
            </a:br>
            <a:r>
              <a:rPr lang="en-US" b="0" kern="0" dirty="0">
                <a:solidFill>
                  <a:srgbClr val="333333"/>
                </a:solidFill>
                <a:latin typeface="Open Sans" panose="020B0606030504020204" pitchFamily="34" charset="0"/>
              </a:rPr>
              <a:t>Support for peer-to-peer, peer-to-multi-peer, and station-to-infrastructure protocols are in scope, as are infrastructure synchronization mechanisms. This amendment includes safeguards so that the high throughput data use cases do not cause significant disruption to low duty-cycle ranging use cases.</a:t>
            </a:r>
            <a:endParaRPr lang="en-US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4355D5-CE4B-5F6D-606F-10365CAE00BB}"/>
              </a:ext>
            </a:extLst>
          </p:cNvPr>
          <p:cNvSpPr txBox="1"/>
          <p:nvPr/>
        </p:nvSpPr>
        <p:spPr>
          <a:xfrm>
            <a:off x="2676872" y="6172200"/>
            <a:ext cx="7476431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hlinkClick r:id="rId2"/>
              </a:rPr>
              <a:t>https://development.standards.ieee.org/myproject-web/app#viewpar/9081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690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E7005-2549-91F6-9BE3-0DA0DBC5D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D891D-DDF0-CCAD-C171-7D36204FB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Amendment 4ab is a work in progress</a:t>
            </a:r>
          </a:p>
          <a:p>
            <a:r>
              <a:rPr lang="en-US" dirty="0"/>
              <a:t>Exiting 802.15.4 PHYs cover all sorts of bands</a:t>
            </a:r>
          </a:p>
          <a:p>
            <a:pPr lvl="1"/>
            <a:r>
              <a:rPr lang="en-US" dirty="0"/>
              <a:t>UWB in 3.1 to 5, 6 to 10.6 (published in 2007)</a:t>
            </a:r>
          </a:p>
          <a:p>
            <a:pPr lvl="1"/>
            <a:r>
              <a:rPr lang="en-US" dirty="0"/>
              <a:t>Narrow band PHYs (many) in sub 1GHz, 2.4 GHz and many other bands</a:t>
            </a:r>
          </a:p>
          <a:p>
            <a:pPr lvl="1"/>
            <a:r>
              <a:rPr lang="en-US" dirty="0"/>
              <a:t>Already coexist in several bands with 802.11</a:t>
            </a:r>
          </a:p>
          <a:p>
            <a:r>
              <a:rPr lang="en-US" dirty="0"/>
              <a:t>What’s been proposed in a nutshell</a:t>
            </a:r>
          </a:p>
          <a:p>
            <a:pPr lvl="1"/>
            <a:r>
              <a:rPr lang="en-US" dirty="0"/>
              <a:t>Coupling NB with UWB cooperatively </a:t>
            </a:r>
          </a:p>
          <a:p>
            <a:pPr lvl="1"/>
            <a:r>
              <a:rPr lang="en-US" dirty="0"/>
              <a:t>Improved coexistence mechanisms</a:t>
            </a:r>
          </a:p>
          <a:p>
            <a:pPr lvl="1"/>
            <a:r>
              <a:rPr lang="en-US" dirty="0"/>
              <a:t>New channel plans for existing PHYs to support the above</a:t>
            </a:r>
          </a:p>
          <a:p>
            <a:pPr lvl="1"/>
            <a:r>
              <a:rPr lang="en-US" dirty="0"/>
              <a:t>Some enhancements to existing PHYs to improve coexistence </a:t>
            </a:r>
          </a:p>
        </p:txBody>
      </p:sp>
    </p:spTree>
    <p:extLst>
      <p:ext uri="{BB962C8B-B14F-4D97-AF65-F5344CB8AC3E}">
        <p14:creationId xmlns:p14="http://schemas.microsoft.com/office/powerpoint/2010/main" val="3007214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DD2BC-4640-4F58-DF06-087B579BD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802.15.4 MAC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B66C6-6B2C-E74F-C51E-B57E9198D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and flexible MAC architecture</a:t>
            </a:r>
          </a:p>
          <a:p>
            <a:r>
              <a:rPr lang="en-US" dirty="0"/>
              <a:t>Optimized for lower duty cycle and activity factors</a:t>
            </a:r>
          </a:p>
          <a:p>
            <a:pPr lvl="1"/>
            <a:r>
              <a:rPr lang="en-US" dirty="0"/>
              <a:t>Optimized to provide a lot of “gaps” (time domain)</a:t>
            </a:r>
          </a:p>
          <a:p>
            <a:r>
              <a:rPr lang="en-US" dirty="0"/>
              <a:t>Includes CSMA	</a:t>
            </a:r>
          </a:p>
          <a:p>
            <a:pPr lvl="1"/>
            <a:r>
              <a:rPr lang="en-US" dirty="0"/>
              <a:t>Multiple CSMA options </a:t>
            </a:r>
          </a:p>
          <a:p>
            <a:pPr lvl="1"/>
            <a:r>
              <a:rPr lang="en-US" dirty="0"/>
              <a:t>Multiple CCA methods including Energy above Threshold (ED)</a:t>
            </a:r>
          </a:p>
          <a:p>
            <a:pPr lvl="1"/>
            <a:r>
              <a:rPr lang="en-US" dirty="0"/>
              <a:t>Available for all PHYs</a:t>
            </a:r>
          </a:p>
          <a:p>
            <a:pPr lvl="1"/>
            <a:r>
              <a:rPr lang="en-US" dirty="0"/>
              <a:t>NB PHYs under consideration typically will use CSMA</a:t>
            </a:r>
          </a:p>
          <a:p>
            <a:r>
              <a:rPr lang="en-US" dirty="0"/>
              <a:t>Considering CSMA enhancements under consideration specifically to improve coexistence with other services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927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8D85E-3A1C-1F4B-A326-4807AD672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Channelization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52368-C3DC-479A-C693-0D5B2325D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Several options under discussion - This is a work in progress</a:t>
            </a:r>
          </a:p>
          <a:p>
            <a:r>
              <a:rPr lang="en-US" dirty="0"/>
              <a:t>Low data volumes and very low activity and duty factors</a:t>
            </a:r>
          </a:p>
          <a:p>
            <a:r>
              <a:rPr lang="en-US" dirty="0"/>
              <a:t>U-NII bands (upper 5 GHz) under consideration</a:t>
            </a:r>
          </a:p>
          <a:p>
            <a:pPr lvl="1"/>
            <a:r>
              <a:rPr lang="en-US" dirty="0"/>
              <a:t>Upper 5 GHz U-NII attractive due to ability to share signal path with UWB at 6 GHz</a:t>
            </a:r>
          </a:p>
          <a:p>
            <a:pPr lvl="1"/>
            <a:r>
              <a:rPr lang="en-US" dirty="0"/>
              <a:t>Generally better behavior than 2.4 GHz</a:t>
            </a:r>
          </a:p>
          <a:p>
            <a:r>
              <a:rPr lang="en-US" dirty="0"/>
              <a:t>Good coexistence with 802.11 is a primary goal</a:t>
            </a:r>
          </a:p>
          <a:p>
            <a:pPr lvl="1"/>
            <a:r>
              <a:rPr lang="en-US" dirty="0"/>
              <a:t>The point is better reliability (less interference)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69762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4CF723-B635-438C-88CE-66D4278AA6EB}">
  <ds:schemaRefs>
    <ds:schemaRef ds:uri="http://schemas.microsoft.com/office/2006/documentManagement/types"/>
    <ds:schemaRef ds:uri="cc9c437c-ae0c-4066-8d90-a0f7de78612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26347</TotalTime>
  <Words>931</Words>
  <Application>Microsoft Office PowerPoint</Application>
  <PresentationFormat>Widescreen</PresentationFormat>
  <Paragraphs>111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Open Sans</vt:lpstr>
      <vt:lpstr>Times New Roman</vt:lpstr>
      <vt:lpstr>Verdana-Bold</vt:lpstr>
      <vt:lpstr>802-11-Submission</vt:lpstr>
      <vt:lpstr>Microsoft Word 97 - 2003 Document</vt:lpstr>
      <vt:lpstr>Overview of 802.15.4ab</vt:lpstr>
      <vt:lpstr>Abstract</vt:lpstr>
      <vt:lpstr>PowerPoint Presentation</vt:lpstr>
      <vt:lpstr>A Brief history of time…ok just 802.15.4 UWB</vt:lpstr>
      <vt:lpstr>A Brief history of time…ok just 802.15.4 UWB</vt:lpstr>
      <vt:lpstr>5.2.b Scope of the project (As approved):</vt:lpstr>
      <vt:lpstr>What is it</vt:lpstr>
      <vt:lpstr>802.15.4 MAC</vt:lpstr>
      <vt:lpstr>Channelization </vt:lpstr>
      <vt:lpstr>List of references: NB technical contributions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Benjamin Rolfe</cp:lastModifiedBy>
  <cp:revision>1252</cp:revision>
  <cp:lastPrinted>1998-02-10T13:28:06Z</cp:lastPrinted>
  <dcterms:created xsi:type="dcterms:W3CDTF">2004-12-02T14:01:45Z</dcterms:created>
  <dcterms:modified xsi:type="dcterms:W3CDTF">2022-07-12T00:03:11Z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