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69" r:id="rId2"/>
    <p:sldId id="362" r:id="rId3"/>
    <p:sldId id="386" r:id="rId4"/>
    <p:sldId id="394" r:id="rId5"/>
    <p:sldId id="395" r:id="rId6"/>
    <p:sldId id="382" r:id="rId7"/>
    <p:sldId id="355" r:id="rId8"/>
  </p:sldIdLst>
  <p:sldSz cx="9144000" cy="6858000" type="screen4x3"/>
  <p:notesSz cx="9928225" cy="679767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582" userDrawn="1">
          <p15:clr>
            <a:srgbClr val="A4A3A4"/>
          </p15:clr>
        </p15:guide>
        <p15:guide id="2" pos="452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용수 곽" initials="용곽" lastIdx="2" clrIdx="0">
    <p:extLst>
      <p:ext uri="{19B8F6BF-5375-455C-9EA6-DF929625EA0E}">
        <p15:presenceInfo xmlns:p15="http://schemas.microsoft.com/office/powerpoint/2012/main" userId="d03944a2d3c0ed7e" providerId="Windows Live"/>
      </p:ext>
    </p:extLst>
  </p:cmAuthor>
  <p:cmAuthor id="2" name="홍 한슬" initials="홍한" lastIdx="1" clrIdx="1">
    <p:extLst>
      <p:ext uri="{19B8F6BF-5375-455C-9EA6-DF929625EA0E}">
        <p15:presenceInfo xmlns:p15="http://schemas.microsoft.com/office/powerpoint/2012/main" userId="4b0f4d17bb7e5f7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98249A-EE36-4356-BD2D-68F8285B21F4}" v="33" dt="2022-07-11T11:33:54.771"/>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5099" autoAdjust="0"/>
  </p:normalViewPr>
  <p:slideViewPr>
    <p:cSldViewPr>
      <p:cViewPr varScale="1">
        <p:scale>
          <a:sx n="94" d="100"/>
          <a:sy n="94" d="100"/>
        </p:scale>
        <p:origin x="1099" y="38"/>
      </p:cViewPr>
      <p:guideLst>
        <p:guide orient="horz" pos="2160"/>
        <p:guide pos="2880"/>
      </p:guideLst>
    </p:cSldViewPr>
  </p:slideViewPr>
  <p:notesTextViewPr>
    <p:cViewPr>
      <p:scale>
        <a:sx n="1" d="1"/>
        <a:sy n="1" d="1"/>
      </p:scale>
      <p:origin x="0" y="0"/>
    </p:cViewPr>
  </p:notesTextViewPr>
  <p:notesViewPr>
    <p:cSldViewPr>
      <p:cViewPr varScale="1">
        <p:scale>
          <a:sx n="101" d="100"/>
          <a:sy n="101" d="100"/>
        </p:scale>
        <p:origin x="976" y="48"/>
      </p:cViewPr>
      <p:guideLst>
        <p:guide orient="horz" pos="2582"/>
        <p:guide pos="452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김 용호" userId="ca7f1c2ee546dcc2" providerId="LiveId" clId="{00E6713B-0503-4DD7-8B6A-9F9C5F150C06}"/>
    <pc:docChg chg="modSld modMainMaster">
      <pc:chgData name="김 용호" userId="ca7f1c2ee546dcc2" providerId="LiveId" clId="{00E6713B-0503-4DD7-8B6A-9F9C5F150C06}" dt="2021-05-04T21:32:58.858" v="311" actId="20577"/>
      <pc:docMkLst>
        <pc:docMk/>
      </pc:docMkLst>
      <pc:sldChg chg="modSp mod">
        <pc:chgData name="김 용호" userId="ca7f1c2ee546dcc2" providerId="LiveId" clId="{00E6713B-0503-4DD7-8B6A-9F9C5F150C06}" dt="2021-05-04T06:39:20.175" v="84" actId="20577"/>
        <pc:sldMkLst>
          <pc:docMk/>
          <pc:sldMk cId="2501565848" sldId="269"/>
        </pc:sldMkLst>
        <pc:spChg chg="mod">
          <ac:chgData name="김 용호" userId="ca7f1c2ee546dcc2" providerId="LiveId" clId="{00E6713B-0503-4DD7-8B6A-9F9C5F150C06}" dt="2021-05-04T06:39:20.175" v="84" actId="20577"/>
          <ac:spMkLst>
            <pc:docMk/>
            <pc:sldMk cId="2501565848" sldId="269"/>
            <ac:spMk id="4" creationId="{00000000-0000-0000-0000-000000000000}"/>
          </ac:spMkLst>
        </pc:spChg>
        <pc:spChg chg="mod">
          <ac:chgData name="김 용호" userId="ca7f1c2ee546dcc2" providerId="LiveId" clId="{00E6713B-0503-4DD7-8B6A-9F9C5F150C06}" dt="2021-05-04T06:35:00.751" v="51" actId="20577"/>
          <ac:spMkLst>
            <pc:docMk/>
            <pc:sldMk cId="2501565848" sldId="269"/>
            <ac:spMk id="5" creationId="{00000000-0000-0000-0000-000000000000}"/>
          </ac:spMkLst>
        </pc:spChg>
        <pc:graphicFrameChg chg="mod">
          <ac:chgData name="김 용호" userId="ca7f1c2ee546dcc2" providerId="LiveId" clId="{00E6713B-0503-4DD7-8B6A-9F9C5F150C06}" dt="2021-05-04T06:34:02.749" v="38"/>
          <ac:graphicFrameMkLst>
            <pc:docMk/>
            <pc:sldMk cId="2501565848" sldId="269"/>
            <ac:graphicFrameMk id="6" creationId="{00000000-0000-0000-0000-000000000000}"/>
          </ac:graphicFrameMkLst>
        </pc:graphicFrameChg>
      </pc:sldChg>
      <pc:sldChg chg="modSp mod">
        <pc:chgData name="김 용호" userId="ca7f1c2ee546dcc2" providerId="LiveId" clId="{00E6713B-0503-4DD7-8B6A-9F9C5F150C06}" dt="2021-05-04T21:32:58.858" v="311" actId="20577"/>
        <pc:sldMkLst>
          <pc:docMk/>
          <pc:sldMk cId="792840281" sldId="362"/>
        </pc:sldMkLst>
        <pc:spChg chg="mod">
          <ac:chgData name="김 용호" userId="ca7f1c2ee546dcc2" providerId="LiveId" clId="{00E6713B-0503-4DD7-8B6A-9F9C5F150C06}" dt="2021-05-04T21:32:58.858" v="311" actId="20577"/>
          <ac:spMkLst>
            <pc:docMk/>
            <pc:sldMk cId="792840281" sldId="362"/>
            <ac:spMk id="3" creationId="{00000000-0000-0000-0000-000000000000}"/>
          </ac:spMkLst>
        </pc:spChg>
      </pc:sldChg>
      <pc:sldMasterChg chg="modSp mod">
        <pc:chgData name="김 용호" userId="ca7f1c2ee546dcc2" providerId="LiveId" clId="{00E6713B-0503-4DD7-8B6A-9F9C5F150C06}" dt="2021-05-04T06:34:46.384" v="47" actId="20577"/>
        <pc:sldMasterMkLst>
          <pc:docMk/>
          <pc:sldMasterMk cId="3903101786" sldId="2147483660"/>
        </pc:sldMasterMkLst>
        <pc:spChg chg="mod">
          <ac:chgData name="김 용호" userId="ca7f1c2ee546dcc2" providerId="LiveId" clId="{00E6713B-0503-4DD7-8B6A-9F9C5F150C06}" dt="2021-05-04T06:34:46.384" v="47" actId="20577"/>
          <ac:spMkLst>
            <pc:docMk/>
            <pc:sldMasterMk cId="3903101786" sldId="2147483660"/>
            <ac:spMk id="15" creationId="{00000000-0000-0000-0000-000000000000}"/>
          </ac:spMkLst>
        </pc:spChg>
        <pc:spChg chg="mod">
          <ac:chgData name="김 용호" userId="ca7f1c2ee546dcc2" providerId="LiveId" clId="{00E6713B-0503-4DD7-8B6A-9F9C5F150C06}" dt="2021-05-04T06:34:37.672" v="42" actId="20577"/>
          <ac:spMkLst>
            <pc:docMk/>
            <pc:sldMasterMk cId="3903101786" sldId="2147483660"/>
            <ac:spMk id="19" creationId="{00000000-0000-0000-0000-000000000000}"/>
          </ac:spMkLst>
        </pc:spChg>
      </pc:sldMasterChg>
    </pc:docChg>
  </pc:docChgLst>
  <pc:docChgLst>
    <pc:chgData name="김 용호" userId="ca7f1c2ee546dcc2" providerId="LiveId" clId="{352925F3-CB51-424C-8560-16573183E0E7}"/>
    <pc:docChg chg="undo custSel addSld delSld modSld modMainMaster">
      <pc:chgData name="김 용호" userId="ca7f1c2ee546dcc2" providerId="LiveId" clId="{352925F3-CB51-424C-8560-16573183E0E7}" dt="2021-05-22T02:15:50.361" v="2673" actId="20577"/>
      <pc:docMkLst>
        <pc:docMk/>
      </pc:docMkLst>
      <pc:sldChg chg="modSp mod">
        <pc:chgData name="김 용호" userId="ca7f1c2ee546dcc2" providerId="LiveId" clId="{352925F3-CB51-424C-8560-16573183E0E7}" dt="2021-05-22T02:15:09.698" v="2670" actId="20577"/>
        <pc:sldMkLst>
          <pc:docMk/>
          <pc:sldMk cId="2501565848" sldId="269"/>
        </pc:sldMkLst>
        <pc:spChg chg="mod">
          <ac:chgData name="김 용호" userId="ca7f1c2ee546dcc2" providerId="LiveId" clId="{352925F3-CB51-424C-8560-16573183E0E7}" dt="2021-05-19T09:56:09.227" v="1068" actId="20577"/>
          <ac:spMkLst>
            <pc:docMk/>
            <pc:sldMk cId="2501565848" sldId="269"/>
            <ac:spMk id="4" creationId="{00000000-0000-0000-0000-000000000000}"/>
          </ac:spMkLst>
        </pc:spChg>
        <pc:spChg chg="mod">
          <ac:chgData name="김 용호" userId="ca7f1c2ee546dcc2" providerId="LiveId" clId="{352925F3-CB51-424C-8560-16573183E0E7}" dt="2021-05-22T02:15:09.698" v="2670" actId="20577"/>
          <ac:spMkLst>
            <pc:docMk/>
            <pc:sldMk cId="2501565848" sldId="269"/>
            <ac:spMk id="5" creationId="{00000000-0000-0000-0000-000000000000}"/>
          </ac:spMkLst>
        </pc:spChg>
        <pc:graphicFrameChg chg="mod">
          <ac:chgData name="김 용호" userId="ca7f1c2ee546dcc2" providerId="LiveId" clId="{352925F3-CB51-424C-8560-16573183E0E7}" dt="2021-05-22T02:12:02.510" v="2668"/>
          <ac:graphicFrameMkLst>
            <pc:docMk/>
            <pc:sldMk cId="2501565848" sldId="269"/>
            <ac:graphicFrameMk id="6" creationId="{00000000-0000-0000-0000-000000000000}"/>
          </ac:graphicFrameMkLst>
        </pc:graphicFrameChg>
      </pc:sldChg>
      <pc:sldChg chg="modSp mod">
        <pc:chgData name="김 용호" userId="ca7f1c2ee546dcc2" providerId="LiveId" clId="{352925F3-CB51-424C-8560-16573183E0E7}" dt="2021-05-19T10:11:47.344" v="2655"/>
        <pc:sldMkLst>
          <pc:docMk/>
          <pc:sldMk cId="2202316223" sldId="355"/>
        </pc:sldMkLst>
        <pc:spChg chg="mod">
          <ac:chgData name="김 용호" userId="ca7f1c2ee546dcc2" providerId="LiveId" clId="{352925F3-CB51-424C-8560-16573183E0E7}" dt="2021-05-19T10:11:47.344" v="2655"/>
          <ac:spMkLst>
            <pc:docMk/>
            <pc:sldMk cId="2202316223" sldId="355"/>
            <ac:spMk id="3" creationId="{00000000-0000-0000-0000-000000000000}"/>
          </ac:spMkLst>
        </pc:spChg>
      </pc:sldChg>
      <pc:sldChg chg="modSp mod">
        <pc:chgData name="김 용호" userId="ca7f1c2ee546dcc2" providerId="LiveId" clId="{352925F3-CB51-424C-8560-16573183E0E7}" dt="2021-05-19T10:12:45.231" v="2664" actId="20577"/>
        <pc:sldMkLst>
          <pc:docMk/>
          <pc:sldMk cId="792840281" sldId="362"/>
        </pc:sldMkLst>
        <pc:spChg chg="mod">
          <ac:chgData name="김 용호" userId="ca7f1c2ee546dcc2" providerId="LiveId" clId="{352925F3-CB51-424C-8560-16573183E0E7}" dt="2021-05-19T10:12:45.231" v="2664" actId="20577"/>
          <ac:spMkLst>
            <pc:docMk/>
            <pc:sldMk cId="792840281" sldId="362"/>
            <ac:spMk id="3" creationId="{00000000-0000-0000-0000-000000000000}"/>
          </ac:spMkLst>
        </pc:spChg>
      </pc:sldChg>
      <pc:sldChg chg="modSp mod">
        <pc:chgData name="김 용호" userId="ca7f1c2ee546dcc2" providerId="LiveId" clId="{352925F3-CB51-424C-8560-16573183E0E7}" dt="2021-05-19T10:10:46.944" v="2652" actId="108"/>
        <pc:sldMkLst>
          <pc:docMk/>
          <pc:sldMk cId="279510565" sldId="382"/>
        </pc:sldMkLst>
        <pc:spChg chg="mod">
          <ac:chgData name="김 용호" userId="ca7f1c2ee546dcc2" providerId="LiveId" clId="{352925F3-CB51-424C-8560-16573183E0E7}" dt="2021-05-19T10:10:46.944" v="2652" actId="108"/>
          <ac:spMkLst>
            <pc:docMk/>
            <pc:sldMk cId="279510565" sldId="382"/>
            <ac:spMk id="3" creationId="{00000000-0000-0000-0000-000000000000}"/>
          </ac:spMkLst>
        </pc:spChg>
      </pc:sldChg>
      <pc:sldChg chg="addSp delSp modSp mod">
        <pc:chgData name="김 용호" userId="ca7f1c2ee546dcc2" providerId="LiveId" clId="{352925F3-CB51-424C-8560-16573183E0E7}" dt="2021-05-19T10:05:17.108" v="2035" actId="1076"/>
        <pc:sldMkLst>
          <pc:docMk/>
          <pc:sldMk cId="2625637699" sldId="386"/>
        </pc:sldMkLst>
        <pc:spChg chg="mod">
          <ac:chgData name="김 용호" userId="ca7f1c2ee546dcc2" providerId="LiveId" clId="{352925F3-CB51-424C-8560-16573183E0E7}" dt="2021-05-19T08:53:17.140" v="732" actId="20577"/>
          <ac:spMkLst>
            <pc:docMk/>
            <pc:sldMk cId="2625637699" sldId="386"/>
            <ac:spMk id="2" creationId="{00000000-0000-0000-0000-000000000000}"/>
          </ac:spMkLst>
        </pc:spChg>
        <pc:spChg chg="mod">
          <ac:chgData name="김 용호" userId="ca7f1c2ee546dcc2" providerId="LiveId" clId="{352925F3-CB51-424C-8560-16573183E0E7}" dt="2021-05-19T09:01:04.066" v="1048" actId="20577"/>
          <ac:spMkLst>
            <pc:docMk/>
            <pc:sldMk cId="2625637699" sldId="386"/>
            <ac:spMk id="3" creationId="{00000000-0000-0000-0000-000000000000}"/>
          </ac:spMkLst>
        </pc:spChg>
        <pc:spChg chg="add del mod">
          <ac:chgData name="김 용호" userId="ca7f1c2ee546dcc2" providerId="LiveId" clId="{352925F3-CB51-424C-8560-16573183E0E7}" dt="2021-05-19T08:58:02.415" v="874" actId="478"/>
          <ac:spMkLst>
            <pc:docMk/>
            <pc:sldMk cId="2625637699" sldId="386"/>
            <ac:spMk id="6" creationId="{91FEC92D-B862-4D99-9619-E31C2E04A87F}"/>
          </ac:spMkLst>
        </pc:spChg>
        <pc:graphicFrameChg chg="add mod">
          <ac:chgData name="김 용호" userId="ca7f1c2ee546dcc2" providerId="LiveId" clId="{352925F3-CB51-424C-8560-16573183E0E7}" dt="2021-05-19T10:05:17.108" v="2035" actId="1076"/>
          <ac:graphicFrameMkLst>
            <pc:docMk/>
            <pc:sldMk cId="2625637699" sldId="386"/>
            <ac:graphicFrameMk id="7" creationId="{475710AF-BC1E-43D9-90CE-9D518ADA9E4B}"/>
          </ac:graphicFrameMkLst>
        </pc:graphicFrameChg>
        <pc:picChg chg="del">
          <ac:chgData name="김 용호" userId="ca7f1c2ee546dcc2" providerId="LiveId" clId="{352925F3-CB51-424C-8560-16573183E0E7}" dt="2021-05-19T08:57:50.285" v="869" actId="478"/>
          <ac:picMkLst>
            <pc:docMk/>
            <pc:sldMk cId="2625637699" sldId="386"/>
            <ac:picMk id="4" creationId="{00000000-0000-0000-0000-000000000000}"/>
          </ac:picMkLst>
        </pc:picChg>
        <pc:picChg chg="del">
          <ac:chgData name="김 용호" userId="ca7f1c2ee546dcc2" providerId="LiveId" clId="{352925F3-CB51-424C-8560-16573183E0E7}" dt="2021-05-19T08:57:52.670" v="870" actId="478"/>
          <ac:picMkLst>
            <pc:docMk/>
            <pc:sldMk cId="2625637699" sldId="386"/>
            <ac:picMk id="5" creationId="{00000000-0000-0000-0000-000000000000}"/>
          </ac:picMkLst>
        </pc:picChg>
      </pc:sldChg>
      <pc:sldChg chg="addSp delSp modSp new mod">
        <pc:chgData name="김 용호" userId="ca7f1c2ee546dcc2" providerId="LiveId" clId="{352925F3-CB51-424C-8560-16573183E0E7}" dt="2021-05-19T10:05:15.186" v="2034" actId="1076"/>
        <pc:sldMkLst>
          <pc:docMk/>
          <pc:sldMk cId="1025189688" sldId="387"/>
        </pc:sldMkLst>
        <pc:spChg chg="mod">
          <ac:chgData name="김 용호" userId="ca7f1c2ee546dcc2" providerId="LiveId" clId="{352925F3-CB51-424C-8560-16573183E0E7}" dt="2021-05-19T09:53:57.843" v="1051"/>
          <ac:spMkLst>
            <pc:docMk/>
            <pc:sldMk cId="1025189688" sldId="387"/>
            <ac:spMk id="2" creationId="{81A8A40C-6809-4D5A-B26D-8530B41FEFA7}"/>
          </ac:spMkLst>
        </pc:spChg>
        <pc:spChg chg="mod">
          <ac:chgData name="김 용호" userId="ca7f1c2ee546dcc2" providerId="LiveId" clId="{352925F3-CB51-424C-8560-16573183E0E7}" dt="2021-05-19T10:05:11.473" v="2032" actId="404"/>
          <ac:spMkLst>
            <pc:docMk/>
            <pc:sldMk cId="1025189688" sldId="387"/>
            <ac:spMk id="3" creationId="{41251432-1398-4F6B-B214-7FCF014362D5}"/>
          </ac:spMkLst>
        </pc:spChg>
        <pc:spChg chg="add del mod">
          <ac:chgData name="김 용호" userId="ca7f1c2ee546dcc2" providerId="LiveId" clId="{352925F3-CB51-424C-8560-16573183E0E7}" dt="2021-05-19T10:01:03.017" v="1395" actId="478"/>
          <ac:spMkLst>
            <pc:docMk/>
            <pc:sldMk cId="1025189688" sldId="387"/>
            <ac:spMk id="4" creationId="{31E68384-F4E8-4ADC-8D7F-B47EAB553679}"/>
          </ac:spMkLst>
        </pc:spChg>
        <pc:graphicFrameChg chg="add mod">
          <ac:chgData name="김 용호" userId="ca7f1c2ee546dcc2" providerId="LiveId" clId="{352925F3-CB51-424C-8560-16573183E0E7}" dt="2021-05-19T10:05:15.186" v="2034" actId="1076"/>
          <ac:graphicFrameMkLst>
            <pc:docMk/>
            <pc:sldMk cId="1025189688" sldId="387"/>
            <ac:graphicFrameMk id="5" creationId="{BD106F4B-0132-4319-817F-6C12D85D4C06}"/>
          </ac:graphicFrameMkLst>
        </pc:graphicFrameChg>
      </pc:sldChg>
      <pc:sldChg chg="addSp delSp modSp new mod">
        <pc:chgData name="김 용호" userId="ca7f1c2ee546dcc2" providerId="LiveId" clId="{352925F3-CB51-424C-8560-16573183E0E7}" dt="2021-05-19T10:05:05.374" v="2031" actId="1076"/>
        <pc:sldMkLst>
          <pc:docMk/>
          <pc:sldMk cId="3147093672" sldId="388"/>
        </pc:sldMkLst>
        <pc:spChg chg="mod">
          <ac:chgData name="김 용호" userId="ca7f1c2ee546dcc2" providerId="LiveId" clId="{352925F3-CB51-424C-8560-16573183E0E7}" dt="2021-05-19T09:57:13.805" v="1121" actId="20577"/>
          <ac:spMkLst>
            <pc:docMk/>
            <pc:sldMk cId="3147093672" sldId="388"/>
            <ac:spMk id="2" creationId="{02E4C911-B2D1-479C-8BA8-5855709DA715}"/>
          </ac:spMkLst>
        </pc:spChg>
        <pc:spChg chg="mod">
          <ac:chgData name="김 용호" userId="ca7f1c2ee546dcc2" providerId="LiveId" clId="{352925F3-CB51-424C-8560-16573183E0E7}" dt="2021-05-19T10:05:03.195" v="2030" actId="404"/>
          <ac:spMkLst>
            <pc:docMk/>
            <pc:sldMk cId="3147093672" sldId="388"/>
            <ac:spMk id="3" creationId="{29EAF769-5775-443F-B4A5-764ACE21788A}"/>
          </ac:spMkLst>
        </pc:spChg>
        <pc:spChg chg="add del mod">
          <ac:chgData name="김 용호" userId="ca7f1c2ee546dcc2" providerId="LiveId" clId="{352925F3-CB51-424C-8560-16573183E0E7}" dt="2021-05-19T09:56:54.098" v="1072" actId="478"/>
          <ac:spMkLst>
            <pc:docMk/>
            <pc:sldMk cId="3147093672" sldId="388"/>
            <ac:spMk id="4" creationId="{E6A7D598-CF29-4074-9BB0-05D70946B531}"/>
          </ac:spMkLst>
        </pc:spChg>
        <pc:graphicFrameChg chg="add mod">
          <ac:chgData name="김 용호" userId="ca7f1c2ee546dcc2" providerId="LiveId" clId="{352925F3-CB51-424C-8560-16573183E0E7}" dt="2021-05-19T10:05:05.374" v="2031" actId="1076"/>
          <ac:graphicFrameMkLst>
            <pc:docMk/>
            <pc:sldMk cId="3147093672" sldId="388"/>
            <ac:graphicFrameMk id="5" creationId="{E1627E64-4316-45AF-9821-AB606E3185D7}"/>
          </ac:graphicFrameMkLst>
        </pc:graphicFrameChg>
      </pc:sldChg>
      <pc:sldChg chg="del">
        <pc:chgData name="김 용호" userId="ca7f1c2ee546dcc2" providerId="LiveId" clId="{352925F3-CB51-424C-8560-16573183E0E7}" dt="2021-05-19T08:37:46.623" v="43" actId="47"/>
        <pc:sldMkLst>
          <pc:docMk/>
          <pc:sldMk cId="863644767" sldId="409"/>
        </pc:sldMkLst>
      </pc:sldChg>
      <pc:sldChg chg="del">
        <pc:chgData name="김 용호" userId="ca7f1c2ee546dcc2" providerId="LiveId" clId="{352925F3-CB51-424C-8560-16573183E0E7}" dt="2021-05-19T08:37:46.623" v="43" actId="47"/>
        <pc:sldMkLst>
          <pc:docMk/>
          <pc:sldMk cId="654730597" sldId="412"/>
        </pc:sldMkLst>
      </pc:sldChg>
      <pc:sldChg chg="del">
        <pc:chgData name="김 용호" userId="ca7f1c2ee546dcc2" providerId="LiveId" clId="{352925F3-CB51-424C-8560-16573183E0E7}" dt="2021-05-19T08:37:46.623" v="43" actId="47"/>
        <pc:sldMkLst>
          <pc:docMk/>
          <pc:sldMk cId="323931750" sldId="413"/>
        </pc:sldMkLst>
      </pc:sldChg>
      <pc:sldChg chg="del">
        <pc:chgData name="김 용호" userId="ca7f1c2ee546dcc2" providerId="LiveId" clId="{352925F3-CB51-424C-8560-16573183E0E7}" dt="2021-05-19T08:37:46.623" v="43" actId="47"/>
        <pc:sldMkLst>
          <pc:docMk/>
          <pc:sldMk cId="2792309591" sldId="418"/>
        </pc:sldMkLst>
      </pc:sldChg>
      <pc:sldChg chg="del">
        <pc:chgData name="김 용호" userId="ca7f1c2ee546dcc2" providerId="LiveId" clId="{352925F3-CB51-424C-8560-16573183E0E7}" dt="2021-05-19T08:37:46.623" v="43" actId="47"/>
        <pc:sldMkLst>
          <pc:docMk/>
          <pc:sldMk cId="337805916" sldId="419"/>
        </pc:sldMkLst>
      </pc:sldChg>
      <pc:sldChg chg="del">
        <pc:chgData name="김 용호" userId="ca7f1c2ee546dcc2" providerId="LiveId" clId="{352925F3-CB51-424C-8560-16573183E0E7}" dt="2021-05-19T08:37:46.623" v="43" actId="47"/>
        <pc:sldMkLst>
          <pc:docMk/>
          <pc:sldMk cId="4228575581" sldId="420"/>
        </pc:sldMkLst>
      </pc:sldChg>
      <pc:sldChg chg="del">
        <pc:chgData name="김 용호" userId="ca7f1c2ee546dcc2" providerId="LiveId" clId="{352925F3-CB51-424C-8560-16573183E0E7}" dt="2021-05-19T08:37:00.855" v="4" actId="47"/>
        <pc:sldMkLst>
          <pc:docMk/>
          <pc:sldMk cId="3189827256" sldId="421"/>
        </pc:sldMkLst>
      </pc:sldChg>
      <pc:sldChg chg="del">
        <pc:chgData name="김 용호" userId="ca7f1c2ee546dcc2" providerId="LiveId" clId="{352925F3-CB51-424C-8560-16573183E0E7}" dt="2021-05-19T08:37:00.855" v="4" actId="47"/>
        <pc:sldMkLst>
          <pc:docMk/>
          <pc:sldMk cId="1086726463" sldId="422"/>
        </pc:sldMkLst>
      </pc:sldChg>
      <pc:sldMasterChg chg="modSp mod modSldLayout">
        <pc:chgData name="김 용호" userId="ca7f1c2ee546dcc2" providerId="LiveId" clId="{352925F3-CB51-424C-8560-16573183E0E7}" dt="2021-05-22T02:15:50.361" v="2673" actId="20577"/>
        <pc:sldMasterMkLst>
          <pc:docMk/>
          <pc:sldMasterMk cId="3903101786" sldId="2147483660"/>
        </pc:sldMasterMkLst>
        <pc:spChg chg="mod">
          <ac:chgData name="김 용호" userId="ca7f1c2ee546dcc2" providerId="LiveId" clId="{352925F3-CB51-424C-8560-16573183E0E7}" dt="2021-05-22T02:15:50.361" v="2673" actId="20577"/>
          <ac:spMkLst>
            <pc:docMk/>
            <pc:sldMasterMk cId="3903101786" sldId="2147483660"/>
            <ac:spMk id="15" creationId="{00000000-0000-0000-0000-000000000000}"/>
          </ac:spMkLst>
        </pc:spChg>
        <pc:sldLayoutChg chg="modSp mod">
          <pc:chgData name="김 용호" userId="ca7f1c2ee546dcc2" providerId="LiveId" clId="{352925F3-CB51-424C-8560-16573183E0E7}" dt="2021-05-19T08:59:38.563" v="896" actId="20577"/>
          <pc:sldLayoutMkLst>
            <pc:docMk/>
            <pc:sldMasterMk cId="3903101786" sldId="2147483660"/>
            <pc:sldLayoutMk cId="1514468478" sldId="2147483662"/>
          </pc:sldLayoutMkLst>
          <pc:spChg chg="mod">
            <ac:chgData name="김 용호" userId="ca7f1c2ee546dcc2" providerId="LiveId" clId="{352925F3-CB51-424C-8560-16573183E0E7}" dt="2021-05-19T08:59:38.563" v="896" actId="20577"/>
            <ac:spMkLst>
              <pc:docMk/>
              <pc:sldMasterMk cId="3903101786" sldId="2147483660"/>
              <pc:sldLayoutMk cId="1514468478" sldId="2147483662"/>
              <ac:spMk id="8" creationId="{00000000-0000-0000-0000-000000000000}"/>
            </ac:spMkLst>
          </pc:spChg>
        </pc:sldLayoutChg>
      </pc:sldMasterChg>
    </pc:docChg>
  </pc:docChgLst>
  <pc:docChgLst>
    <pc:chgData name="김 용호" userId="ca7f1c2ee546dcc2" providerId="LiveId" clId="{A8D952EC-5F03-4483-8420-41FCBB28A0B1}"/>
    <pc:docChg chg="modNotesMaster modHandout">
      <pc:chgData name="김 용호" userId="ca7f1c2ee546dcc2" providerId="LiveId" clId="{A8D952EC-5F03-4483-8420-41FCBB28A0B1}" dt="2021-05-20T02:16:41.045" v="0"/>
      <pc:docMkLst>
        <pc:docMk/>
      </pc:docMkLst>
    </pc:docChg>
  </pc:docChgLst>
  <pc:docChgLst>
    <pc:chgData name="김 용호" userId="ca7f1c2ee546dcc2" providerId="LiveId" clId="{7398249A-EE36-4356-BD2D-68F8285B21F4}"/>
    <pc:docChg chg="undo custSel addSld delSld modSld modMainMaster">
      <pc:chgData name="김 용호" userId="ca7f1c2ee546dcc2" providerId="LiveId" clId="{7398249A-EE36-4356-BD2D-68F8285B21F4}" dt="2022-07-11T13:01:38.791" v="2993" actId="20577"/>
      <pc:docMkLst>
        <pc:docMk/>
      </pc:docMkLst>
      <pc:sldChg chg="modSp mod">
        <pc:chgData name="김 용호" userId="ca7f1c2ee546dcc2" providerId="LiveId" clId="{7398249A-EE36-4356-BD2D-68F8285B21F4}" dt="2022-07-09T08:41:01.308" v="1571" actId="20577"/>
        <pc:sldMkLst>
          <pc:docMk/>
          <pc:sldMk cId="2501565848" sldId="269"/>
        </pc:sldMkLst>
        <pc:spChg chg="mod">
          <ac:chgData name="김 용호" userId="ca7f1c2ee546dcc2" providerId="LiveId" clId="{7398249A-EE36-4356-BD2D-68F8285B21F4}" dt="2022-07-09T08:41:01.308" v="1571" actId="20577"/>
          <ac:spMkLst>
            <pc:docMk/>
            <pc:sldMk cId="2501565848" sldId="269"/>
            <ac:spMk id="4" creationId="{00000000-0000-0000-0000-000000000000}"/>
          </ac:spMkLst>
        </pc:spChg>
        <pc:graphicFrameChg chg="mod modGraphic">
          <ac:chgData name="김 용호" userId="ca7f1c2ee546dcc2" providerId="LiveId" clId="{7398249A-EE36-4356-BD2D-68F8285B21F4}" dt="2022-07-09T07:52:00.939" v="77" actId="6549"/>
          <ac:graphicFrameMkLst>
            <pc:docMk/>
            <pc:sldMk cId="2501565848" sldId="269"/>
            <ac:graphicFrameMk id="10" creationId="{BBBB0FBC-4BC3-BE70-7489-5F3F206AAE5A}"/>
          </ac:graphicFrameMkLst>
        </pc:graphicFrameChg>
      </pc:sldChg>
      <pc:sldChg chg="modSp mod">
        <pc:chgData name="김 용호" userId="ca7f1c2ee546dcc2" providerId="LiveId" clId="{7398249A-EE36-4356-BD2D-68F8285B21F4}" dt="2022-07-11T11:34:18.514" v="2989" actId="20577"/>
        <pc:sldMkLst>
          <pc:docMk/>
          <pc:sldMk cId="792840281" sldId="362"/>
        </pc:sldMkLst>
        <pc:spChg chg="mod">
          <ac:chgData name="김 용호" userId="ca7f1c2ee546dcc2" providerId="LiveId" clId="{7398249A-EE36-4356-BD2D-68F8285B21F4}" dt="2022-07-11T11:34:18.514" v="2989" actId="20577"/>
          <ac:spMkLst>
            <pc:docMk/>
            <pc:sldMk cId="792840281" sldId="362"/>
            <ac:spMk id="3" creationId="{00000000-0000-0000-0000-000000000000}"/>
          </ac:spMkLst>
        </pc:spChg>
      </pc:sldChg>
      <pc:sldChg chg="modSp mod">
        <pc:chgData name="김 용호" userId="ca7f1c2ee546dcc2" providerId="LiveId" clId="{7398249A-EE36-4356-BD2D-68F8285B21F4}" dt="2022-07-11T11:32:32.297" v="2950" actId="5793"/>
        <pc:sldMkLst>
          <pc:docMk/>
          <pc:sldMk cId="279510565" sldId="382"/>
        </pc:sldMkLst>
        <pc:spChg chg="mod">
          <ac:chgData name="김 용호" userId="ca7f1c2ee546dcc2" providerId="LiveId" clId="{7398249A-EE36-4356-BD2D-68F8285B21F4}" dt="2022-07-11T11:32:32.297" v="2950" actId="5793"/>
          <ac:spMkLst>
            <pc:docMk/>
            <pc:sldMk cId="279510565" sldId="382"/>
            <ac:spMk id="3" creationId="{00000000-0000-0000-0000-000000000000}"/>
          </ac:spMkLst>
        </pc:spChg>
      </pc:sldChg>
      <pc:sldChg chg="addSp delSp modSp mod">
        <pc:chgData name="김 용호" userId="ca7f1c2ee546dcc2" providerId="LiveId" clId="{7398249A-EE36-4356-BD2D-68F8285B21F4}" dt="2022-07-09T08:38:23.343" v="1285" actId="1076"/>
        <pc:sldMkLst>
          <pc:docMk/>
          <pc:sldMk cId="2625637699" sldId="386"/>
        </pc:sldMkLst>
        <pc:spChg chg="mod">
          <ac:chgData name="김 용호" userId="ca7f1c2ee546dcc2" providerId="LiveId" clId="{7398249A-EE36-4356-BD2D-68F8285B21F4}" dt="2022-07-09T08:35:14.958" v="1110" actId="20577"/>
          <ac:spMkLst>
            <pc:docMk/>
            <pc:sldMk cId="2625637699" sldId="386"/>
            <ac:spMk id="2" creationId="{00000000-0000-0000-0000-000000000000}"/>
          </ac:spMkLst>
        </pc:spChg>
        <pc:spChg chg="mod">
          <ac:chgData name="김 용호" userId="ca7f1c2ee546dcc2" providerId="LiveId" clId="{7398249A-EE36-4356-BD2D-68F8285B21F4}" dt="2022-07-09T08:38:20.706" v="1284" actId="404"/>
          <ac:spMkLst>
            <pc:docMk/>
            <pc:sldMk cId="2625637699" sldId="386"/>
            <ac:spMk id="3" creationId="{00000000-0000-0000-0000-000000000000}"/>
          </ac:spMkLst>
        </pc:spChg>
        <pc:spChg chg="del">
          <ac:chgData name="김 용호" userId="ca7f1c2ee546dcc2" providerId="LiveId" clId="{7398249A-EE36-4356-BD2D-68F8285B21F4}" dt="2022-07-09T08:05:31.627" v="144" actId="478"/>
          <ac:spMkLst>
            <pc:docMk/>
            <pc:sldMk cId="2625637699" sldId="386"/>
            <ac:spMk id="5" creationId="{81E4769F-EBD6-AA83-B024-21156FBEE45E}"/>
          </ac:spMkLst>
        </pc:spChg>
        <pc:spChg chg="del">
          <ac:chgData name="김 용호" userId="ca7f1c2ee546dcc2" providerId="LiveId" clId="{7398249A-EE36-4356-BD2D-68F8285B21F4}" dt="2022-07-09T08:05:31.627" v="144" actId="478"/>
          <ac:spMkLst>
            <pc:docMk/>
            <pc:sldMk cId="2625637699" sldId="386"/>
            <ac:spMk id="6" creationId="{760659CA-A8F8-BECD-2477-C613EB4385BA}"/>
          </ac:spMkLst>
        </pc:spChg>
        <pc:graphicFrameChg chg="add del mod">
          <ac:chgData name="김 용호" userId="ca7f1c2ee546dcc2" providerId="LiveId" clId="{7398249A-EE36-4356-BD2D-68F8285B21F4}" dt="2022-07-09T08:34:24.869" v="1080"/>
          <ac:graphicFrameMkLst>
            <pc:docMk/>
            <pc:sldMk cId="2625637699" sldId="386"/>
            <ac:graphicFrameMk id="4" creationId="{0668BD90-04C7-5EF1-5A19-33E893BC4485}"/>
          </ac:graphicFrameMkLst>
        </pc:graphicFrameChg>
        <pc:picChg chg="del">
          <ac:chgData name="김 용호" userId="ca7f1c2ee546dcc2" providerId="LiveId" clId="{7398249A-EE36-4356-BD2D-68F8285B21F4}" dt="2022-07-09T08:05:28.948" v="143" actId="478"/>
          <ac:picMkLst>
            <pc:docMk/>
            <pc:sldMk cId="2625637699" sldId="386"/>
            <ac:picMk id="4" creationId="{D4FE224A-696A-5CEB-3CDB-D6389176B958}"/>
          </ac:picMkLst>
        </pc:picChg>
        <pc:picChg chg="add mod ord">
          <ac:chgData name="김 용호" userId="ca7f1c2ee546dcc2" providerId="LiveId" clId="{7398249A-EE36-4356-BD2D-68F8285B21F4}" dt="2022-07-09T08:38:23.343" v="1285" actId="1076"/>
          <ac:picMkLst>
            <pc:docMk/>
            <pc:sldMk cId="2625637699" sldId="386"/>
            <ac:picMk id="5" creationId="{BF5592B6-E69B-4AA2-3481-38224FB42BAB}"/>
          </ac:picMkLst>
        </pc:picChg>
        <pc:picChg chg="add mod">
          <ac:chgData name="김 용호" userId="ca7f1c2ee546dcc2" providerId="LiveId" clId="{7398249A-EE36-4356-BD2D-68F8285B21F4}" dt="2022-07-09T08:37:33.842" v="1277" actId="1076"/>
          <ac:picMkLst>
            <pc:docMk/>
            <pc:sldMk cId="2625637699" sldId="386"/>
            <ac:picMk id="6" creationId="{257CD377-31FF-CF22-E184-078E5B766CA8}"/>
          </ac:picMkLst>
        </pc:picChg>
      </pc:sldChg>
      <pc:sldChg chg="del">
        <pc:chgData name="김 용호" userId="ca7f1c2ee546dcc2" providerId="LiveId" clId="{7398249A-EE36-4356-BD2D-68F8285B21F4}" dt="2022-07-09T08:53:25.417" v="2362" actId="47"/>
        <pc:sldMkLst>
          <pc:docMk/>
          <pc:sldMk cId="1025189688" sldId="387"/>
        </pc:sldMkLst>
      </pc:sldChg>
      <pc:sldChg chg="del">
        <pc:chgData name="김 용호" userId="ca7f1c2ee546dcc2" providerId="LiveId" clId="{7398249A-EE36-4356-BD2D-68F8285B21F4}" dt="2022-07-09T08:53:31.277" v="2363" actId="47"/>
        <pc:sldMkLst>
          <pc:docMk/>
          <pc:sldMk cId="841522447" sldId="391"/>
        </pc:sldMkLst>
      </pc:sldChg>
      <pc:sldChg chg="del">
        <pc:chgData name="김 용호" userId="ca7f1c2ee546dcc2" providerId="LiveId" clId="{7398249A-EE36-4356-BD2D-68F8285B21F4}" dt="2022-07-09T08:53:31.277" v="2363" actId="47"/>
        <pc:sldMkLst>
          <pc:docMk/>
          <pc:sldMk cId="2465333962" sldId="392"/>
        </pc:sldMkLst>
      </pc:sldChg>
      <pc:sldChg chg="del">
        <pc:chgData name="김 용호" userId="ca7f1c2ee546dcc2" providerId="LiveId" clId="{7398249A-EE36-4356-BD2D-68F8285B21F4}" dt="2022-07-09T08:53:45.168" v="2364" actId="47"/>
        <pc:sldMkLst>
          <pc:docMk/>
          <pc:sldMk cId="3030533691" sldId="393"/>
        </pc:sldMkLst>
      </pc:sldChg>
      <pc:sldChg chg="addSp delSp modSp add mod">
        <pc:chgData name="김 용호" userId="ca7f1c2ee546dcc2" providerId="LiveId" clId="{7398249A-EE36-4356-BD2D-68F8285B21F4}" dt="2022-07-09T09:00:36.964" v="2947" actId="20577"/>
        <pc:sldMkLst>
          <pc:docMk/>
          <pc:sldMk cId="426083326" sldId="394"/>
        </pc:sldMkLst>
        <pc:spChg chg="mod">
          <ac:chgData name="김 용호" userId="ca7f1c2ee546dcc2" providerId="LiveId" clId="{7398249A-EE36-4356-BD2D-68F8285B21F4}" dt="2022-07-09T09:00:36.964" v="2947" actId="20577"/>
          <ac:spMkLst>
            <pc:docMk/>
            <pc:sldMk cId="426083326" sldId="394"/>
            <ac:spMk id="3" creationId="{00000000-0000-0000-0000-000000000000}"/>
          </ac:spMkLst>
        </pc:spChg>
        <pc:graphicFrameChg chg="add del mod">
          <ac:chgData name="김 용호" userId="ca7f1c2ee546dcc2" providerId="LiveId" clId="{7398249A-EE36-4356-BD2D-68F8285B21F4}" dt="2022-07-09T08:36:15.151" v="1230"/>
          <ac:graphicFrameMkLst>
            <pc:docMk/>
            <pc:sldMk cId="426083326" sldId="394"/>
            <ac:graphicFrameMk id="4" creationId="{96404136-5989-BD75-37E7-54E70EB74395}"/>
          </ac:graphicFrameMkLst>
        </pc:graphicFrameChg>
        <pc:graphicFrameChg chg="add del mod">
          <ac:chgData name="김 용호" userId="ca7f1c2ee546dcc2" providerId="LiveId" clId="{7398249A-EE36-4356-BD2D-68F8285B21F4}" dt="2022-07-09T08:44:50.855" v="1691"/>
          <ac:graphicFrameMkLst>
            <pc:docMk/>
            <pc:sldMk cId="426083326" sldId="394"/>
            <ac:graphicFrameMk id="7" creationId="{19F12883-5A84-C7AB-569A-BD61B93DB7BA}"/>
          </ac:graphicFrameMkLst>
        </pc:graphicFrameChg>
        <pc:picChg chg="del">
          <ac:chgData name="김 용호" userId="ca7f1c2ee546dcc2" providerId="LiveId" clId="{7398249A-EE36-4356-BD2D-68F8285B21F4}" dt="2022-07-09T08:35:25.440" v="1113" actId="478"/>
          <ac:picMkLst>
            <pc:docMk/>
            <pc:sldMk cId="426083326" sldId="394"/>
            <ac:picMk id="5" creationId="{BF5592B6-E69B-4AA2-3481-38224FB42BAB}"/>
          </ac:picMkLst>
        </pc:picChg>
        <pc:picChg chg="add del mod">
          <ac:chgData name="김 용호" userId="ca7f1c2ee546dcc2" providerId="LiveId" clId="{7398249A-EE36-4356-BD2D-68F8285B21F4}" dt="2022-07-09T08:36:38.323" v="1240" actId="21"/>
          <ac:picMkLst>
            <pc:docMk/>
            <pc:sldMk cId="426083326" sldId="394"/>
            <ac:picMk id="6" creationId="{31195CF6-9108-4D03-4636-512FAE5F9DC1}"/>
          </ac:picMkLst>
        </pc:picChg>
        <pc:picChg chg="add mod">
          <ac:chgData name="김 용호" userId="ca7f1c2ee546dcc2" providerId="LiveId" clId="{7398249A-EE36-4356-BD2D-68F8285B21F4}" dt="2022-07-09T08:45:06.544" v="1701" actId="1037"/>
          <ac:picMkLst>
            <pc:docMk/>
            <pc:sldMk cId="426083326" sldId="394"/>
            <ac:picMk id="8" creationId="{CF5C34A5-3D5A-E6CE-8E5A-D998E4499339}"/>
          </ac:picMkLst>
        </pc:picChg>
      </pc:sldChg>
      <pc:sldChg chg="addSp delSp modSp add mod">
        <pc:chgData name="김 용호" userId="ca7f1c2ee546dcc2" providerId="LiveId" clId="{7398249A-EE36-4356-BD2D-68F8285B21F4}" dt="2022-07-09T08:53:18.156" v="2361" actId="1076"/>
        <pc:sldMkLst>
          <pc:docMk/>
          <pc:sldMk cId="76364849" sldId="395"/>
        </pc:sldMkLst>
        <pc:spChg chg="mod">
          <ac:chgData name="김 용호" userId="ca7f1c2ee546dcc2" providerId="LiveId" clId="{7398249A-EE36-4356-BD2D-68F8285B21F4}" dt="2022-07-09T08:53:13.674" v="2360" actId="20577"/>
          <ac:spMkLst>
            <pc:docMk/>
            <pc:sldMk cId="76364849" sldId="395"/>
            <ac:spMk id="3" creationId="{00000000-0000-0000-0000-000000000000}"/>
          </ac:spMkLst>
        </pc:spChg>
        <pc:graphicFrameChg chg="add del mod">
          <ac:chgData name="김 용호" userId="ca7f1c2ee546dcc2" providerId="LiveId" clId="{7398249A-EE36-4356-BD2D-68F8285B21F4}" dt="2022-07-09T08:49:57.130" v="1913"/>
          <ac:graphicFrameMkLst>
            <pc:docMk/>
            <pc:sldMk cId="76364849" sldId="395"/>
            <ac:graphicFrameMk id="4" creationId="{3A84141C-EFAE-A725-3A87-415D55EA99B6}"/>
          </ac:graphicFrameMkLst>
        </pc:graphicFrameChg>
        <pc:picChg chg="add mod">
          <ac:chgData name="김 용호" userId="ca7f1c2ee546dcc2" providerId="LiveId" clId="{7398249A-EE36-4356-BD2D-68F8285B21F4}" dt="2022-07-09T08:53:18.156" v="2361" actId="1076"/>
          <ac:picMkLst>
            <pc:docMk/>
            <pc:sldMk cId="76364849" sldId="395"/>
            <ac:picMk id="5" creationId="{3633D54D-9C74-C466-36BF-E9A017E962B6}"/>
          </ac:picMkLst>
        </pc:picChg>
        <pc:picChg chg="del">
          <ac:chgData name="김 용호" userId="ca7f1c2ee546dcc2" providerId="LiveId" clId="{7398249A-EE36-4356-BD2D-68F8285B21F4}" dt="2022-07-09T08:48:24.477" v="1703" actId="478"/>
          <ac:picMkLst>
            <pc:docMk/>
            <pc:sldMk cId="76364849" sldId="395"/>
            <ac:picMk id="8" creationId="{CF5C34A5-3D5A-E6CE-8E5A-D998E4499339}"/>
          </ac:picMkLst>
        </pc:picChg>
      </pc:sldChg>
      <pc:sldMasterChg chg="modSp mod">
        <pc:chgData name="김 용호" userId="ca7f1c2ee546dcc2" providerId="LiveId" clId="{7398249A-EE36-4356-BD2D-68F8285B21F4}" dt="2022-07-11T13:01:38.791" v="2993" actId="20577"/>
        <pc:sldMasterMkLst>
          <pc:docMk/>
          <pc:sldMasterMk cId="3903101786" sldId="2147483660"/>
        </pc:sldMasterMkLst>
        <pc:spChg chg="mod">
          <ac:chgData name="김 용호" userId="ca7f1c2ee546dcc2" providerId="LiveId" clId="{7398249A-EE36-4356-BD2D-68F8285B21F4}" dt="2022-07-11T13:01:38.791" v="2993" actId="20577"/>
          <ac:spMkLst>
            <pc:docMk/>
            <pc:sldMasterMk cId="3903101786" sldId="2147483660"/>
            <ac:spMk id="15" creationId="{00000000-0000-0000-0000-000000000000}"/>
          </ac:spMkLst>
        </pc:spChg>
      </pc:sldMasterChg>
    </pc:docChg>
  </pc:docChgLst>
  <pc:docChgLst>
    <pc:chgData name="김 용호" userId="ca7f1c2ee546dcc2" providerId="LiveId" clId="{1E347B34-FA50-4C01-85F7-DB02E776159F}"/>
    <pc:docChg chg="undo custSel addSld delSld modSld modMainMaster">
      <pc:chgData name="김 용호" userId="ca7f1c2ee546dcc2" providerId="LiveId" clId="{1E347B34-FA50-4C01-85F7-DB02E776159F}" dt="2021-10-29T20:46:48.370" v="3371" actId="20577"/>
      <pc:docMkLst>
        <pc:docMk/>
      </pc:docMkLst>
      <pc:sldChg chg="modSp mod">
        <pc:chgData name="김 용호" userId="ca7f1c2ee546dcc2" providerId="LiveId" clId="{1E347B34-FA50-4C01-85F7-DB02E776159F}" dt="2021-10-28T19:29:01.407" v="3218" actId="20577"/>
        <pc:sldMkLst>
          <pc:docMk/>
          <pc:sldMk cId="2501565848" sldId="269"/>
        </pc:sldMkLst>
        <pc:spChg chg="mod">
          <ac:chgData name="김 용호" userId="ca7f1c2ee546dcc2" providerId="LiveId" clId="{1E347B34-FA50-4C01-85F7-DB02E776159F}" dt="2021-10-19T23:06:49.764" v="90" actId="20577"/>
          <ac:spMkLst>
            <pc:docMk/>
            <pc:sldMk cId="2501565848" sldId="269"/>
            <ac:spMk id="4" creationId="{00000000-0000-0000-0000-000000000000}"/>
          </ac:spMkLst>
        </pc:spChg>
        <pc:spChg chg="mod">
          <ac:chgData name="김 용호" userId="ca7f1c2ee546dcc2" providerId="LiveId" clId="{1E347B34-FA50-4C01-85F7-DB02E776159F}" dt="2021-10-28T19:29:01.407" v="3218" actId="20577"/>
          <ac:spMkLst>
            <pc:docMk/>
            <pc:sldMk cId="2501565848" sldId="269"/>
            <ac:spMk id="5" creationId="{00000000-0000-0000-0000-000000000000}"/>
          </ac:spMkLst>
        </pc:spChg>
      </pc:sldChg>
      <pc:sldChg chg="modSp mod">
        <pc:chgData name="김 용호" userId="ca7f1c2ee546dcc2" providerId="LiveId" clId="{1E347B34-FA50-4C01-85F7-DB02E776159F}" dt="2021-10-19T23:09:53.538" v="190" actId="20577"/>
        <pc:sldMkLst>
          <pc:docMk/>
          <pc:sldMk cId="2202316223" sldId="355"/>
        </pc:sldMkLst>
        <pc:spChg chg="mod">
          <ac:chgData name="김 용호" userId="ca7f1c2ee546dcc2" providerId="LiveId" clId="{1E347B34-FA50-4C01-85F7-DB02E776159F}" dt="2021-10-19T23:09:53.538" v="190" actId="20577"/>
          <ac:spMkLst>
            <pc:docMk/>
            <pc:sldMk cId="2202316223" sldId="355"/>
            <ac:spMk id="3" creationId="{00000000-0000-0000-0000-000000000000}"/>
          </ac:spMkLst>
        </pc:spChg>
      </pc:sldChg>
      <pc:sldChg chg="modSp mod">
        <pc:chgData name="김 용호" userId="ca7f1c2ee546dcc2" providerId="LiveId" clId="{1E347B34-FA50-4C01-85F7-DB02E776159F}" dt="2021-10-28T19:29:56.685" v="3219" actId="6549"/>
        <pc:sldMkLst>
          <pc:docMk/>
          <pc:sldMk cId="792840281" sldId="362"/>
        </pc:sldMkLst>
        <pc:spChg chg="mod">
          <ac:chgData name="김 용호" userId="ca7f1c2ee546dcc2" providerId="LiveId" clId="{1E347B34-FA50-4C01-85F7-DB02E776159F}" dt="2021-10-28T19:29:56.685" v="3219" actId="6549"/>
          <ac:spMkLst>
            <pc:docMk/>
            <pc:sldMk cId="792840281" sldId="362"/>
            <ac:spMk id="3" creationId="{00000000-0000-0000-0000-000000000000}"/>
          </ac:spMkLst>
        </pc:spChg>
      </pc:sldChg>
      <pc:sldChg chg="modSp mod">
        <pc:chgData name="김 용호" userId="ca7f1c2ee546dcc2" providerId="LiveId" clId="{1E347B34-FA50-4C01-85F7-DB02E776159F}" dt="2021-10-28T19:35:31.323" v="3308" actId="20577"/>
        <pc:sldMkLst>
          <pc:docMk/>
          <pc:sldMk cId="279510565" sldId="382"/>
        </pc:sldMkLst>
        <pc:spChg chg="mod">
          <ac:chgData name="김 용호" userId="ca7f1c2ee546dcc2" providerId="LiveId" clId="{1E347B34-FA50-4C01-85F7-DB02E776159F}" dt="2021-10-28T19:35:31.323" v="3308" actId="20577"/>
          <ac:spMkLst>
            <pc:docMk/>
            <pc:sldMk cId="279510565" sldId="382"/>
            <ac:spMk id="3" creationId="{00000000-0000-0000-0000-000000000000}"/>
          </ac:spMkLst>
        </pc:spChg>
      </pc:sldChg>
      <pc:sldChg chg="addSp delSp modSp mod">
        <pc:chgData name="김 용호" userId="ca7f1c2ee546dcc2" providerId="LiveId" clId="{1E347B34-FA50-4C01-85F7-DB02E776159F}" dt="2021-10-28T19:31:08.764" v="3254" actId="20577"/>
        <pc:sldMkLst>
          <pc:docMk/>
          <pc:sldMk cId="2625637699" sldId="386"/>
        </pc:sldMkLst>
        <pc:spChg chg="mod">
          <ac:chgData name="김 용호" userId="ca7f1c2ee546dcc2" providerId="LiveId" clId="{1E347B34-FA50-4C01-85F7-DB02E776159F}" dt="2021-10-20T06:39:32.722" v="793" actId="20577"/>
          <ac:spMkLst>
            <pc:docMk/>
            <pc:sldMk cId="2625637699" sldId="386"/>
            <ac:spMk id="2" creationId="{00000000-0000-0000-0000-000000000000}"/>
          </ac:spMkLst>
        </pc:spChg>
        <pc:spChg chg="mod">
          <ac:chgData name="김 용호" userId="ca7f1c2ee546dcc2" providerId="LiveId" clId="{1E347B34-FA50-4C01-85F7-DB02E776159F}" dt="2021-10-28T19:31:08.764" v="3254" actId="20577"/>
          <ac:spMkLst>
            <pc:docMk/>
            <pc:sldMk cId="2625637699" sldId="386"/>
            <ac:spMk id="3" creationId="{00000000-0000-0000-0000-000000000000}"/>
          </ac:spMkLst>
        </pc:spChg>
        <pc:graphicFrameChg chg="del">
          <ac:chgData name="김 용호" userId="ca7f1c2ee546dcc2" providerId="LiveId" clId="{1E347B34-FA50-4C01-85F7-DB02E776159F}" dt="2021-10-19T23:36:25.785" v="785" actId="478"/>
          <ac:graphicFrameMkLst>
            <pc:docMk/>
            <pc:sldMk cId="2625637699" sldId="386"/>
            <ac:graphicFrameMk id="7" creationId="{475710AF-BC1E-43D9-90CE-9D518ADA9E4B}"/>
          </ac:graphicFrameMkLst>
        </pc:graphicFrameChg>
        <pc:picChg chg="add del mod">
          <ac:chgData name="김 용호" userId="ca7f1c2ee546dcc2" providerId="LiveId" clId="{1E347B34-FA50-4C01-85F7-DB02E776159F}" dt="2021-10-20T06:39:27.234" v="790" actId="478"/>
          <ac:picMkLst>
            <pc:docMk/>
            <pc:sldMk cId="2625637699" sldId="386"/>
            <ac:picMk id="4" creationId="{35B22E06-6A65-41F3-BAD6-7ACFE36B4250}"/>
          </ac:picMkLst>
        </pc:picChg>
        <pc:picChg chg="add del mod">
          <ac:chgData name="김 용호" userId="ca7f1c2ee546dcc2" providerId="LiveId" clId="{1E347B34-FA50-4C01-85F7-DB02E776159F}" dt="2021-10-20T06:51:29.285" v="1258" actId="478"/>
          <ac:picMkLst>
            <pc:docMk/>
            <pc:sldMk cId="2625637699" sldId="386"/>
            <ac:picMk id="5" creationId="{1E54E70B-D029-4544-82AA-B942A8B65E9E}"/>
          </ac:picMkLst>
        </pc:picChg>
        <pc:picChg chg="add del mod">
          <ac:chgData name="김 용호" userId="ca7f1c2ee546dcc2" providerId="LiveId" clId="{1E347B34-FA50-4C01-85F7-DB02E776159F}" dt="2021-10-20T06:59:26.605" v="1570" actId="478"/>
          <ac:picMkLst>
            <pc:docMk/>
            <pc:sldMk cId="2625637699" sldId="386"/>
            <ac:picMk id="6" creationId="{4CC068F6-04EA-41F9-917E-288E58E1D004}"/>
          </ac:picMkLst>
        </pc:picChg>
        <pc:picChg chg="add mod">
          <ac:chgData name="김 용호" userId="ca7f1c2ee546dcc2" providerId="LiveId" clId="{1E347B34-FA50-4C01-85F7-DB02E776159F}" dt="2021-10-20T06:59:32.939" v="1574" actId="14100"/>
          <ac:picMkLst>
            <pc:docMk/>
            <pc:sldMk cId="2625637699" sldId="386"/>
            <ac:picMk id="8" creationId="{04763BCF-C591-47C9-9276-6B7728BB63DB}"/>
          </ac:picMkLst>
        </pc:picChg>
      </pc:sldChg>
      <pc:sldChg chg="addSp delSp modSp mod">
        <pc:chgData name="김 용호" userId="ca7f1c2ee546dcc2" providerId="LiveId" clId="{1E347B34-FA50-4C01-85F7-DB02E776159F}" dt="2021-10-28T19:38:02.818" v="3315" actId="1076"/>
        <pc:sldMkLst>
          <pc:docMk/>
          <pc:sldMk cId="1025189688" sldId="387"/>
        </pc:sldMkLst>
        <pc:spChg chg="mod">
          <ac:chgData name="김 용호" userId="ca7f1c2ee546dcc2" providerId="LiveId" clId="{1E347B34-FA50-4C01-85F7-DB02E776159F}" dt="2021-10-20T06:52:15.907" v="1332" actId="20577"/>
          <ac:spMkLst>
            <pc:docMk/>
            <pc:sldMk cId="1025189688" sldId="387"/>
            <ac:spMk id="2" creationId="{81A8A40C-6809-4D5A-B26D-8530B41FEFA7}"/>
          </ac:spMkLst>
        </pc:spChg>
        <pc:spChg chg="mod">
          <ac:chgData name="김 용호" userId="ca7f1c2ee546dcc2" providerId="LiveId" clId="{1E347B34-FA50-4C01-85F7-DB02E776159F}" dt="2021-10-28T19:31:27.882" v="3260" actId="20577"/>
          <ac:spMkLst>
            <pc:docMk/>
            <pc:sldMk cId="1025189688" sldId="387"/>
            <ac:spMk id="3" creationId="{41251432-1398-4F6B-B214-7FCF014362D5}"/>
          </ac:spMkLst>
        </pc:spChg>
        <pc:graphicFrameChg chg="del">
          <ac:chgData name="김 용호" userId="ca7f1c2ee546dcc2" providerId="LiveId" clId="{1E347B34-FA50-4C01-85F7-DB02E776159F}" dt="2021-10-20T06:47:20.557" v="1257" actId="478"/>
          <ac:graphicFrameMkLst>
            <pc:docMk/>
            <pc:sldMk cId="1025189688" sldId="387"/>
            <ac:graphicFrameMk id="5" creationId="{BD106F4B-0132-4319-817F-6C12D85D4C06}"/>
          </ac:graphicFrameMkLst>
        </pc:graphicFrameChg>
        <pc:picChg chg="add del mod">
          <ac:chgData name="김 용호" userId="ca7f1c2ee546dcc2" providerId="LiveId" clId="{1E347B34-FA50-4C01-85F7-DB02E776159F}" dt="2021-10-20T06:59:15.109" v="1566" actId="478"/>
          <ac:picMkLst>
            <pc:docMk/>
            <pc:sldMk cId="1025189688" sldId="387"/>
            <ac:picMk id="4" creationId="{171BC182-5012-4F69-867F-906060E0EB79}"/>
          </ac:picMkLst>
        </pc:picChg>
        <pc:picChg chg="add mod">
          <ac:chgData name="김 용호" userId="ca7f1c2ee546dcc2" providerId="LiveId" clId="{1E347B34-FA50-4C01-85F7-DB02E776159F}" dt="2021-10-28T19:38:02.818" v="3315" actId="1076"/>
          <ac:picMkLst>
            <pc:docMk/>
            <pc:sldMk cId="1025189688" sldId="387"/>
            <ac:picMk id="4" creationId="{69D32A94-4736-4A18-B1F7-28936956D73F}"/>
          </ac:picMkLst>
        </pc:picChg>
        <pc:picChg chg="add del mod">
          <ac:chgData name="김 용호" userId="ca7f1c2ee546dcc2" providerId="LiveId" clId="{1E347B34-FA50-4C01-85F7-DB02E776159F}" dt="2021-10-28T19:37:52.257" v="3309" actId="478"/>
          <ac:picMkLst>
            <pc:docMk/>
            <pc:sldMk cId="1025189688" sldId="387"/>
            <ac:picMk id="6" creationId="{EF4BB2EA-BE3A-4DA4-BE4E-CE2850E153F8}"/>
          </ac:picMkLst>
        </pc:picChg>
      </pc:sldChg>
      <pc:sldChg chg="addSp delSp modSp mod">
        <pc:chgData name="김 용호" userId="ca7f1c2ee546dcc2" providerId="LiveId" clId="{1E347B34-FA50-4C01-85F7-DB02E776159F}" dt="2021-10-28T19:40:22.090" v="3362" actId="1076"/>
        <pc:sldMkLst>
          <pc:docMk/>
          <pc:sldMk cId="3147093672" sldId="388"/>
        </pc:sldMkLst>
        <pc:spChg chg="mod">
          <ac:chgData name="김 용호" userId="ca7f1c2ee546dcc2" providerId="LiveId" clId="{1E347B34-FA50-4C01-85F7-DB02E776159F}" dt="2021-10-20T07:02:14.989" v="1982" actId="20577"/>
          <ac:spMkLst>
            <pc:docMk/>
            <pc:sldMk cId="3147093672" sldId="388"/>
            <ac:spMk id="2" creationId="{02E4C911-B2D1-479C-8BA8-5855709DA715}"/>
          </ac:spMkLst>
        </pc:spChg>
        <pc:spChg chg="mod">
          <ac:chgData name="김 용호" userId="ca7f1c2ee546dcc2" providerId="LiveId" clId="{1E347B34-FA50-4C01-85F7-DB02E776159F}" dt="2021-10-28T19:40:04.294" v="3360" actId="20577"/>
          <ac:spMkLst>
            <pc:docMk/>
            <pc:sldMk cId="3147093672" sldId="388"/>
            <ac:spMk id="3" creationId="{29EAF769-5775-443F-B4A5-764ACE21788A}"/>
          </ac:spMkLst>
        </pc:spChg>
        <pc:graphicFrameChg chg="del">
          <ac:chgData name="김 용호" userId="ca7f1c2ee546dcc2" providerId="LiveId" clId="{1E347B34-FA50-4C01-85F7-DB02E776159F}" dt="2021-10-20T06:54:15.986" v="1562" actId="478"/>
          <ac:graphicFrameMkLst>
            <pc:docMk/>
            <pc:sldMk cId="3147093672" sldId="388"/>
            <ac:graphicFrameMk id="5" creationId="{E1627E64-4316-45AF-9821-AB606E3185D7}"/>
          </ac:graphicFrameMkLst>
        </pc:graphicFrameChg>
        <pc:picChg chg="add del mod">
          <ac:chgData name="김 용호" userId="ca7f1c2ee546dcc2" providerId="LiveId" clId="{1E347B34-FA50-4C01-85F7-DB02E776159F}" dt="2021-10-28T19:33:10.056" v="3261" actId="478"/>
          <ac:picMkLst>
            <pc:docMk/>
            <pc:sldMk cId="3147093672" sldId="388"/>
            <ac:picMk id="4" creationId="{96A5D237-FCFD-4976-8569-94FB150A994C}"/>
          </ac:picMkLst>
        </pc:picChg>
        <pc:picChg chg="add mod">
          <ac:chgData name="김 용호" userId="ca7f1c2ee546dcc2" providerId="LiveId" clId="{1E347B34-FA50-4C01-85F7-DB02E776159F}" dt="2021-10-28T19:40:22.090" v="3362" actId="1076"/>
          <ac:picMkLst>
            <pc:docMk/>
            <pc:sldMk cId="3147093672" sldId="388"/>
            <ac:picMk id="5" creationId="{2AEDB861-2CA5-41B1-B209-9A24823654AF}"/>
          </ac:picMkLst>
        </pc:picChg>
      </pc:sldChg>
      <pc:sldChg chg="addSp delSp modSp add mod">
        <pc:chgData name="김 용호" userId="ca7f1c2ee546dcc2" providerId="LiveId" clId="{1E347B34-FA50-4C01-85F7-DB02E776159F}" dt="2021-10-28T19:40:26.123" v="3363" actId="14100"/>
        <pc:sldMkLst>
          <pc:docMk/>
          <pc:sldMk cId="3582186934" sldId="389"/>
        </pc:sldMkLst>
        <pc:spChg chg="mod">
          <ac:chgData name="김 용호" userId="ca7f1c2ee546dcc2" providerId="LiveId" clId="{1E347B34-FA50-4C01-85F7-DB02E776159F}" dt="2021-10-20T07:02:19.096" v="1984" actId="20577"/>
          <ac:spMkLst>
            <pc:docMk/>
            <pc:sldMk cId="3582186934" sldId="389"/>
            <ac:spMk id="2" creationId="{02E4C911-B2D1-479C-8BA8-5855709DA715}"/>
          </ac:spMkLst>
        </pc:spChg>
        <pc:spChg chg="mod">
          <ac:chgData name="김 용호" userId="ca7f1c2ee546dcc2" providerId="LiveId" clId="{1E347B34-FA50-4C01-85F7-DB02E776159F}" dt="2021-10-28T19:33:55.838" v="3274" actId="20577"/>
          <ac:spMkLst>
            <pc:docMk/>
            <pc:sldMk cId="3582186934" sldId="389"/>
            <ac:spMk id="3" creationId="{29EAF769-5775-443F-B4A5-764ACE21788A}"/>
          </ac:spMkLst>
        </pc:spChg>
        <pc:picChg chg="del">
          <ac:chgData name="김 용호" userId="ca7f1c2ee546dcc2" providerId="LiveId" clId="{1E347B34-FA50-4C01-85F7-DB02E776159F}" dt="2021-10-20T07:16:36.917" v="2065" actId="478"/>
          <ac:picMkLst>
            <pc:docMk/>
            <pc:sldMk cId="3582186934" sldId="389"/>
            <ac:picMk id="4" creationId="{96A5D237-FCFD-4976-8569-94FB150A994C}"/>
          </ac:picMkLst>
        </pc:picChg>
        <pc:picChg chg="add mod">
          <ac:chgData name="김 용호" userId="ca7f1c2ee546dcc2" providerId="LiveId" clId="{1E347B34-FA50-4C01-85F7-DB02E776159F}" dt="2021-10-28T19:40:26.123" v="3363" actId="14100"/>
          <ac:picMkLst>
            <pc:docMk/>
            <pc:sldMk cId="3582186934" sldId="389"/>
            <ac:picMk id="5" creationId="{CAE7D962-0552-47FD-BFE6-7A2AC5B191D9}"/>
          </ac:picMkLst>
        </pc:picChg>
      </pc:sldChg>
      <pc:sldChg chg="addSp delSp modSp add mod">
        <pc:chgData name="김 용호" userId="ca7f1c2ee546dcc2" providerId="LiveId" clId="{1E347B34-FA50-4C01-85F7-DB02E776159F}" dt="2021-10-28T19:40:41.892" v="3365" actId="1076"/>
        <pc:sldMkLst>
          <pc:docMk/>
          <pc:sldMk cId="3533111979" sldId="390"/>
        </pc:sldMkLst>
        <pc:spChg chg="mod">
          <ac:chgData name="김 용호" userId="ca7f1c2ee546dcc2" providerId="LiveId" clId="{1E347B34-FA50-4C01-85F7-DB02E776159F}" dt="2021-10-20T19:15:50.302" v="2708" actId="20577"/>
          <ac:spMkLst>
            <pc:docMk/>
            <pc:sldMk cId="3533111979" sldId="390"/>
            <ac:spMk id="2" creationId="{02E4C911-B2D1-479C-8BA8-5855709DA715}"/>
          </ac:spMkLst>
        </pc:spChg>
        <pc:spChg chg="mod">
          <ac:chgData name="김 용호" userId="ca7f1c2ee546dcc2" providerId="LiveId" clId="{1E347B34-FA50-4C01-85F7-DB02E776159F}" dt="2021-10-28T19:34:15.442" v="3281" actId="20577"/>
          <ac:spMkLst>
            <pc:docMk/>
            <pc:sldMk cId="3533111979" sldId="390"/>
            <ac:spMk id="3" creationId="{29EAF769-5775-443F-B4A5-764ACE21788A}"/>
          </ac:spMkLst>
        </pc:spChg>
        <pc:picChg chg="add mod">
          <ac:chgData name="김 용호" userId="ca7f1c2ee546dcc2" providerId="LiveId" clId="{1E347B34-FA50-4C01-85F7-DB02E776159F}" dt="2021-10-28T19:40:41.892" v="3365" actId="1076"/>
          <ac:picMkLst>
            <pc:docMk/>
            <pc:sldMk cId="3533111979" sldId="390"/>
            <ac:picMk id="4" creationId="{B57B17DF-AC52-4363-84BF-B42B02F0D414}"/>
          </ac:picMkLst>
        </pc:picChg>
        <pc:picChg chg="del">
          <ac:chgData name="김 용호" userId="ca7f1c2ee546dcc2" providerId="LiveId" clId="{1E347B34-FA50-4C01-85F7-DB02E776159F}" dt="2021-10-20T19:16:40.195" v="2840" actId="478"/>
          <ac:picMkLst>
            <pc:docMk/>
            <pc:sldMk cId="3533111979" sldId="390"/>
            <ac:picMk id="5" creationId="{CAE7D962-0552-47FD-BFE6-7A2AC5B191D9}"/>
          </ac:picMkLst>
        </pc:picChg>
      </pc:sldChg>
      <pc:sldChg chg="modSp add del mod">
        <pc:chgData name="김 용호" userId="ca7f1c2ee546dcc2" providerId="LiveId" clId="{1E347B34-FA50-4C01-85F7-DB02E776159F}" dt="2021-10-20T19:09:41.127" v="2361" actId="47"/>
        <pc:sldMkLst>
          <pc:docMk/>
          <pc:sldMk cId="3718289255" sldId="390"/>
        </pc:sldMkLst>
        <pc:spChg chg="mod">
          <ac:chgData name="김 용호" userId="ca7f1c2ee546dcc2" providerId="LiveId" clId="{1E347B34-FA50-4C01-85F7-DB02E776159F}" dt="2021-10-20T19:09:16.022" v="2294" actId="20577"/>
          <ac:spMkLst>
            <pc:docMk/>
            <pc:sldMk cId="3718289255" sldId="390"/>
            <ac:spMk id="2" creationId="{02E4C911-B2D1-479C-8BA8-5855709DA715}"/>
          </ac:spMkLst>
        </pc:spChg>
        <pc:spChg chg="mod">
          <ac:chgData name="김 용호" userId="ca7f1c2ee546dcc2" providerId="LiveId" clId="{1E347B34-FA50-4C01-85F7-DB02E776159F}" dt="2021-10-20T19:09:37.717" v="2360" actId="20577"/>
          <ac:spMkLst>
            <pc:docMk/>
            <pc:sldMk cId="3718289255" sldId="390"/>
            <ac:spMk id="3" creationId="{29EAF769-5775-443F-B4A5-764ACE21788A}"/>
          </ac:spMkLst>
        </pc:spChg>
      </pc:sldChg>
      <pc:sldMasterChg chg="modSp mod modSldLayout">
        <pc:chgData name="김 용호" userId="ca7f1c2ee546dcc2" providerId="LiveId" clId="{1E347B34-FA50-4C01-85F7-DB02E776159F}" dt="2021-10-29T20:46:48.370" v="3371" actId="20577"/>
        <pc:sldMasterMkLst>
          <pc:docMk/>
          <pc:sldMasterMk cId="3903101786" sldId="2147483660"/>
        </pc:sldMasterMkLst>
        <pc:spChg chg="mod">
          <ac:chgData name="김 용호" userId="ca7f1c2ee546dcc2" providerId="LiveId" clId="{1E347B34-FA50-4C01-85F7-DB02E776159F}" dt="2021-10-19T23:03:14.737" v="39" actId="20577"/>
          <ac:spMkLst>
            <pc:docMk/>
            <pc:sldMasterMk cId="3903101786" sldId="2147483660"/>
            <ac:spMk id="10" creationId="{00000000-0000-0000-0000-000000000000}"/>
          </ac:spMkLst>
        </pc:spChg>
        <pc:spChg chg="mod">
          <ac:chgData name="김 용호" userId="ca7f1c2ee546dcc2" providerId="LiveId" clId="{1E347B34-FA50-4C01-85F7-DB02E776159F}" dt="2021-10-29T20:46:48.370" v="3371" actId="20577"/>
          <ac:spMkLst>
            <pc:docMk/>
            <pc:sldMasterMk cId="3903101786" sldId="2147483660"/>
            <ac:spMk id="15" creationId="{00000000-0000-0000-0000-000000000000}"/>
          </ac:spMkLst>
        </pc:spChg>
        <pc:spChg chg="mod">
          <ac:chgData name="김 용호" userId="ca7f1c2ee546dcc2" providerId="LiveId" clId="{1E347B34-FA50-4C01-85F7-DB02E776159F}" dt="2021-10-19T23:02:50.777" v="21" actId="20577"/>
          <ac:spMkLst>
            <pc:docMk/>
            <pc:sldMasterMk cId="3903101786" sldId="2147483660"/>
            <ac:spMk id="19" creationId="{00000000-0000-0000-0000-000000000000}"/>
          </ac:spMkLst>
        </pc:spChg>
        <pc:sldLayoutChg chg="modSp mod">
          <pc:chgData name="김 용호" userId="ca7f1c2ee546dcc2" providerId="LiveId" clId="{1E347B34-FA50-4C01-85F7-DB02E776159F}" dt="2021-10-19T23:03:40.376" v="57" actId="20577"/>
          <pc:sldLayoutMkLst>
            <pc:docMk/>
            <pc:sldMasterMk cId="3903101786" sldId="2147483660"/>
            <pc:sldLayoutMk cId="1514468478" sldId="2147483662"/>
          </pc:sldLayoutMkLst>
          <pc:spChg chg="mod">
            <ac:chgData name="김 용호" userId="ca7f1c2ee546dcc2" providerId="LiveId" clId="{1E347B34-FA50-4C01-85F7-DB02E776159F}" dt="2021-10-19T23:03:40.376" v="57" actId="20577"/>
            <ac:spMkLst>
              <pc:docMk/>
              <pc:sldMasterMk cId="3903101786" sldId="2147483660"/>
              <pc:sldLayoutMk cId="1514468478" sldId="2147483662"/>
              <ac:spMk id="8" creationId="{00000000-0000-0000-0000-000000000000}"/>
            </ac:spMkLst>
          </pc:spChg>
        </pc:sldLayoutChg>
      </pc:sldMasterChg>
    </pc:docChg>
  </pc:docChgLst>
  <pc:docChgLst>
    <pc:chgData name="김 용호" userId="ca7f1c2ee546dcc2" providerId="LiveId" clId="{7D2AE21D-30C5-4FF1-9871-5907961D52A5}"/>
    <pc:docChg chg="undo custSel addSld delSld modSld modMainMaster">
      <pc:chgData name="김 용호" userId="ca7f1c2ee546dcc2" providerId="LiveId" clId="{7D2AE21D-30C5-4FF1-9871-5907961D52A5}" dt="2022-07-09T07:47:01.026" v="1995" actId="20577"/>
      <pc:docMkLst>
        <pc:docMk/>
      </pc:docMkLst>
      <pc:sldChg chg="addSp delSp modSp mod">
        <pc:chgData name="김 용호" userId="ca7f1c2ee546dcc2" providerId="LiveId" clId="{7D2AE21D-30C5-4FF1-9871-5907961D52A5}" dt="2022-07-09T07:39:38.760" v="1856"/>
        <pc:sldMkLst>
          <pc:docMk/>
          <pc:sldMk cId="2501565848" sldId="269"/>
        </pc:sldMkLst>
        <pc:spChg chg="mod">
          <ac:chgData name="김 용호" userId="ca7f1c2ee546dcc2" providerId="LiveId" clId="{7D2AE21D-30C5-4FF1-9871-5907961D52A5}" dt="2022-07-09T06:56:04.910" v="356" actId="20577"/>
          <ac:spMkLst>
            <pc:docMk/>
            <pc:sldMk cId="2501565848" sldId="269"/>
            <ac:spMk id="4" creationId="{00000000-0000-0000-0000-000000000000}"/>
          </ac:spMkLst>
        </pc:spChg>
        <pc:spChg chg="mod">
          <ac:chgData name="김 용호" userId="ca7f1c2ee546dcc2" providerId="LiveId" clId="{7D2AE21D-30C5-4FF1-9871-5907961D52A5}" dt="2022-07-05T06:30:12.308" v="48" actId="20577"/>
          <ac:spMkLst>
            <pc:docMk/>
            <pc:sldMk cId="2501565848" sldId="269"/>
            <ac:spMk id="5" creationId="{00000000-0000-0000-0000-000000000000}"/>
          </ac:spMkLst>
        </pc:spChg>
        <pc:graphicFrameChg chg="add del mod">
          <ac:chgData name="김 용호" userId="ca7f1c2ee546dcc2" providerId="LiveId" clId="{7D2AE21D-30C5-4FF1-9871-5907961D52A5}" dt="2022-07-05T06:41:19.076" v="82"/>
          <ac:graphicFrameMkLst>
            <pc:docMk/>
            <pc:sldMk cId="2501565848" sldId="269"/>
            <ac:graphicFrameMk id="2" creationId="{B364B300-B152-AAC0-C769-44A79585F296}"/>
          </ac:graphicFrameMkLst>
        </pc:graphicFrameChg>
        <pc:graphicFrameChg chg="add del mod">
          <ac:chgData name="김 용호" userId="ca7f1c2ee546dcc2" providerId="LiveId" clId="{7D2AE21D-30C5-4FF1-9871-5907961D52A5}" dt="2022-07-05T06:34:50.941" v="62"/>
          <ac:graphicFrameMkLst>
            <pc:docMk/>
            <pc:sldMk cId="2501565848" sldId="269"/>
            <ac:graphicFrameMk id="2" creationId="{E71077BE-57DC-73BC-5DC8-EB83E0C95F9E}"/>
          </ac:graphicFrameMkLst>
        </pc:graphicFrameChg>
        <pc:graphicFrameChg chg="add del mod">
          <ac:chgData name="김 용호" userId="ca7f1c2ee546dcc2" providerId="LiveId" clId="{7D2AE21D-30C5-4FF1-9871-5907961D52A5}" dt="2022-07-05T06:34:50.941" v="62"/>
          <ac:graphicFrameMkLst>
            <pc:docMk/>
            <pc:sldMk cId="2501565848" sldId="269"/>
            <ac:graphicFrameMk id="3" creationId="{152E2105-02A2-5949-3C21-8F2832D619AC}"/>
          </ac:graphicFrameMkLst>
        </pc:graphicFrameChg>
        <pc:graphicFrameChg chg="add del mod">
          <ac:chgData name="김 용호" userId="ca7f1c2ee546dcc2" providerId="LiveId" clId="{7D2AE21D-30C5-4FF1-9871-5907961D52A5}" dt="2022-07-05T06:35:26.115" v="68" actId="478"/>
          <ac:graphicFrameMkLst>
            <pc:docMk/>
            <pc:sldMk cId="2501565848" sldId="269"/>
            <ac:graphicFrameMk id="6" creationId="{00000000-0000-0000-0000-000000000000}"/>
          </ac:graphicFrameMkLst>
        </pc:graphicFrameChg>
        <pc:graphicFrameChg chg="add del mod">
          <ac:chgData name="김 용호" userId="ca7f1c2ee546dcc2" providerId="LiveId" clId="{7D2AE21D-30C5-4FF1-9871-5907961D52A5}" dt="2022-07-09T06:48:04.024" v="118"/>
          <ac:graphicFrameMkLst>
            <pc:docMk/>
            <pc:sldMk cId="2501565848" sldId="269"/>
            <ac:graphicFrameMk id="6" creationId="{DF6F576D-01DB-9E3C-7CF9-275770EF04A2}"/>
          </ac:graphicFrameMkLst>
        </pc:graphicFrameChg>
        <pc:graphicFrameChg chg="add del mod">
          <ac:chgData name="김 용호" userId="ca7f1c2ee546dcc2" providerId="LiveId" clId="{7D2AE21D-30C5-4FF1-9871-5907961D52A5}" dt="2022-07-09T06:50:55.334" v="336" actId="478"/>
          <ac:graphicFrameMkLst>
            <pc:docMk/>
            <pc:sldMk cId="2501565848" sldId="269"/>
            <ac:graphicFrameMk id="8" creationId="{03AB6F32-4E2A-2A6A-2446-D4AA25722EFF}"/>
          </ac:graphicFrameMkLst>
        </pc:graphicFrameChg>
        <pc:graphicFrameChg chg="add del mod">
          <ac:chgData name="김 용호" userId="ca7f1c2ee546dcc2" providerId="LiveId" clId="{7D2AE21D-30C5-4FF1-9871-5907961D52A5}" dt="2022-07-05T06:35:12.274" v="67" actId="478"/>
          <ac:graphicFrameMkLst>
            <pc:docMk/>
            <pc:sldMk cId="2501565848" sldId="269"/>
            <ac:graphicFrameMk id="8" creationId="{1E213152-3711-6DF5-0752-221985602DCF}"/>
          </ac:graphicFrameMkLst>
        </pc:graphicFrameChg>
        <pc:graphicFrameChg chg="add del mod">
          <ac:chgData name="김 용호" userId="ca7f1c2ee546dcc2" providerId="LiveId" clId="{7D2AE21D-30C5-4FF1-9871-5907961D52A5}" dt="2022-07-09T06:48:16.043" v="143" actId="478"/>
          <ac:graphicFrameMkLst>
            <pc:docMk/>
            <pc:sldMk cId="2501565848" sldId="269"/>
            <ac:graphicFrameMk id="9" creationId="{0E831418-D733-71B6-DF08-FADFF684D274}"/>
          </ac:graphicFrameMkLst>
        </pc:graphicFrameChg>
        <pc:graphicFrameChg chg="add del mod">
          <ac:chgData name="김 용호" userId="ca7f1c2ee546dcc2" providerId="LiveId" clId="{7D2AE21D-30C5-4FF1-9871-5907961D52A5}" dt="2022-07-05T06:36:23.272" v="71"/>
          <ac:graphicFrameMkLst>
            <pc:docMk/>
            <pc:sldMk cId="2501565848" sldId="269"/>
            <ac:graphicFrameMk id="9" creationId="{5A009FDB-4953-22A6-BE46-30E059858814}"/>
          </ac:graphicFrameMkLst>
        </pc:graphicFrameChg>
        <pc:graphicFrameChg chg="add del mod">
          <ac:chgData name="김 용호" userId="ca7f1c2ee546dcc2" providerId="LiveId" clId="{7D2AE21D-30C5-4FF1-9871-5907961D52A5}" dt="2022-07-05T06:41:17.972" v="79" actId="478"/>
          <ac:graphicFrameMkLst>
            <pc:docMk/>
            <pc:sldMk cId="2501565848" sldId="269"/>
            <ac:graphicFrameMk id="10" creationId="{5383C786-D7A8-913D-56BC-C429E262D958}"/>
          </ac:graphicFrameMkLst>
        </pc:graphicFrameChg>
        <pc:graphicFrameChg chg="add mod modGraphic">
          <ac:chgData name="김 용호" userId="ca7f1c2ee546dcc2" providerId="LiveId" clId="{7D2AE21D-30C5-4FF1-9871-5907961D52A5}" dt="2022-07-09T07:39:38.760" v="1856"/>
          <ac:graphicFrameMkLst>
            <pc:docMk/>
            <pc:sldMk cId="2501565848" sldId="269"/>
            <ac:graphicFrameMk id="10" creationId="{BBBB0FBC-4BC3-BE70-7489-5F3F206AAE5A}"/>
          </ac:graphicFrameMkLst>
        </pc:graphicFrameChg>
      </pc:sldChg>
      <pc:sldChg chg="modSp mod">
        <pc:chgData name="김 용호" userId="ca7f1c2ee546dcc2" providerId="LiveId" clId="{7D2AE21D-30C5-4FF1-9871-5907961D52A5}" dt="2022-07-05T06:42:00.791" v="90" actId="20577"/>
        <pc:sldMkLst>
          <pc:docMk/>
          <pc:sldMk cId="2202316223" sldId="355"/>
        </pc:sldMkLst>
        <pc:spChg chg="mod">
          <ac:chgData name="김 용호" userId="ca7f1c2ee546dcc2" providerId="LiveId" clId="{7D2AE21D-30C5-4FF1-9871-5907961D52A5}" dt="2022-07-05T06:42:00.791" v="90" actId="20577"/>
          <ac:spMkLst>
            <pc:docMk/>
            <pc:sldMk cId="2202316223" sldId="355"/>
            <ac:spMk id="3" creationId="{00000000-0000-0000-0000-000000000000}"/>
          </ac:spMkLst>
        </pc:spChg>
      </pc:sldChg>
      <pc:sldChg chg="modSp mod">
        <pc:chgData name="김 용호" userId="ca7f1c2ee546dcc2" providerId="LiveId" clId="{7D2AE21D-30C5-4FF1-9871-5907961D52A5}" dt="2022-07-09T07:44:28.942" v="1877" actId="20577"/>
        <pc:sldMkLst>
          <pc:docMk/>
          <pc:sldMk cId="792840281" sldId="362"/>
        </pc:sldMkLst>
        <pc:spChg chg="mod">
          <ac:chgData name="김 용호" userId="ca7f1c2ee546dcc2" providerId="LiveId" clId="{7D2AE21D-30C5-4FF1-9871-5907961D52A5}" dt="2022-07-09T07:44:28.942" v="1877" actId="20577"/>
          <ac:spMkLst>
            <pc:docMk/>
            <pc:sldMk cId="792840281" sldId="362"/>
            <ac:spMk id="3" creationId="{00000000-0000-0000-0000-000000000000}"/>
          </ac:spMkLst>
        </pc:spChg>
      </pc:sldChg>
      <pc:sldChg chg="modSp mod">
        <pc:chgData name="김 용호" userId="ca7f1c2ee546dcc2" providerId="LiveId" clId="{7D2AE21D-30C5-4FF1-9871-5907961D52A5}" dt="2022-07-09T07:47:01.026" v="1995" actId="20577"/>
        <pc:sldMkLst>
          <pc:docMk/>
          <pc:sldMk cId="279510565" sldId="382"/>
        </pc:sldMkLst>
        <pc:spChg chg="mod">
          <ac:chgData name="김 용호" userId="ca7f1c2ee546dcc2" providerId="LiveId" clId="{7D2AE21D-30C5-4FF1-9871-5907961D52A5}" dt="2022-07-09T07:47:01.026" v="1995" actId="20577"/>
          <ac:spMkLst>
            <pc:docMk/>
            <pc:sldMk cId="279510565" sldId="382"/>
            <ac:spMk id="3" creationId="{00000000-0000-0000-0000-000000000000}"/>
          </ac:spMkLst>
        </pc:spChg>
      </pc:sldChg>
      <pc:sldChg chg="addSp delSp modSp mod">
        <pc:chgData name="김 용호" userId="ca7f1c2ee546dcc2" providerId="LiveId" clId="{7D2AE21D-30C5-4FF1-9871-5907961D52A5}" dt="2022-07-09T07:22:40.015" v="1195" actId="403"/>
        <pc:sldMkLst>
          <pc:docMk/>
          <pc:sldMk cId="2625637699" sldId="386"/>
        </pc:sldMkLst>
        <pc:spChg chg="mod">
          <ac:chgData name="김 용호" userId="ca7f1c2ee546dcc2" providerId="LiveId" clId="{7D2AE21D-30C5-4FF1-9871-5907961D52A5}" dt="2022-07-09T07:08:25.306" v="959" actId="20577"/>
          <ac:spMkLst>
            <pc:docMk/>
            <pc:sldMk cId="2625637699" sldId="386"/>
            <ac:spMk id="2" creationId="{00000000-0000-0000-0000-000000000000}"/>
          </ac:spMkLst>
        </pc:spChg>
        <pc:spChg chg="mod">
          <ac:chgData name="김 용호" userId="ca7f1c2ee546dcc2" providerId="LiveId" clId="{7D2AE21D-30C5-4FF1-9871-5907961D52A5}" dt="2022-07-09T07:22:40.015" v="1195" actId="403"/>
          <ac:spMkLst>
            <pc:docMk/>
            <pc:sldMk cId="2625637699" sldId="386"/>
            <ac:spMk id="3" creationId="{00000000-0000-0000-0000-000000000000}"/>
          </ac:spMkLst>
        </pc:spChg>
        <pc:spChg chg="add mod">
          <ac:chgData name="김 용호" userId="ca7f1c2ee546dcc2" providerId="LiveId" clId="{7D2AE21D-30C5-4FF1-9871-5907961D52A5}" dt="2022-07-09T07:12:12.761" v="1144" actId="692"/>
          <ac:spMkLst>
            <pc:docMk/>
            <pc:sldMk cId="2625637699" sldId="386"/>
            <ac:spMk id="5" creationId="{81E4769F-EBD6-AA83-B024-21156FBEE45E}"/>
          </ac:spMkLst>
        </pc:spChg>
        <pc:spChg chg="add mod">
          <ac:chgData name="김 용호" userId="ca7f1c2ee546dcc2" providerId="LiveId" clId="{7D2AE21D-30C5-4FF1-9871-5907961D52A5}" dt="2022-07-09T07:13:01.493" v="1183" actId="207"/>
          <ac:spMkLst>
            <pc:docMk/>
            <pc:sldMk cId="2625637699" sldId="386"/>
            <ac:spMk id="6" creationId="{760659CA-A8F8-BECD-2477-C613EB4385BA}"/>
          </ac:spMkLst>
        </pc:spChg>
        <pc:picChg chg="add mod">
          <ac:chgData name="김 용호" userId="ca7f1c2ee546dcc2" providerId="LiveId" clId="{7D2AE21D-30C5-4FF1-9871-5907961D52A5}" dt="2022-07-09T07:11:46.954" v="1141" actId="14100"/>
          <ac:picMkLst>
            <pc:docMk/>
            <pc:sldMk cId="2625637699" sldId="386"/>
            <ac:picMk id="4" creationId="{D4FE224A-696A-5CEB-3CDB-D6389176B958}"/>
          </ac:picMkLst>
        </pc:picChg>
        <pc:picChg chg="del">
          <ac:chgData name="김 용호" userId="ca7f1c2ee546dcc2" providerId="LiveId" clId="{7D2AE21D-30C5-4FF1-9871-5907961D52A5}" dt="2022-07-09T06:59:17.395" v="459" actId="478"/>
          <ac:picMkLst>
            <pc:docMk/>
            <pc:sldMk cId="2625637699" sldId="386"/>
            <ac:picMk id="8" creationId="{04763BCF-C591-47C9-9276-6B7728BB63DB}"/>
          </ac:picMkLst>
        </pc:picChg>
      </pc:sldChg>
      <pc:sldChg chg="addSp delSp modSp mod">
        <pc:chgData name="김 용호" userId="ca7f1c2ee546dcc2" providerId="LiveId" clId="{7D2AE21D-30C5-4FF1-9871-5907961D52A5}" dt="2022-07-09T07:26:04.365" v="1621" actId="1036"/>
        <pc:sldMkLst>
          <pc:docMk/>
          <pc:sldMk cId="1025189688" sldId="387"/>
        </pc:sldMkLst>
        <pc:spChg chg="mod">
          <ac:chgData name="김 용호" userId="ca7f1c2ee546dcc2" providerId="LiveId" clId="{7D2AE21D-30C5-4FF1-9871-5907961D52A5}" dt="2022-07-09T07:22:19.905" v="1193" actId="20577"/>
          <ac:spMkLst>
            <pc:docMk/>
            <pc:sldMk cId="1025189688" sldId="387"/>
            <ac:spMk id="2" creationId="{81A8A40C-6809-4D5A-B26D-8530B41FEFA7}"/>
          </ac:spMkLst>
        </pc:spChg>
        <pc:spChg chg="mod">
          <ac:chgData name="김 용호" userId="ca7f1c2ee546dcc2" providerId="LiveId" clId="{7D2AE21D-30C5-4FF1-9871-5907961D52A5}" dt="2022-07-09T07:25:58.540" v="1618" actId="20577"/>
          <ac:spMkLst>
            <pc:docMk/>
            <pc:sldMk cId="1025189688" sldId="387"/>
            <ac:spMk id="3" creationId="{41251432-1398-4F6B-B214-7FCF014362D5}"/>
          </ac:spMkLst>
        </pc:spChg>
        <pc:picChg chg="del">
          <ac:chgData name="김 용호" userId="ca7f1c2ee546dcc2" providerId="LiveId" clId="{7D2AE21D-30C5-4FF1-9871-5907961D52A5}" dt="2022-07-09T07:22:03.247" v="1184" actId="478"/>
          <ac:picMkLst>
            <pc:docMk/>
            <pc:sldMk cId="1025189688" sldId="387"/>
            <ac:picMk id="4" creationId="{69D32A94-4736-4A18-B1F7-28936956D73F}"/>
          </ac:picMkLst>
        </pc:picChg>
        <pc:picChg chg="add mod">
          <ac:chgData name="김 용호" userId="ca7f1c2ee546dcc2" providerId="LiveId" clId="{7D2AE21D-30C5-4FF1-9871-5907961D52A5}" dt="2022-07-09T07:26:04.365" v="1621" actId="1036"/>
          <ac:picMkLst>
            <pc:docMk/>
            <pc:sldMk cId="1025189688" sldId="387"/>
            <ac:picMk id="5" creationId="{195EE212-7A3E-2699-89DE-DC6B4AA8D58A}"/>
          </ac:picMkLst>
        </pc:picChg>
      </pc:sldChg>
      <pc:sldChg chg="del">
        <pc:chgData name="김 용호" userId="ca7f1c2ee546dcc2" providerId="LiveId" clId="{7D2AE21D-30C5-4FF1-9871-5907961D52A5}" dt="2022-07-09T07:32:27.050" v="1689" actId="47"/>
        <pc:sldMkLst>
          <pc:docMk/>
          <pc:sldMk cId="3147093672" sldId="388"/>
        </pc:sldMkLst>
      </pc:sldChg>
      <pc:sldChg chg="del">
        <pc:chgData name="김 용호" userId="ca7f1c2ee546dcc2" providerId="LiveId" clId="{7D2AE21D-30C5-4FF1-9871-5907961D52A5}" dt="2022-07-09T07:32:27.050" v="1689" actId="47"/>
        <pc:sldMkLst>
          <pc:docMk/>
          <pc:sldMk cId="3582186934" sldId="389"/>
        </pc:sldMkLst>
      </pc:sldChg>
      <pc:sldChg chg="del">
        <pc:chgData name="김 용호" userId="ca7f1c2ee546dcc2" providerId="LiveId" clId="{7D2AE21D-30C5-4FF1-9871-5907961D52A5}" dt="2022-07-09T07:32:27.050" v="1689" actId="47"/>
        <pc:sldMkLst>
          <pc:docMk/>
          <pc:sldMk cId="3533111979" sldId="390"/>
        </pc:sldMkLst>
      </pc:sldChg>
      <pc:sldChg chg="addSp delSp modSp add mod">
        <pc:chgData name="김 용호" userId="ca7f1c2ee546dcc2" providerId="LiveId" clId="{7D2AE21D-30C5-4FF1-9871-5907961D52A5}" dt="2022-07-09T07:31:25.553" v="1688" actId="20577"/>
        <pc:sldMkLst>
          <pc:docMk/>
          <pc:sldMk cId="841522447" sldId="391"/>
        </pc:sldMkLst>
        <pc:spChg chg="mod">
          <ac:chgData name="김 용호" userId="ca7f1c2ee546dcc2" providerId="LiveId" clId="{7D2AE21D-30C5-4FF1-9871-5907961D52A5}" dt="2022-07-09T07:26:18.737" v="1623" actId="20577"/>
          <ac:spMkLst>
            <pc:docMk/>
            <pc:sldMk cId="841522447" sldId="391"/>
            <ac:spMk id="2" creationId="{81A8A40C-6809-4D5A-B26D-8530B41FEFA7}"/>
          </ac:spMkLst>
        </pc:spChg>
        <pc:spChg chg="mod">
          <ac:chgData name="김 용호" userId="ca7f1c2ee546dcc2" providerId="LiveId" clId="{7D2AE21D-30C5-4FF1-9871-5907961D52A5}" dt="2022-07-09T07:31:25.553" v="1688" actId="20577"/>
          <ac:spMkLst>
            <pc:docMk/>
            <pc:sldMk cId="841522447" sldId="391"/>
            <ac:spMk id="3" creationId="{41251432-1398-4F6B-B214-7FCF014362D5}"/>
          </ac:spMkLst>
        </pc:spChg>
        <pc:graphicFrameChg chg="add del mod">
          <ac:chgData name="김 용호" userId="ca7f1c2ee546dcc2" providerId="LiveId" clId="{7D2AE21D-30C5-4FF1-9871-5907961D52A5}" dt="2022-07-09T07:30:18.919" v="1649"/>
          <ac:graphicFrameMkLst>
            <pc:docMk/>
            <pc:sldMk cId="841522447" sldId="391"/>
            <ac:graphicFrameMk id="4" creationId="{FD658243-F3D2-A349-FAF4-0ED4D7CC8E5A}"/>
          </ac:graphicFrameMkLst>
        </pc:graphicFrameChg>
        <pc:picChg chg="del">
          <ac:chgData name="김 용호" userId="ca7f1c2ee546dcc2" providerId="LiveId" clId="{7D2AE21D-30C5-4FF1-9871-5907961D52A5}" dt="2022-07-09T07:30:17.783" v="1646" actId="478"/>
          <ac:picMkLst>
            <pc:docMk/>
            <pc:sldMk cId="841522447" sldId="391"/>
            <ac:picMk id="5" creationId="{195EE212-7A3E-2699-89DE-DC6B4AA8D58A}"/>
          </ac:picMkLst>
        </pc:picChg>
        <pc:picChg chg="add mod">
          <ac:chgData name="김 용호" userId="ca7f1c2ee546dcc2" providerId="LiveId" clId="{7D2AE21D-30C5-4FF1-9871-5907961D52A5}" dt="2022-07-09T07:30:21.207" v="1651" actId="1076"/>
          <ac:picMkLst>
            <pc:docMk/>
            <pc:sldMk cId="841522447" sldId="391"/>
            <ac:picMk id="6" creationId="{4F9501CD-9D33-574C-3710-B97448AC905D}"/>
          </ac:picMkLst>
        </pc:picChg>
      </pc:sldChg>
      <pc:sldChg chg="modSp new mod">
        <pc:chgData name="김 용호" userId="ca7f1c2ee546dcc2" providerId="LiveId" clId="{7D2AE21D-30C5-4FF1-9871-5907961D52A5}" dt="2022-07-09T07:34:32.959" v="1731" actId="114"/>
        <pc:sldMkLst>
          <pc:docMk/>
          <pc:sldMk cId="2465333962" sldId="392"/>
        </pc:sldMkLst>
        <pc:spChg chg="mod">
          <ac:chgData name="김 용호" userId="ca7f1c2ee546dcc2" providerId="LiveId" clId="{7D2AE21D-30C5-4FF1-9871-5907961D52A5}" dt="2022-07-09T07:33:37.733" v="1722" actId="20577"/>
          <ac:spMkLst>
            <pc:docMk/>
            <pc:sldMk cId="2465333962" sldId="392"/>
            <ac:spMk id="2" creationId="{F769971B-E34F-364A-F581-DE45FF7CF8FB}"/>
          </ac:spMkLst>
        </pc:spChg>
        <pc:spChg chg="mod">
          <ac:chgData name="김 용호" userId="ca7f1c2ee546dcc2" providerId="LiveId" clId="{7D2AE21D-30C5-4FF1-9871-5907961D52A5}" dt="2022-07-09T07:34:32.959" v="1731" actId="114"/>
          <ac:spMkLst>
            <pc:docMk/>
            <pc:sldMk cId="2465333962" sldId="392"/>
            <ac:spMk id="3" creationId="{F028F490-B578-7F08-4739-3DD702204D60}"/>
          </ac:spMkLst>
        </pc:spChg>
      </pc:sldChg>
      <pc:sldChg chg="modSp new mod">
        <pc:chgData name="김 용호" userId="ca7f1c2ee546dcc2" providerId="LiveId" clId="{7D2AE21D-30C5-4FF1-9871-5907961D52A5}" dt="2022-07-09T07:39:13.536" v="1853" actId="20577"/>
        <pc:sldMkLst>
          <pc:docMk/>
          <pc:sldMk cId="3030533691" sldId="393"/>
        </pc:sldMkLst>
        <pc:spChg chg="mod">
          <ac:chgData name="김 용호" userId="ca7f1c2ee546dcc2" providerId="LiveId" clId="{7D2AE21D-30C5-4FF1-9871-5907961D52A5}" dt="2022-07-09T07:37:54.599" v="1742" actId="20577"/>
          <ac:spMkLst>
            <pc:docMk/>
            <pc:sldMk cId="3030533691" sldId="393"/>
            <ac:spMk id="2" creationId="{C43E8CB5-058C-8061-B347-C5C16564CF48}"/>
          </ac:spMkLst>
        </pc:spChg>
        <pc:spChg chg="mod">
          <ac:chgData name="김 용호" userId="ca7f1c2ee546dcc2" providerId="LiveId" clId="{7D2AE21D-30C5-4FF1-9871-5907961D52A5}" dt="2022-07-09T07:39:13.536" v="1853" actId="20577"/>
          <ac:spMkLst>
            <pc:docMk/>
            <pc:sldMk cId="3030533691" sldId="393"/>
            <ac:spMk id="3" creationId="{1CFD78C0-4DDA-CD54-F96B-553B6870C2EE}"/>
          </ac:spMkLst>
        </pc:spChg>
      </pc:sldChg>
      <pc:sldMasterChg chg="modSp mod modSldLayout">
        <pc:chgData name="김 용호" userId="ca7f1c2ee546dcc2" providerId="LiveId" clId="{7D2AE21D-30C5-4FF1-9871-5907961D52A5}" dt="2022-07-05T06:26:20.991" v="40" actId="20577"/>
        <pc:sldMasterMkLst>
          <pc:docMk/>
          <pc:sldMasterMk cId="3903101786" sldId="2147483660"/>
        </pc:sldMasterMkLst>
        <pc:spChg chg="mod">
          <ac:chgData name="김 용호" userId="ca7f1c2ee546dcc2" providerId="LiveId" clId="{7D2AE21D-30C5-4FF1-9871-5907961D52A5}" dt="2022-07-05T06:25:36.845" v="20" actId="20577"/>
          <ac:spMkLst>
            <pc:docMk/>
            <pc:sldMasterMk cId="3903101786" sldId="2147483660"/>
            <ac:spMk id="15" creationId="{00000000-0000-0000-0000-000000000000}"/>
          </ac:spMkLst>
        </pc:spChg>
        <pc:spChg chg="mod">
          <ac:chgData name="김 용호" userId="ca7f1c2ee546dcc2" providerId="LiveId" clId="{7D2AE21D-30C5-4FF1-9871-5907961D52A5}" dt="2022-07-05T06:25:23.669" v="13" actId="20577"/>
          <ac:spMkLst>
            <pc:docMk/>
            <pc:sldMasterMk cId="3903101786" sldId="2147483660"/>
            <ac:spMk id="19" creationId="{00000000-0000-0000-0000-000000000000}"/>
          </ac:spMkLst>
        </pc:spChg>
        <pc:sldLayoutChg chg="modSp mod">
          <pc:chgData name="김 용호" userId="ca7f1c2ee546dcc2" providerId="LiveId" clId="{7D2AE21D-30C5-4FF1-9871-5907961D52A5}" dt="2022-07-05T06:26:20.991" v="40" actId="20577"/>
          <pc:sldLayoutMkLst>
            <pc:docMk/>
            <pc:sldMasterMk cId="3903101786" sldId="2147483660"/>
            <pc:sldLayoutMk cId="1514468478" sldId="2147483662"/>
          </pc:sldLayoutMkLst>
          <pc:spChg chg="mod">
            <ac:chgData name="김 용호" userId="ca7f1c2ee546dcc2" providerId="LiveId" clId="{7D2AE21D-30C5-4FF1-9871-5907961D52A5}" dt="2022-07-05T06:26:20.991" v="40" actId="20577"/>
            <ac:spMkLst>
              <pc:docMk/>
              <pc:sldMasterMk cId="3903101786" sldId="2147483660"/>
              <pc:sldLayoutMk cId="1514468478" sldId="2147483662"/>
              <ac:spMk id="8"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1"/>
            <a:ext cx="6225288" cy="411277"/>
          </a:xfrm>
          <a:prstGeom prst="rect">
            <a:avLst/>
          </a:prstGeom>
        </p:spPr>
        <p:txBody>
          <a:bodyPr vert="horz" lIns="122475" tIns="61237" rIns="122475" bIns="61237" rtlCol="0"/>
          <a:lstStyle>
            <a:lvl1pPr algn="l">
              <a:defRPr sz="1600"/>
            </a:lvl1pPr>
          </a:lstStyle>
          <a:p>
            <a:endParaRPr lang="ko-KR" altLang="en-US"/>
          </a:p>
        </p:txBody>
      </p:sp>
      <p:sp>
        <p:nvSpPr>
          <p:cNvPr id="3" name="날짜 개체 틀 2"/>
          <p:cNvSpPr>
            <a:spLocks noGrp="1"/>
          </p:cNvSpPr>
          <p:nvPr>
            <p:ph type="dt" sz="quarter" idx="1"/>
          </p:nvPr>
        </p:nvSpPr>
        <p:spPr>
          <a:xfrm>
            <a:off x="8137438" y="1"/>
            <a:ext cx="6225288" cy="411277"/>
          </a:xfrm>
          <a:prstGeom prst="rect">
            <a:avLst/>
          </a:prstGeom>
        </p:spPr>
        <p:txBody>
          <a:bodyPr vert="horz" lIns="122475" tIns="61237" rIns="122475" bIns="61237" rtlCol="0"/>
          <a:lstStyle>
            <a:lvl1pPr algn="r">
              <a:defRPr sz="1600"/>
            </a:lvl1pPr>
          </a:lstStyle>
          <a:p>
            <a:fld id="{24F78BE8-6062-421D-845D-AF75DC4A99D3}" type="datetimeFigureOut">
              <a:rPr lang="ko-KR" altLang="en-US" smtClean="0"/>
              <a:t>2022-07-11</a:t>
            </a:fld>
            <a:endParaRPr lang="ko-KR" altLang="en-US"/>
          </a:p>
        </p:txBody>
      </p:sp>
      <p:sp>
        <p:nvSpPr>
          <p:cNvPr id="4" name="바닥글 개체 틀 3"/>
          <p:cNvSpPr>
            <a:spLocks noGrp="1"/>
          </p:cNvSpPr>
          <p:nvPr>
            <p:ph type="ftr" sz="quarter" idx="2"/>
          </p:nvPr>
        </p:nvSpPr>
        <p:spPr>
          <a:xfrm>
            <a:off x="1" y="7785808"/>
            <a:ext cx="6225288" cy="411276"/>
          </a:xfrm>
          <a:prstGeom prst="rect">
            <a:avLst/>
          </a:prstGeom>
        </p:spPr>
        <p:txBody>
          <a:bodyPr vert="horz" lIns="122475" tIns="61237" rIns="122475" bIns="61237" rtlCol="0" anchor="b"/>
          <a:lstStyle>
            <a:lvl1pPr algn="l">
              <a:defRPr sz="1600"/>
            </a:lvl1pPr>
          </a:lstStyle>
          <a:p>
            <a:endParaRPr lang="ko-KR" altLang="en-US"/>
          </a:p>
        </p:txBody>
      </p:sp>
      <p:sp>
        <p:nvSpPr>
          <p:cNvPr id="5" name="슬라이드 번호 개체 틀 4"/>
          <p:cNvSpPr>
            <a:spLocks noGrp="1"/>
          </p:cNvSpPr>
          <p:nvPr>
            <p:ph type="sldNum" sz="quarter" idx="3"/>
          </p:nvPr>
        </p:nvSpPr>
        <p:spPr>
          <a:xfrm>
            <a:off x="8137438" y="7785808"/>
            <a:ext cx="6225288" cy="411276"/>
          </a:xfrm>
          <a:prstGeom prst="rect">
            <a:avLst/>
          </a:prstGeom>
        </p:spPr>
        <p:txBody>
          <a:bodyPr vert="horz" lIns="122475" tIns="61237" rIns="122475" bIns="61237" rtlCol="0" anchor="b"/>
          <a:lstStyle>
            <a:lvl1pPr algn="r">
              <a:defRPr sz="1600"/>
            </a:lvl1pPr>
          </a:lstStyle>
          <a:p>
            <a:fld id="{FFE725D9-89AC-4F15-8C60-2A757A1E1DDF}" type="slidenum">
              <a:rPr lang="ko-KR" altLang="en-US" smtClean="0"/>
              <a:t>‹#›</a:t>
            </a:fld>
            <a:endParaRPr lang="ko-KR" altLang="en-US"/>
          </a:p>
        </p:txBody>
      </p:sp>
    </p:spTree>
    <p:extLst>
      <p:ext uri="{BB962C8B-B14F-4D97-AF65-F5344CB8AC3E}">
        <p14:creationId xmlns:p14="http://schemas.microsoft.com/office/powerpoint/2010/main" val="3152786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0"/>
            <a:ext cx="6225288" cy="409855"/>
          </a:xfrm>
          <a:prstGeom prst="rect">
            <a:avLst/>
          </a:prstGeom>
        </p:spPr>
        <p:txBody>
          <a:bodyPr vert="horz" lIns="122475" tIns="61237" rIns="122475" bIns="61237" rtlCol="0"/>
          <a:lstStyle>
            <a:lvl1pPr algn="l">
              <a:defRPr sz="1600"/>
            </a:lvl1pPr>
          </a:lstStyle>
          <a:p>
            <a:endParaRPr lang="ko-KR" altLang="en-US"/>
          </a:p>
        </p:txBody>
      </p:sp>
      <p:sp>
        <p:nvSpPr>
          <p:cNvPr id="3" name="날짜 개체 틀 2"/>
          <p:cNvSpPr>
            <a:spLocks noGrp="1"/>
          </p:cNvSpPr>
          <p:nvPr>
            <p:ph type="dt" idx="1"/>
          </p:nvPr>
        </p:nvSpPr>
        <p:spPr>
          <a:xfrm>
            <a:off x="8137438" y="0"/>
            <a:ext cx="6225288" cy="409855"/>
          </a:xfrm>
          <a:prstGeom prst="rect">
            <a:avLst/>
          </a:prstGeom>
        </p:spPr>
        <p:txBody>
          <a:bodyPr vert="horz" lIns="122475" tIns="61237" rIns="122475" bIns="61237" rtlCol="0"/>
          <a:lstStyle>
            <a:lvl1pPr algn="r">
              <a:defRPr sz="1600"/>
            </a:lvl1pPr>
          </a:lstStyle>
          <a:p>
            <a:fld id="{7C3DDF5C-01AE-4AB9-B339-52FF3677FAF2}" type="datetimeFigureOut">
              <a:rPr lang="ko-KR" altLang="en-US" smtClean="0"/>
              <a:t>2022-07-11</a:t>
            </a:fld>
            <a:endParaRPr lang="ko-KR" altLang="en-US"/>
          </a:p>
        </p:txBody>
      </p:sp>
      <p:sp>
        <p:nvSpPr>
          <p:cNvPr id="4" name="슬라이드 이미지 개체 틀 3"/>
          <p:cNvSpPr>
            <a:spLocks noGrp="1" noRot="1" noChangeAspect="1"/>
          </p:cNvSpPr>
          <p:nvPr>
            <p:ph type="sldImg" idx="2"/>
          </p:nvPr>
        </p:nvSpPr>
        <p:spPr>
          <a:xfrm>
            <a:off x="5135563" y="615950"/>
            <a:ext cx="4095750" cy="3071813"/>
          </a:xfrm>
          <a:prstGeom prst="rect">
            <a:avLst/>
          </a:prstGeom>
          <a:noFill/>
          <a:ln w="12700">
            <a:solidFill>
              <a:prstClr val="black"/>
            </a:solidFill>
          </a:ln>
        </p:spPr>
        <p:txBody>
          <a:bodyPr vert="horz" lIns="122475" tIns="61237" rIns="122475" bIns="61237" rtlCol="0" anchor="ctr"/>
          <a:lstStyle/>
          <a:p>
            <a:endParaRPr lang="ko-KR" altLang="en-US"/>
          </a:p>
        </p:txBody>
      </p:sp>
      <p:sp>
        <p:nvSpPr>
          <p:cNvPr id="5" name="슬라이드 노트 개체 틀 4"/>
          <p:cNvSpPr>
            <a:spLocks noGrp="1"/>
          </p:cNvSpPr>
          <p:nvPr>
            <p:ph type="body" sz="quarter" idx="3"/>
          </p:nvPr>
        </p:nvSpPr>
        <p:spPr>
          <a:xfrm>
            <a:off x="1436606" y="3893614"/>
            <a:ext cx="11492840" cy="3688688"/>
          </a:xfrm>
          <a:prstGeom prst="rect">
            <a:avLst/>
          </a:prstGeom>
        </p:spPr>
        <p:txBody>
          <a:bodyPr vert="horz" lIns="122475" tIns="61237" rIns="122475" bIns="61237" rtlCol="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1" y="7785806"/>
            <a:ext cx="6225288" cy="409855"/>
          </a:xfrm>
          <a:prstGeom prst="rect">
            <a:avLst/>
          </a:prstGeom>
        </p:spPr>
        <p:txBody>
          <a:bodyPr vert="horz" lIns="122475" tIns="61237" rIns="122475" bIns="61237" rtlCol="0" anchor="b"/>
          <a:lstStyle>
            <a:lvl1pPr algn="l">
              <a:defRPr sz="1600"/>
            </a:lvl1pPr>
          </a:lstStyle>
          <a:p>
            <a:endParaRPr lang="ko-KR" altLang="en-US"/>
          </a:p>
        </p:txBody>
      </p:sp>
      <p:sp>
        <p:nvSpPr>
          <p:cNvPr id="7" name="슬라이드 번호 개체 틀 6"/>
          <p:cNvSpPr>
            <a:spLocks noGrp="1"/>
          </p:cNvSpPr>
          <p:nvPr>
            <p:ph type="sldNum" sz="quarter" idx="5"/>
          </p:nvPr>
        </p:nvSpPr>
        <p:spPr>
          <a:xfrm>
            <a:off x="8137438" y="7785806"/>
            <a:ext cx="6225288" cy="409855"/>
          </a:xfrm>
          <a:prstGeom prst="rect">
            <a:avLst/>
          </a:prstGeom>
        </p:spPr>
        <p:txBody>
          <a:bodyPr vert="horz" lIns="122475" tIns="61237" rIns="122475" bIns="61237" rtlCol="0" anchor="b"/>
          <a:lstStyle>
            <a:lvl1pPr algn="r">
              <a:defRPr sz="1600"/>
            </a:lvl1pPr>
          </a:lstStyle>
          <a:p>
            <a:fld id="{3503D92B-7FF3-4751-8ECB-18A728F13475}" type="slidenum">
              <a:rPr lang="ko-KR" altLang="en-US" smtClean="0"/>
              <a:t>‹#›</a:t>
            </a:fld>
            <a:endParaRPr lang="ko-KR" altLang="en-US"/>
          </a:p>
        </p:txBody>
      </p:sp>
    </p:spTree>
    <p:extLst>
      <p:ext uri="{BB962C8B-B14F-4D97-AF65-F5344CB8AC3E}">
        <p14:creationId xmlns:p14="http://schemas.microsoft.com/office/powerpoint/2010/main" val="279414906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310018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ea typeface="맑은 고딕"/>
            </a:endParaRPr>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2</a:t>
            </a:fld>
            <a:endParaRPr lang="ko-KR" altLang="en-US"/>
          </a:p>
        </p:txBody>
      </p:sp>
    </p:spTree>
    <p:extLst>
      <p:ext uri="{BB962C8B-B14F-4D97-AF65-F5344CB8AC3E}">
        <p14:creationId xmlns:p14="http://schemas.microsoft.com/office/powerpoint/2010/main" val="1340740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3503D92B-7FF3-4751-8ECB-18A728F13475}" type="slidenum">
              <a:rPr lang="ko-KR" altLang="en-US" smtClean="0"/>
              <a:t>3</a:t>
            </a:fld>
            <a:endParaRPr lang="ko-KR" altLang="en-US"/>
          </a:p>
        </p:txBody>
      </p:sp>
    </p:spTree>
    <p:extLst>
      <p:ext uri="{BB962C8B-B14F-4D97-AF65-F5344CB8AC3E}">
        <p14:creationId xmlns:p14="http://schemas.microsoft.com/office/powerpoint/2010/main" val="2510171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3503D92B-7FF3-4751-8ECB-18A728F13475}" type="slidenum">
              <a:rPr lang="ko-KR" altLang="en-US" smtClean="0"/>
              <a:t>4</a:t>
            </a:fld>
            <a:endParaRPr lang="ko-KR" altLang="en-US"/>
          </a:p>
        </p:txBody>
      </p:sp>
    </p:spTree>
    <p:extLst>
      <p:ext uri="{BB962C8B-B14F-4D97-AF65-F5344CB8AC3E}">
        <p14:creationId xmlns:p14="http://schemas.microsoft.com/office/powerpoint/2010/main" val="2002396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3503D92B-7FF3-4751-8ECB-18A728F13475}" type="slidenum">
              <a:rPr lang="ko-KR" altLang="en-US" smtClean="0"/>
              <a:t>5</a:t>
            </a:fld>
            <a:endParaRPr lang="ko-KR" altLang="en-US"/>
          </a:p>
        </p:txBody>
      </p:sp>
    </p:spTree>
    <p:extLst>
      <p:ext uri="{BB962C8B-B14F-4D97-AF65-F5344CB8AC3E}">
        <p14:creationId xmlns:p14="http://schemas.microsoft.com/office/powerpoint/2010/main" val="2768245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6</a:t>
            </a:fld>
            <a:endParaRPr lang="ko-KR" altLang="en-US"/>
          </a:p>
        </p:txBody>
      </p:sp>
    </p:spTree>
    <p:extLst>
      <p:ext uri="{BB962C8B-B14F-4D97-AF65-F5344CB8AC3E}">
        <p14:creationId xmlns:p14="http://schemas.microsoft.com/office/powerpoint/2010/main" val="3612898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7</a:t>
            </a:fld>
            <a:endParaRPr lang="ko-KR" altLang="en-US"/>
          </a:p>
        </p:txBody>
      </p:sp>
    </p:spTree>
    <p:extLst>
      <p:ext uri="{BB962C8B-B14F-4D97-AF65-F5344CB8AC3E}">
        <p14:creationId xmlns:p14="http://schemas.microsoft.com/office/powerpoint/2010/main" val="1278391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44887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2022-07-11</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51145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2022-07-11</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3182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a:t>마스터 제목 스타일 편집</a:t>
            </a:r>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ltLang="ko-KR" dirty="0"/>
              <a:t>Ronny Yongho Kim, KNUT</a:t>
            </a:r>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151446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401178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88727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2022-07-11</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16796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80761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2022-07-11</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9699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2022-07-11</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1059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2022-07-11</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02396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a:t>Sunghyun</a:t>
            </a:r>
            <a:r>
              <a:rPr lang="en-GB" dirty="0"/>
              <a:t> Hwang, ETRI</a:t>
            </a:r>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802.11-22/</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1052</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r0</a:t>
            </a:r>
          </a:p>
        </p:txBody>
      </p:sp>
      <p:sp>
        <p:nvSpPr>
          <p:cNvPr id="19" name="직사각형 18"/>
          <p:cNvSpPr/>
          <p:nvPr userDrawn="1"/>
        </p:nvSpPr>
        <p:spPr>
          <a:xfrm>
            <a:off x="603396" y="290708"/>
            <a:ext cx="1184940"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ko-KR"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ko-KR"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July 2022</a:t>
            </a:r>
          </a:p>
        </p:txBody>
      </p:sp>
    </p:spTree>
    <p:extLst>
      <p:ext uri="{BB962C8B-B14F-4D97-AF65-F5344CB8AC3E}">
        <p14:creationId xmlns:p14="http://schemas.microsoft.com/office/powerpoint/2010/main" val="3903101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92696"/>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ko-KR" kern="0" dirty="0">
                <a:solidFill>
                  <a:schemeClr val="tx1"/>
                </a:solidFill>
                <a:latin typeface="Times New Roman"/>
                <a:ea typeface="MS Gothic"/>
              </a:rPr>
              <a:t>End time alignment of Sync PPDUs medium access - CID 12415, 12426, 12431</a:t>
            </a:r>
            <a:endParaRPr lang="en-GB" altLang="ko-KR" kern="0" dirty="0">
              <a:solidFill>
                <a:schemeClr val="tx1"/>
              </a:solidFill>
              <a:latin typeface="Times New Roman"/>
              <a:ea typeface="MS Gothic"/>
            </a:endParaRPr>
          </a:p>
        </p:txBody>
      </p:sp>
      <p:sp>
        <p:nvSpPr>
          <p:cNvPr id="5" name="Rectangle 2"/>
          <p:cNvSpPr txBox="1">
            <a:spLocks noChangeArrowheads="1"/>
          </p:cNvSpPr>
          <p:nvPr/>
        </p:nvSpPr>
        <p:spPr bwMode="auto">
          <a:xfrm>
            <a:off x="685800" y="208915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 2022-07-10</a:t>
            </a:r>
          </a:p>
        </p:txBody>
      </p:sp>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10" name="Table 12">
            <a:extLst>
              <a:ext uri="{FF2B5EF4-FFF2-40B4-BE49-F238E27FC236}">
                <a16:creationId xmlns:a16="http://schemas.microsoft.com/office/drawing/2014/main" id="{BBBB0FBC-4BC3-BE70-7489-5F3F206AAE5A}"/>
              </a:ext>
            </a:extLst>
          </p:cNvPr>
          <p:cNvGraphicFramePr>
            <a:graphicFrameLocks noGrp="1"/>
          </p:cNvGraphicFramePr>
          <p:nvPr>
            <p:extLst>
              <p:ext uri="{D42A27DB-BD31-4B8C-83A1-F6EECF244321}">
                <p14:modId xmlns:p14="http://schemas.microsoft.com/office/powerpoint/2010/main" val="1898893840"/>
              </p:ext>
            </p:extLst>
          </p:nvPr>
        </p:nvGraphicFramePr>
        <p:xfrm>
          <a:off x="683568" y="2923576"/>
          <a:ext cx="7467600" cy="1822560"/>
        </p:xfrm>
        <a:graphic>
          <a:graphicData uri="http://schemas.openxmlformats.org/drawingml/2006/table">
            <a:tbl>
              <a:tblPr firstRow="1" bandRow="1"/>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lvl1pPr marL="0" algn="l" defTabSz="914400" rtl="0" eaLnBrk="1" latinLnBrk="1" hangingPunct="1">
                        <a:defRPr sz="1800" b="1" kern="1200">
                          <a:solidFill>
                            <a:schemeClr val="lt1"/>
                          </a:solidFill>
                          <a:latin typeface="Times New Roman"/>
                        </a:defRPr>
                      </a:lvl1pPr>
                      <a:lvl2pPr marL="457200" algn="l" defTabSz="914400" rtl="0" eaLnBrk="1" latinLnBrk="1" hangingPunct="1">
                        <a:defRPr sz="1800" b="1" kern="1200">
                          <a:solidFill>
                            <a:schemeClr val="lt1"/>
                          </a:solidFill>
                          <a:latin typeface="Times New Roman"/>
                        </a:defRPr>
                      </a:lvl2pPr>
                      <a:lvl3pPr marL="914400" algn="l" defTabSz="914400" rtl="0" eaLnBrk="1" latinLnBrk="1" hangingPunct="1">
                        <a:defRPr sz="1800" b="1" kern="1200">
                          <a:solidFill>
                            <a:schemeClr val="lt1"/>
                          </a:solidFill>
                          <a:latin typeface="Times New Roman"/>
                        </a:defRPr>
                      </a:lvl3pPr>
                      <a:lvl4pPr marL="1371600" algn="l" defTabSz="914400" rtl="0" eaLnBrk="1" latinLnBrk="1" hangingPunct="1">
                        <a:defRPr sz="1800" b="1" kern="1200">
                          <a:solidFill>
                            <a:schemeClr val="lt1"/>
                          </a:solidFill>
                          <a:latin typeface="Times New Roman"/>
                        </a:defRPr>
                      </a:lvl4pPr>
                      <a:lvl5pPr marL="1828800" algn="l" defTabSz="914400" rtl="0" eaLnBrk="1" latinLnBrk="1" hangingPunct="1">
                        <a:defRPr sz="1800" b="1" kern="1200">
                          <a:solidFill>
                            <a:schemeClr val="lt1"/>
                          </a:solidFill>
                          <a:latin typeface="Times New Roman"/>
                        </a:defRPr>
                      </a:lvl5pPr>
                      <a:lvl6pPr marL="2286000" algn="l" defTabSz="914400" rtl="0" eaLnBrk="1" latinLnBrk="1" hangingPunct="1">
                        <a:defRPr sz="1800" b="1" kern="1200">
                          <a:solidFill>
                            <a:schemeClr val="lt1"/>
                          </a:solidFill>
                          <a:latin typeface="Times New Roman"/>
                        </a:defRPr>
                      </a:lvl6pPr>
                      <a:lvl7pPr marL="2743200" algn="l" defTabSz="914400" rtl="0" eaLnBrk="1" latinLnBrk="1" hangingPunct="1">
                        <a:defRPr sz="1800" b="1" kern="1200">
                          <a:solidFill>
                            <a:schemeClr val="lt1"/>
                          </a:solidFill>
                          <a:latin typeface="Times New Roman"/>
                        </a:defRPr>
                      </a:lvl7pPr>
                      <a:lvl8pPr marL="3200400" algn="l" defTabSz="914400" rtl="0" eaLnBrk="1" latinLnBrk="1" hangingPunct="1">
                        <a:defRPr sz="1800" b="1" kern="1200">
                          <a:solidFill>
                            <a:schemeClr val="lt1"/>
                          </a:solidFill>
                          <a:latin typeface="Times New Roman"/>
                        </a:defRPr>
                      </a:lvl8pPr>
                      <a:lvl9pPr marL="3657600" algn="l" defTabSz="914400" rtl="0" eaLnBrk="1" latinLnBrk="1" hangingPunct="1">
                        <a:defRPr sz="1800" b="1" kern="1200">
                          <a:solidFill>
                            <a:schemeClr val="lt1"/>
                          </a:solidFill>
                          <a:latin typeface="Times New Roman"/>
                        </a:defRPr>
                      </a:lvl9pPr>
                    </a:lstStyle>
                    <a:p>
                      <a:pPr algn="ctr"/>
                      <a:r>
                        <a:rPr lang="en-US" sz="14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1" hangingPunct="1">
                        <a:defRPr sz="1800" b="1" kern="1200">
                          <a:solidFill>
                            <a:schemeClr val="lt1"/>
                          </a:solidFill>
                          <a:latin typeface="Times New Roman"/>
                        </a:defRPr>
                      </a:lvl1pPr>
                      <a:lvl2pPr marL="457200" algn="l" defTabSz="914400" rtl="0" eaLnBrk="1" latinLnBrk="1" hangingPunct="1">
                        <a:defRPr sz="1800" b="1" kern="1200">
                          <a:solidFill>
                            <a:schemeClr val="lt1"/>
                          </a:solidFill>
                          <a:latin typeface="Times New Roman"/>
                        </a:defRPr>
                      </a:lvl2pPr>
                      <a:lvl3pPr marL="914400" algn="l" defTabSz="914400" rtl="0" eaLnBrk="1" latinLnBrk="1" hangingPunct="1">
                        <a:defRPr sz="1800" b="1" kern="1200">
                          <a:solidFill>
                            <a:schemeClr val="lt1"/>
                          </a:solidFill>
                          <a:latin typeface="Times New Roman"/>
                        </a:defRPr>
                      </a:lvl3pPr>
                      <a:lvl4pPr marL="1371600" algn="l" defTabSz="914400" rtl="0" eaLnBrk="1" latinLnBrk="1" hangingPunct="1">
                        <a:defRPr sz="1800" b="1" kern="1200">
                          <a:solidFill>
                            <a:schemeClr val="lt1"/>
                          </a:solidFill>
                          <a:latin typeface="Times New Roman"/>
                        </a:defRPr>
                      </a:lvl4pPr>
                      <a:lvl5pPr marL="1828800" algn="l" defTabSz="914400" rtl="0" eaLnBrk="1" latinLnBrk="1" hangingPunct="1">
                        <a:defRPr sz="1800" b="1" kern="1200">
                          <a:solidFill>
                            <a:schemeClr val="lt1"/>
                          </a:solidFill>
                          <a:latin typeface="Times New Roman"/>
                        </a:defRPr>
                      </a:lvl5pPr>
                      <a:lvl6pPr marL="2286000" algn="l" defTabSz="914400" rtl="0" eaLnBrk="1" latinLnBrk="1" hangingPunct="1">
                        <a:defRPr sz="1800" b="1" kern="1200">
                          <a:solidFill>
                            <a:schemeClr val="lt1"/>
                          </a:solidFill>
                          <a:latin typeface="Times New Roman"/>
                        </a:defRPr>
                      </a:lvl6pPr>
                      <a:lvl7pPr marL="2743200" algn="l" defTabSz="914400" rtl="0" eaLnBrk="1" latinLnBrk="1" hangingPunct="1">
                        <a:defRPr sz="1800" b="1" kern="1200">
                          <a:solidFill>
                            <a:schemeClr val="lt1"/>
                          </a:solidFill>
                          <a:latin typeface="Times New Roman"/>
                        </a:defRPr>
                      </a:lvl7pPr>
                      <a:lvl8pPr marL="3200400" algn="l" defTabSz="914400" rtl="0" eaLnBrk="1" latinLnBrk="1" hangingPunct="1">
                        <a:defRPr sz="1800" b="1" kern="1200">
                          <a:solidFill>
                            <a:schemeClr val="lt1"/>
                          </a:solidFill>
                          <a:latin typeface="Times New Roman"/>
                        </a:defRPr>
                      </a:lvl8pPr>
                      <a:lvl9pPr marL="3657600" algn="l" defTabSz="914400" rtl="0" eaLnBrk="1" latinLnBrk="1" hangingPunct="1">
                        <a:defRPr sz="1800" b="1" kern="1200">
                          <a:solidFill>
                            <a:schemeClr val="lt1"/>
                          </a:solidFill>
                          <a:latin typeface="Times New Roman"/>
                        </a:defRPr>
                      </a:lvl9pPr>
                    </a:lstStyle>
                    <a:p>
                      <a:pPr algn="ctr"/>
                      <a:r>
                        <a:rPr lang="en-US" sz="14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1" hangingPunct="1">
                        <a:defRPr sz="1800" b="1" kern="1200">
                          <a:solidFill>
                            <a:schemeClr val="lt1"/>
                          </a:solidFill>
                          <a:latin typeface="Times New Roman"/>
                        </a:defRPr>
                      </a:lvl1pPr>
                      <a:lvl2pPr marL="457200" algn="l" defTabSz="914400" rtl="0" eaLnBrk="1" latinLnBrk="1" hangingPunct="1">
                        <a:defRPr sz="1800" b="1" kern="1200">
                          <a:solidFill>
                            <a:schemeClr val="lt1"/>
                          </a:solidFill>
                          <a:latin typeface="Times New Roman"/>
                        </a:defRPr>
                      </a:lvl2pPr>
                      <a:lvl3pPr marL="914400" algn="l" defTabSz="914400" rtl="0" eaLnBrk="1" latinLnBrk="1" hangingPunct="1">
                        <a:defRPr sz="1800" b="1" kern="1200">
                          <a:solidFill>
                            <a:schemeClr val="lt1"/>
                          </a:solidFill>
                          <a:latin typeface="Times New Roman"/>
                        </a:defRPr>
                      </a:lvl3pPr>
                      <a:lvl4pPr marL="1371600" algn="l" defTabSz="914400" rtl="0" eaLnBrk="1" latinLnBrk="1" hangingPunct="1">
                        <a:defRPr sz="1800" b="1" kern="1200">
                          <a:solidFill>
                            <a:schemeClr val="lt1"/>
                          </a:solidFill>
                          <a:latin typeface="Times New Roman"/>
                        </a:defRPr>
                      </a:lvl4pPr>
                      <a:lvl5pPr marL="1828800" algn="l" defTabSz="914400" rtl="0" eaLnBrk="1" latinLnBrk="1" hangingPunct="1">
                        <a:defRPr sz="1800" b="1" kern="1200">
                          <a:solidFill>
                            <a:schemeClr val="lt1"/>
                          </a:solidFill>
                          <a:latin typeface="Times New Roman"/>
                        </a:defRPr>
                      </a:lvl5pPr>
                      <a:lvl6pPr marL="2286000" algn="l" defTabSz="914400" rtl="0" eaLnBrk="1" latinLnBrk="1" hangingPunct="1">
                        <a:defRPr sz="1800" b="1" kern="1200">
                          <a:solidFill>
                            <a:schemeClr val="lt1"/>
                          </a:solidFill>
                          <a:latin typeface="Times New Roman"/>
                        </a:defRPr>
                      </a:lvl6pPr>
                      <a:lvl7pPr marL="2743200" algn="l" defTabSz="914400" rtl="0" eaLnBrk="1" latinLnBrk="1" hangingPunct="1">
                        <a:defRPr sz="1800" b="1" kern="1200">
                          <a:solidFill>
                            <a:schemeClr val="lt1"/>
                          </a:solidFill>
                          <a:latin typeface="Times New Roman"/>
                        </a:defRPr>
                      </a:lvl7pPr>
                      <a:lvl8pPr marL="3200400" algn="l" defTabSz="914400" rtl="0" eaLnBrk="1" latinLnBrk="1" hangingPunct="1">
                        <a:defRPr sz="1800" b="1" kern="1200">
                          <a:solidFill>
                            <a:schemeClr val="lt1"/>
                          </a:solidFill>
                          <a:latin typeface="Times New Roman"/>
                        </a:defRPr>
                      </a:lvl8pPr>
                      <a:lvl9pPr marL="3657600" algn="l" defTabSz="914400" rtl="0" eaLnBrk="1" latinLnBrk="1" hangingPunct="1">
                        <a:defRPr sz="1800" b="1" kern="1200">
                          <a:solidFill>
                            <a:schemeClr val="lt1"/>
                          </a:solidFill>
                          <a:latin typeface="Times New Roman"/>
                        </a:defRPr>
                      </a:lvl9pPr>
                    </a:lstStyle>
                    <a:p>
                      <a:pPr algn="ctr"/>
                      <a:r>
                        <a:rPr lang="en-US" sz="14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1" hangingPunct="1">
                        <a:defRPr sz="1800" b="1" kern="1200">
                          <a:solidFill>
                            <a:schemeClr val="lt1"/>
                          </a:solidFill>
                          <a:latin typeface="Times New Roman"/>
                        </a:defRPr>
                      </a:lvl1pPr>
                      <a:lvl2pPr marL="457200" algn="l" defTabSz="914400" rtl="0" eaLnBrk="1" latinLnBrk="1" hangingPunct="1">
                        <a:defRPr sz="1800" b="1" kern="1200">
                          <a:solidFill>
                            <a:schemeClr val="lt1"/>
                          </a:solidFill>
                          <a:latin typeface="Times New Roman"/>
                        </a:defRPr>
                      </a:lvl2pPr>
                      <a:lvl3pPr marL="914400" algn="l" defTabSz="914400" rtl="0" eaLnBrk="1" latinLnBrk="1" hangingPunct="1">
                        <a:defRPr sz="1800" b="1" kern="1200">
                          <a:solidFill>
                            <a:schemeClr val="lt1"/>
                          </a:solidFill>
                          <a:latin typeface="Times New Roman"/>
                        </a:defRPr>
                      </a:lvl3pPr>
                      <a:lvl4pPr marL="1371600" algn="l" defTabSz="914400" rtl="0" eaLnBrk="1" latinLnBrk="1" hangingPunct="1">
                        <a:defRPr sz="1800" b="1" kern="1200">
                          <a:solidFill>
                            <a:schemeClr val="lt1"/>
                          </a:solidFill>
                          <a:latin typeface="Times New Roman"/>
                        </a:defRPr>
                      </a:lvl4pPr>
                      <a:lvl5pPr marL="1828800" algn="l" defTabSz="914400" rtl="0" eaLnBrk="1" latinLnBrk="1" hangingPunct="1">
                        <a:defRPr sz="1800" b="1" kern="1200">
                          <a:solidFill>
                            <a:schemeClr val="lt1"/>
                          </a:solidFill>
                          <a:latin typeface="Times New Roman"/>
                        </a:defRPr>
                      </a:lvl5pPr>
                      <a:lvl6pPr marL="2286000" algn="l" defTabSz="914400" rtl="0" eaLnBrk="1" latinLnBrk="1" hangingPunct="1">
                        <a:defRPr sz="1800" b="1" kern="1200">
                          <a:solidFill>
                            <a:schemeClr val="lt1"/>
                          </a:solidFill>
                          <a:latin typeface="Times New Roman"/>
                        </a:defRPr>
                      </a:lvl6pPr>
                      <a:lvl7pPr marL="2743200" algn="l" defTabSz="914400" rtl="0" eaLnBrk="1" latinLnBrk="1" hangingPunct="1">
                        <a:defRPr sz="1800" b="1" kern="1200">
                          <a:solidFill>
                            <a:schemeClr val="lt1"/>
                          </a:solidFill>
                          <a:latin typeface="Times New Roman"/>
                        </a:defRPr>
                      </a:lvl7pPr>
                      <a:lvl8pPr marL="3200400" algn="l" defTabSz="914400" rtl="0" eaLnBrk="1" latinLnBrk="1" hangingPunct="1">
                        <a:defRPr sz="1800" b="1" kern="1200">
                          <a:solidFill>
                            <a:schemeClr val="lt1"/>
                          </a:solidFill>
                          <a:latin typeface="Times New Roman"/>
                        </a:defRPr>
                      </a:lvl8pPr>
                      <a:lvl9pPr marL="3657600" algn="l" defTabSz="914400" rtl="0" eaLnBrk="1" latinLnBrk="1" hangingPunct="1">
                        <a:defRPr sz="1800" b="1" kern="1200">
                          <a:solidFill>
                            <a:schemeClr val="lt1"/>
                          </a:solidFill>
                          <a:latin typeface="Times New Roman"/>
                        </a:defRPr>
                      </a:lvl9pPr>
                    </a:lstStyle>
                    <a:p>
                      <a:pPr algn="ctr"/>
                      <a:r>
                        <a:rPr lang="en-US" sz="14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1" hangingPunct="1">
                        <a:defRPr sz="1800" b="1" kern="1200">
                          <a:solidFill>
                            <a:schemeClr val="lt1"/>
                          </a:solidFill>
                          <a:latin typeface="Times New Roman"/>
                        </a:defRPr>
                      </a:lvl1pPr>
                      <a:lvl2pPr marL="457200" algn="l" defTabSz="914400" rtl="0" eaLnBrk="1" latinLnBrk="1" hangingPunct="1">
                        <a:defRPr sz="1800" b="1" kern="1200">
                          <a:solidFill>
                            <a:schemeClr val="lt1"/>
                          </a:solidFill>
                          <a:latin typeface="Times New Roman"/>
                        </a:defRPr>
                      </a:lvl2pPr>
                      <a:lvl3pPr marL="914400" algn="l" defTabSz="914400" rtl="0" eaLnBrk="1" latinLnBrk="1" hangingPunct="1">
                        <a:defRPr sz="1800" b="1" kern="1200">
                          <a:solidFill>
                            <a:schemeClr val="lt1"/>
                          </a:solidFill>
                          <a:latin typeface="Times New Roman"/>
                        </a:defRPr>
                      </a:lvl3pPr>
                      <a:lvl4pPr marL="1371600" algn="l" defTabSz="914400" rtl="0" eaLnBrk="1" latinLnBrk="1" hangingPunct="1">
                        <a:defRPr sz="1800" b="1" kern="1200">
                          <a:solidFill>
                            <a:schemeClr val="lt1"/>
                          </a:solidFill>
                          <a:latin typeface="Times New Roman"/>
                        </a:defRPr>
                      </a:lvl4pPr>
                      <a:lvl5pPr marL="1828800" algn="l" defTabSz="914400" rtl="0" eaLnBrk="1" latinLnBrk="1" hangingPunct="1">
                        <a:defRPr sz="1800" b="1" kern="1200">
                          <a:solidFill>
                            <a:schemeClr val="lt1"/>
                          </a:solidFill>
                          <a:latin typeface="Times New Roman"/>
                        </a:defRPr>
                      </a:lvl5pPr>
                      <a:lvl6pPr marL="2286000" algn="l" defTabSz="914400" rtl="0" eaLnBrk="1" latinLnBrk="1" hangingPunct="1">
                        <a:defRPr sz="1800" b="1" kern="1200">
                          <a:solidFill>
                            <a:schemeClr val="lt1"/>
                          </a:solidFill>
                          <a:latin typeface="Times New Roman"/>
                        </a:defRPr>
                      </a:lvl6pPr>
                      <a:lvl7pPr marL="2743200" algn="l" defTabSz="914400" rtl="0" eaLnBrk="1" latinLnBrk="1" hangingPunct="1">
                        <a:defRPr sz="1800" b="1" kern="1200">
                          <a:solidFill>
                            <a:schemeClr val="lt1"/>
                          </a:solidFill>
                          <a:latin typeface="Times New Roman"/>
                        </a:defRPr>
                      </a:lvl7pPr>
                      <a:lvl8pPr marL="3200400" algn="l" defTabSz="914400" rtl="0" eaLnBrk="1" latinLnBrk="1" hangingPunct="1">
                        <a:defRPr sz="1800" b="1" kern="1200">
                          <a:solidFill>
                            <a:schemeClr val="lt1"/>
                          </a:solidFill>
                          <a:latin typeface="Times New Roman"/>
                        </a:defRPr>
                      </a:lvl8pPr>
                      <a:lvl9pPr marL="3657600" algn="l" defTabSz="914400" rtl="0" eaLnBrk="1" latinLnBrk="1" hangingPunct="1">
                        <a:defRPr sz="1800" b="1" kern="1200">
                          <a:solidFill>
                            <a:schemeClr val="lt1"/>
                          </a:solidFill>
                          <a:latin typeface="Times New Roman"/>
                        </a:defRPr>
                      </a:lvl9pPr>
                    </a:lstStyle>
                    <a:p>
                      <a:pPr algn="ctr"/>
                      <a:r>
                        <a:rPr lang="en-US" sz="14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88000">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200" dirty="0">
                          <a:latin typeface="Times New Roman" panose="02020603050405020304" pitchFamily="18" charset="0"/>
                          <a:ea typeface="Times New Roman"/>
                          <a:cs typeface="Times New Roman" panose="02020603050405020304" pitchFamily="18" charset="0"/>
                        </a:rPr>
                        <a:t>Ronny Yongho Kim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200" dirty="0">
                          <a:latin typeface="Times New Roman" panose="02020603050405020304" pitchFamily="18" charset="0"/>
                          <a:ea typeface="Times New Roman"/>
                          <a:cs typeface="Times New Roman" panose="02020603050405020304" pitchFamily="18" charset="0"/>
                        </a:rPr>
                        <a:t>KNUT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000" dirty="0">
                          <a:solidFill>
                            <a:srgbClr val="000000"/>
                          </a:solidFill>
                          <a:latin typeface="Times New Roman" panose="02020603050405020304" pitchFamily="18" charset="0"/>
                          <a:ea typeface="Times New Roman"/>
                          <a:cs typeface="Times New Roman" panose="02020603050405020304" pitchFamily="18" charset="0"/>
                        </a:rPr>
                        <a:t> </a:t>
                      </a: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100" dirty="0">
                          <a:latin typeface="Times New Roman" panose="02020603050405020304" pitchFamily="18" charset="0"/>
                          <a:ea typeface="Times New Roman"/>
                          <a:cs typeface="Times New Roman" panose="02020603050405020304" pitchFamily="18" charset="0"/>
                        </a:rPr>
                        <a:t>ronnykim@ut.ac.kr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1"/>
                  </a:ext>
                </a:extLst>
              </a:tr>
              <a:tr h="288000">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200" dirty="0" err="1">
                          <a:latin typeface="Times New Roman" panose="02020603050405020304" pitchFamily="18" charset="0"/>
                          <a:ea typeface="Times New Roman"/>
                          <a:cs typeface="Times New Roman" panose="02020603050405020304" pitchFamily="18" charset="0"/>
                        </a:rPr>
                        <a:t>Juseong</a:t>
                      </a:r>
                      <a:r>
                        <a:rPr lang="en-US" sz="1200" dirty="0">
                          <a:latin typeface="Times New Roman" panose="02020603050405020304" pitchFamily="18" charset="0"/>
                          <a:ea typeface="Times New Roman"/>
                          <a:cs typeface="Times New Roman" panose="02020603050405020304" pitchFamily="18" charset="0"/>
                        </a:rPr>
                        <a:t> Moon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Times New Roman"/>
                          <a:cs typeface="Times New Roman" panose="02020603050405020304" pitchFamily="18" charset="0"/>
                        </a:rPr>
                        <a:t>KNUT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100" dirty="0">
                          <a:latin typeface="Times New Roman" panose="02020603050405020304" pitchFamily="18" charset="0"/>
                          <a:ea typeface="Times New Roman"/>
                          <a:cs typeface="Times New Roman" panose="02020603050405020304" pitchFamily="18" charset="0"/>
                        </a:rPr>
                        <a:t>jsmoon0211@ut.ac.kr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0003"/>
                  </a:ext>
                </a:extLst>
              </a:tr>
              <a:tr h="288000">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200" dirty="0" err="1">
                          <a:latin typeface="Times New Roman"/>
                          <a:ea typeface="Times New Roman"/>
                          <a:cs typeface="Arial"/>
                        </a:rPr>
                        <a:t>Hyojin</a:t>
                      </a:r>
                      <a:r>
                        <a:rPr lang="ko-KR" altLang="en-US" sz="1200" dirty="0">
                          <a:latin typeface="Times New Roman"/>
                          <a:ea typeface="Times New Roman"/>
                          <a:cs typeface="Arial"/>
                        </a:rPr>
                        <a:t> </a:t>
                      </a:r>
                      <a:r>
                        <a:rPr lang="en-US" altLang="ko-KR" sz="1200" dirty="0">
                          <a:latin typeface="Times New Roman"/>
                          <a:ea typeface="Times New Roman"/>
                          <a:cs typeface="Arial"/>
                        </a:rPr>
                        <a:t>Jung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200" dirty="0">
                          <a:latin typeface="Times New Roman"/>
                          <a:ea typeface="Times New Roman"/>
                          <a:cs typeface="Arial"/>
                        </a:rPr>
                        <a:t>Hyundai Motor Company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100" dirty="0">
                          <a:latin typeface="Times New Roman"/>
                          <a:ea typeface="Times New Roman"/>
                          <a:cs typeface="Arial"/>
                        </a:rPr>
                        <a:t>hyojin@hyundai.com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8"/>
                  </a:ext>
                </a:extLst>
              </a:tr>
              <a:tr h="288000">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2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2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0009"/>
                  </a:ext>
                </a:extLst>
              </a:tr>
              <a:tr h="288000">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501565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a:xfrm>
            <a:off x="457200" y="1628800"/>
            <a:ext cx="8229600" cy="4896544"/>
          </a:xfrm>
        </p:spPr>
        <p:txBody>
          <a:bodyPr>
            <a:normAutofit fontScale="70000" lnSpcReduction="20000"/>
          </a:bodyPr>
          <a:lstStyle/>
          <a:p>
            <a:r>
              <a:rPr lang="en-US" altLang="ko-KR" dirty="0"/>
              <a:t>Start time sync PPDUs medium access is defined in the Draft 2.0 [1].</a:t>
            </a:r>
          </a:p>
          <a:p>
            <a:pPr lvl="1"/>
            <a:r>
              <a:rPr lang="en-US" altLang="ko-KR" dirty="0"/>
              <a:t>Each STA of an MLD operating on a pair of NSTR links for that MLD that aligns the start times of the PPDUs scheduled for transmission on more than one link shall ensure that the EDCA rules on each link permit access to the medium on all the links at the time of issuance of the PHY-</a:t>
            </a:r>
            <a:r>
              <a:rPr lang="en-US" altLang="ko-KR" dirty="0" err="1"/>
              <a:t>TXSTART.request</a:t>
            </a:r>
            <a:r>
              <a:rPr lang="en-US" altLang="ko-KR" dirty="0"/>
              <a:t> for each link.</a:t>
            </a:r>
          </a:p>
          <a:p>
            <a:r>
              <a:rPr lang="en-US" altLang="ko-KR" dirty="0"/>
              <a:t>However, end time alignment requirement of start time sync PPDUs medium access is not defined (CID 12415). </a:t>
            </a:r>
          </a:p>
          <a:p>
            <a:pPr lvl="1"/>
            <a:r>
              <a:rPr lang="en-US" altLang="ko-KR" dirty="0"/>
              <a:t>End time alignment by non-AP STA is also needed in case of non-AP </a:t>
            </a:r>
            <a:r>
              <a:rPr lang="en-US" altLang="ko-KR" dirty="0" err="1"/>
              <a:t>STAs'</a:t>
            </a:r>
            <a:r>
              <a:rPr lang="en-US" altLang="ko-KR" dirty="0"/>
              <a:t> sync transmission. If end time is not aligned, APs' BA frames reception can be interrupted. Clear description on the end time alignment of sync transmission needs to be added.</a:t>
            </a:r>
          </a:p>
          <a:p>
            <a:r>
              <a:rPr lang="en-US" altLang="ko-KR" dirty="0"/>
              <a:t>When </a:t>
            </a:r>
            <a:r>
              <a:rPr lang="en-US" altLang="ko-KR" kern="0" dirty="0">
                <a:solidFill>
                  <a:schemeClr val="tx1"/>
                </a:solidFill>
                <a:latin typeface="Times New Roman"/>
                <a:ea typeface="MS Gothic"/>
              </a:rPr>
              <a:t>the end time alignment </a:t>
            </a:r>
            <a:r>
              <a:rPr lang="en-US" altLang="ko-KR" kern="0">
                <a:solidFill>
                  <a:schemeClr val="tx1"/>
                </a:solidFill>
                <a:latin typeface="Times New Roman"/>
                <a:ea typeface="MS Gothic"/>
              </a:rPr>
              <a:t>is adopted, </a:t>
            </a:r>
            <a:r>
              <a:rPr lang="en-US" altLang="ko-KR" sz="2400" dirty="0"/>
              <a:t>there is more efficient way(</a:t>
            </a:r>
            <a:r>
              <a:rPr lang="en-US" altLang="ko-KR" sz="2400" dirty="0" err="1"/>
              <a:t>e.g</a:t>
            </a:r>
            <a:r>
              <a:rPr lang="en-US" altLang="ko-KR" sz="2400" dirty="0"/>
              <a:t>, Multi-TID A-MPDU) to use the resource than padding (CID 12426).</a:t>
            </a:r>
          </a:p>
          <a:p>
            <a:pPr lvl="1"/>
            <a:r>
              <a:rPr lang="en-US" altLang="ko-KR" sz="2000" dirty="0"/>
              <a:t>Because end time shall be aligned in case of non-AP </a:t>
            </a:r>
            <a:r>
              <a:rPr lang="en-US" altLang="ko-KR" sz="2000" dirty="0" err="1"/>
              <a:t>STAs'</a:t>
            </a:r>
            <a:r>
              <a:rPr lang="en-US" altLang="ko-KR" sz="2000" dirty="0"/>
              <a:t> sync transmission, MPDU transmitted on one link might need padding to align the end time with the other link's transmission. </a:t>
            </a:r>
            <a:r>
              <a:rPr lang="en-US" altLang="ko-KR" sz="2000" dirty="0" err="1"/>
              <a:t>Mult</a:t>
            </a:r>
            <a:r>
              <a:rPr lang="en-US" altLang="ko-KR" sz="2000" dirty="0"/>
              <a:t>-TID A-MPDU with the TID of the selected EDCAF and the other TIDs whose backoff counter reached zero is more efficient than just padding.  In order to allow flexibility in forming multi-TID A-MPDU with different ACs, multi-TID A-MPDU construction rule needs to be eased to construct multi-TID A-MPDU regardless of AC priority.</a:t>
            </a:r>
            <a:endParaRPr lang="en-US" altLang="ko-KR" dirty="0"/>
          </a:p>
          <a:p>
            <a:r>
              <a:rPr lang="en-US" altLang="ko-KR" kern="0" dirty="0">
                <a:solidFill>
                  <a:schemeClr val="tx1"/>
                </a:solidFill>
                <a:latin typeface="Times New Roman"/>
                <a:ea typeface="MS Gothic"/>
              </a:rPr>
              <a:t>When the end time alignment is adopted and 8us margin is allowed in the end time alignment, PIFS recovery can not be used (CID 12431).</a:t>
            </a:r>
          </a:p>
          <a:p>
            <a:pPr lvl="1"/>
            <a:r>
              <a:rPr lang="en-US" altLang="ko-KR" dirty="0"/>
              <a:t>In UL synched PPDU transmission, after successful TXOP setup, PIFS recovery can be performed for the consecutive frame in one of the NSTR links. Since 8us margin is allowed in end time alignment, retransmitted data with PIFS recovery may collide with BA on the other link. A solution to this issue needs to be defined.</a:t>
            </a:r>
          </a:p>
        </p:txBody>
      </p:sp>
    </p:spTree>
    <p:extLst>
      <p:ext uri="{BB962C8B-B14F-4D97-AF65-F5344CB8AC3E}">
        <p14:creationId xmlns:p14="http://schemas.microsoft.com/office/powerpoint/2010/main" val="79284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End time alignment of start time sync PPDUs medium access</a:t>
            </a:r>
            <a:endParaRPr lang="ko-KR" altLang="en-US" dirty="0"/>
          </a:p>
        </p:txBody>
      </p:sp>
      <p:sp>
        <p:nvSpPr>
          <p:cNvPr id="3" name="내용 개체 틀 2"/>
          <p:cNvSpPr>
            <a:spLocks noGrp="1"/>
          </p:cNvSpPr>
          <p:nvPr>
            <p:ph idx="1"/>
          </p:nvPr>
        </p:nvSpPr>
        <p:spPr>
          <a:xfrm>
            <a:off x="457200" y="1700808"/>
            <a:ext cx="8229600" cy="4771405"/>
          </a:xfrm>
        </p:spPr>
        <p:txBody>
          <a:bodyPr/>
          <a:lstStyle/>
          <a:p>
            <a:r>
              <a:rPr lang="en-US" altLang="ko-KR" sz="1600" dirty="0"/>
              <a:t>In start time sync PPDUs transmission, there is no requirement on end time alignment. </a:t>
            </a:r>
          </a:p>
          <a:p>
            <a:r>
              <a:rPr lang="en-US" altLang="ko-KR" sz="1600" dirty="0"/>
              <a:t>If end time is not aligned, BA may not be correctly received due to NSTR interference from the other link as shown in the figure below.</a:t>
            </a:r>
          </a:p>
          <a:p>
            <a:r>
              <a:rPr lang="en-US" altLang="ko-KR" sz="1600" dirty="0"/>
              <a:t>End time of start time sync PPDUs transmission can be aligned with padding. </a:t>
            </a:r>
          </a:p>
          <a:p>
            <a:endParaRPr lang="en-US" altLang="ko-KR" sz="1800" dirty="0"/>
          </a:p>
        </p:txBody>
      </p:sp>
      <p:pic>
        <p:nvPicPr>
          <p:cNvPr id="5" name="그림 4">
            <a:extLst>
              <a:ext uri="{FF2B5EF4-FFF2-40B4-BE49-F238E27FC236}">
                <a16:creationId xmlns:a16="http://schemas.microsoft.com/office/drawing/2014/main" id="{BF5592B6-E69B-4AA2-3481-38224FB42BAB}"/>
              </a:ext>
            </a:extLst>
          </p:cNvPr>
          <p:cNvPicPr>
            <a:picLocks noChangeAspect="1"/>
          </p:cNvPicPr>
          <p:nvPr/>
        </p:nvPicPr>
        <p:blipFill>
          <a:blip r:embed="rId3"/>
          <a:stretch>
            <a:fillRect/>
          </a:stretch>
        </p:blipFill>
        <p:spPr>
          <a:xfrm>
            <a:off x="0" y="2812808"/>
            <a:ext cx="5386198" cy="2029469"/>
          </a:xfrm>
          <a:prstGeom prst="rect">
            <a:avLst/>
          </a:prstGeom>
          <a:solidFill>
            <a:schemeClr val="bg1"/>
          </a:solidFill>
        </p:spPr>
      </p:pic>
      <p:pic>
        <p:nvPicPr>
          <p:cNvPr id="6" name="그림 5">
            <a:extLst>
              <a:ext uri="{FF2B5EF4-FFF2-40B4-BE49-F238E27FC236}">
                <a16:creationId xmlns:a16="http://schemas.microsoft.com/office/drawing/2014/main" id="{257CD377-31FF-CF22-E184-078E5B766CA8}"/>
              </a:ext>
            </a:extLst>
          </p:cNvPr>
          <p:cNvPicPr>
            <a:picLocks noChangeAspect="1"/>
          </p:cNvPicPr>
          <p:nvPr/>
        </p:nvPicPr>
        <p:blipFill>
          <a:blip r:embed="rId4"/>
          <a:stretch>
            <a:fillRect/>
          </a:stretch>
        </p:blipFill>
        <p:spPr>
          <a:xfrm>
            <a:off x="3557300" y="4434593"/>
            <a:ext cx="5574748" cy="2063244"/>
          </a:xfrm>
          <a:prstGeom prst="rect">
            <a:avLst/>
          </a:prstGeom>
        </p:spPr>
      </p:pic>
    </p:spTree>
    <p:extLst>
      <p:ext uri="{BB962C8B-B14F-4D97-AF65-F5344CB8AC3E}">
        <p14:creationId xmlns:p14="http://schemas.microsoft.com/office/powerpoint/2010/main" val="2625637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End time alignment of start time sync PPDUs medium access</a:t>
            </a:r>
            <a:endParaRPr lang="ko-KR" altLang="en-US" dirty="0"/>
          </a:p>
        </p:txBody>
      </p:sp>
      <p:sp>
        <p:nvSpPr>
          <p:cNvPr id="3" name="내용 개체 틀 2"/>
          <p:cNvSpPr>
            <a:spLocks noGrp="1"/>
          </p:cNvSpPr>
          <p:nvPr>
            <p:ph idx="1"/>
          </p:nvPr>
        </p:nvSpPr>
        <p:spPr>
          <a:xfrm>
            <a:off x="457200" y="1700808"/>
            <a:ext cx="8229600" cy="4771405"/>
          </a:xfrm>
        </p:spPr>
        <p:txBody>
          <a:bodyPr/>
          <a:lstStyle/>
          <a:p>
            <a:r>
              <a:rPr lang="en-US" altLang="ko-KR" sz="1800" dirty="0"/>
              <a:t>Multiple EDCAF backoff counters can reach zero and one of them can be selected for start time sync PPDUs transmission.</a:t>
            </a:r>
          </a:p>
          <a:p>
            <a:pPr lvl="1"/>
            <a:r>
              <a:rPr lang="en-US" altLang="ko-KR" sz="1400" dirty="0"/>
              <a:t>A STA that chooses not to transmit after the backoff counter reached zero on a link of NSTR link pair may have one or more EDCAF backoff counters with value zero on that link. The STA that initiates transmission on that link following condition a) or b), and has one or more EDCAF backoff counters that already reached zero shall choose only one implementation specific EDCAF for the transmission.</a:t>
            </a:r>
          </a:p>
          <a:p>
            <a:r>
              <a:rPr lang="en-US" altLang="ko-KR" sz="1800" dirty="0"/>
              <a:t>In end time alignment, there is more efficient way(</a:t>
            </a:r>
            <a:r>
              <a:rPr lang="en-US" altLang="ko-KR" sz="1800" dirty="0" err="1"/>
              <a:t>e.g</a:t>
            </a:r>
            <a:r>
              <a:rPr lang="en-US" altLang="ko-KR" sz="1800" dirty="0"/>
              <a:t>, Multi-TID A-MPDU) to use the resource than padding (CID 12426).</a:t>
            </a:r>
          </a:p>
          <a:p>
            <a:pPr lvl="1"/>
            <a:r>
              <a:rPr lang="en-US" altLang="ko-KR" sz="1400" dirty="0"/>
              <a:t>Because end time shall be aligned in case of non-AP </a:t>
            </a:r>
            <a:r>
              <a:rPr lang="en-US" altLang="ko-KR" sz="1400" dirty="0" err="1"/>
              <a:t>STAs'</a:t>
            </a:r>
            <a:r>
              <a:rPr lang="en-US" altLang="ko-KR" sz="1400" dirty="0"/>
              <a:t> sync transmission, MPDU transmitted on one link might need padding to align the end time with the other link's transmission. </a:t>
            </a:r>
            <a:r>
              <a:rPr lang="en-US" altLang="ko-KR" sz="1400" dirty="0" err="1"/>
              <a:t>Mult</a:t>
            </a:r>
            <a:r>
              <a:rPr lang="en-US" altLang="ko-KR" sz="1400" dirty="0"/>
              <a:t>-TID A-MPDU with the TID of the selected EDCAF and the other TIDs whose backoff counter reached zero is more efficient than just padding.  In order to allow flexibility in forming multi-TID A-MPDU with different ACs, multi-TID A-MPDU construction rule needs to be eased to construct multi-TID A-MPDU regardless of AC priority.</a:t>
            </a:r>
          </a:p>
        </p:txBody>
      </p:sp>
      <p:pic>
        <p:nvPicPr>
          <p:cNvPr id="8" name="그림 7">
            <a:extLst>
              <a:ext uri="{FF2B5EF4-FFF2-40B4-BE49-F238E27FC236}">
                <a16:creationId xmlns:a16="http://schemas.microsoft.com/office/drawing/2014/main" id="{CF5C34A5-3D5A-E6CE-8E5A-D998E4499339}"/>
              </a:ext>
            </a:extLst>
          </p:cNvPr>
          <p:cNvPicPr>
            <a:picLocks noChangeAspect="1"/>
          </p:cNvPicPr>
          <p:nvPr/>
        </p:nvPicPr>
        <p:blipFill>
          <a:blip r:embed="rId3"/>
          <a:stretch>
            <a:fillRect/>
          </a:stretch>
        </p:blipFill>
        <p:spPr>
          <a:xfrm>
            <a:off x="1691680" y="5122760"/>
            <a:ext cx="5776939" cy="1690616"/>
          </a:xfrm>
          <a:prstGeom prst="rect">
            <a:avLst/>
          </a:prstGeom>
          <a:solidFill>
            <a:schemeClr val="bg1"/>
          </a:solidFill>
        </p:spPr>
      </p:pic>
    </p:spTree>
    <p:extLst>
      <p:ext uri="{BB962C8B-B14F-4D97-AF65-F5344CB8AC3E}">
        <p14:creationId xmlns:p14="http://schemas.microsoft.com/office/powerpoint/2010/main" val="426083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End time alignment of start time sync PPDUs medium access</a:t>
            </a:r>
            <a:endParaRPr lang="ko-KR" altLang="en-US" dirty="0"/>
          </a:p>
        </p:txBody>
      </p:sp>
      <p:sp>
        <p:nvSpPr>
          <p:cNvPr id="3" name="내용 개체 틀 2"/>
          <p:cNvSpPr>
            <a:spLocks noGrp="1"/>
          </p:cNvSpPr>
          <p:nvPr>
            <p:ph idx="1"/>
          </p:nvPr>
        </p:nvSpPr>
        <p:spPr>
          <a:xfrm>
            <a:off x="457200" y="1700808"/>
            <a:ext cx="8229600" cy="4771405"/>
          </a:xfrm>
        </p:spPr>
        <p:txBody>
          <a:bodyPr/>
          <a:lstStyle/>
          <a:p>
            <a:r>
              <a:rPr lang="en-US" altLang="ko-KR" sz="1800" dirty="0"/>
              <a:t>If the end time of start time sync PPDUs is aligned, PIFS recovery may cause BA reception error </a:t>
            </a:r>
          </a:p>
          <a:p>
            <a:pPr lvl="1"/>
            <a:r>
              <a:rPr lang="en-US" altLang="ko-KR" sz="1400" dirty="0"/>
              <a:t>In end time alignment, 8us margin is allowed. </a:t>
            </a:r>
          </a:p>
          <a:p>
            <a:pPr lvl="1"/>
            <a:r>
              <a:rPr lang="en-US" altLang="ko-KR" sz="1400" dirty="0"/>
              <a:t>As shown in the figure below, block ack transmitted on link 2 can not be received due to the retransmitted data with PIFS(25us) recovery on link 1. </a:t>
            </a:r>
          </a:p>
          <a:p>
            <a:r>
              <a:rPr lang="en-US" altLang="ko-KR" sz="1800" dirty="0"/>
              <a:t>When the end time alignment of start time sync PPDUs medium access is adopted, PIFS recovery shall not be used. </a:t>
            </a:r>
          </a:p>
          <a:p>
            <a:r>
              <a:rPr lang="en-US" altLang="ko-KR" sz="1800" dirty="0"/>
              <a:t>In case of error recovery, instead of PIFS recovery, new backoff shall be invoked.    </a:t>
            </a:r>
          </a:p>
        </p:txBody>
      </p:sp>
      <p:pic>
        <p:nvPicPr>
          <p:cNvPr id="5" name="그림 4">
            <a:extLst>
              <a:ext uri="{FF2B5EF4-FFF2-40B4-BE49-F238E27FC236}">
                <a16:creationId xmlns:a16="http://schemas.microsoft.com/office/drawing/2014/main" id="{3633D54D-9C74-C466-36BF-E9A017E962B6}"/>
              </a:ext>
            </a:extLst>
          </p:cNvPr>
          <p:cNvPicPr>
            <a:picLocks noChangeAspect="1"/>
          </p:cNvPicPr>
          <p:nvPr/>
        </p:nvPicPr>
        <p:blipFill>
          <a:blip r:embed="rId3"/>
          <a:stretch>
            <a:fillRect/>
          </a:stretch>
        </p:blipFill>
        <p:spPr>
          <a:xfrm>
            <a:off x="1547664" y="4365104"/>
            <a:ext cx="6185623" cy="1972529"/>
          </a:xfrm>
          <a:prstGeom prst="rect">
            <a:avLst/>
          </a:prstGeom>
        </p:spPr>
      </p:pic>
    </p:spTree>
    <p:extLst>
      <p:ext uri="{BB962C8B-B14F-4D97-AF65-F5344CB8AC3E}">
        <p14:creationId xmlns:p14="http://schemas.microsoft.com/office/powerpoint/2010/main" val="76364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a:t>
            </a:r>
            <a:endParaRPr lang="ko-KR" altLang="en-US" dirty="0"/>
          </a:p>
        </p:txBody>
      </p:sp>
      <p:sp>
        <p:nvSpPr>
          <p:cNvPr id="3" name="내용 개체 틀 2"/>
          <p:cNvSpPr>
            <a:spLocks noGrp="1"/>
          </p:cNvSpPr>
          <p:nvPr>
            <p:ph idx="1"/>
          </p:nvPr>
        </p:nvSpPr>
        <p:spPr/>
        <p:txBody>
          <a:bodyPr/>
          <a:lstStyle/>
          <a:p>
            <a:r>
              <a:rPr lang="en-US" altLang="ko-KR" dirty="0"/>
              <a:t>In this contribution, end time alignment of start time sync PPDUs medium access is discussed. </a:t>
            </a:r>
          </a:p>
          <a:p>
            <a:r>
              <a:rPr lang="en-US" altLang="ko-KR" dirty="0"/>
              <a:t>End time of start time sync PPDUs medium access shall be aligned in order to prevent NSTR interference error. </a:t>
            </a:r>
          </a:p>
          <a:p>
            <a:r>
              <a:rPr lang="en-US" altLang="ko-KR" dirty="0"/>
              <a:t>If the end time alignment of start time sync PPDUs medium access is adopted, multi-TID A-MPDU can be used to align the end time. </a:t>
            </a:r>
          </a:p>
          <a:p>
            <a:r>
              <a:rPr lang="en-US" altLang="ko-KR" dirty="0"/>
              <a:t>If the end time alignment of start time sync PPDUs medium access is adopted, PIFS error recovery shall not be used and backoff shall be invoked. </a:t>
            </a:r>
          </a:p>
          <a:p>
            <a:pPr marL="0" indent="0">
              <a:buNone/>
            </a:pPr>
            <a:endParaRPr lang="en-US" altLang="ko-KR" dirty="0"/>
          </a:p>
        </p:txBody>
      </p:sp>
    </p:spTree>
    <p:extLst>
      <p:ext uri="{BB962C8B-B14F-4D97-AF65-F5344CB8AC3E}">
        <p14:creationId xmlns:p14="http://schemas.microsoft.com/office/powerpoint/2010/main" val="279510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Draft P802.11be D2.0</a:t>
            </a:r>
          </a:p>
        </p:txBody>
      </p:sp>
    </p:spTree>
    <p:extLst>
      <p:ext uri="{BB962C8B-B14F-4D97-AF65-F5344CB8AC3E}">
        <p14:creationId xmlns:p14="http://schemas.microsoft.com/office/powerpoint/2010/main" val="2202316223"/>
      </p:ext>
    </p:extLst>
  </p:cSld>
  <p:clrMapOvr>
    <a:masterClrMapping/>
  </p:clrMapOvr>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60847</TotalTime>
  <Words>919</Words>
  <Application>Microsoft Office PowerPoint</Application>
  <PresentationFormat>화면 슬라이드 쇼(4:3)</PresentationFormat>
  <Paragraphs>56</Paragraphs>
  <Slides>7</Slides>
  <Notes>7</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7</vt:i4>
      </vt:variant>
    </vt:vector>
  </HeadingPairs>
  <TitlesOfParts>
    <vt:vector size="12" baseType="lpstr">
      <vt:lpstr>맑은 고딕</vt:lpstr>
      <vt:lpstr>Arial</vt:lpstr>
      <vt:lpstr>Calibri</vt:lpstr>
      <vt:lpstr>Times New Roman</vt:lpstr>
      <vt:lpstr>2_Office 테마</vt:lpstr>
      <vt:lpstr>PowerPoint 프레젠테이션</vt:lpstr>
      <vt:lpstr>Introduction</vt:lpstr>
      <vt:lpstr>End time alignment of start time sync PPDUs medium access</vt:lpstr>
      <vt:lpstr>End time alignment of start time sync PPDUs medium access</vt:lpstr>
      <vt:lpstr>End time alignment of start time sync PPDUs medium access</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channel access considering STR capability</dc:title>
  <dc:creator>Ronny</dc:creator>
  <cp:lastModifiedBy>김용호</cp:lastModifiedBy>
  <cp:revision>1110</cp:revision>
  <cp:lastPrinted>2021-05-20T02:17:10Z</cp:lastPrinted>
  <dcterms:created xsi:type="dcterms:W3CDTF">2015-04-24T00:57:35Z</dcterms:created>
  <dcterms:modified xsi:type="dcterms:W3CDTF">2022-07-11T13:01:47Z</dcterms:modified>
</cp:coreProperties>
</file>