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7" r:id="rId4"/>
    <p:sldId id="268" r:id="rId5"/>
    <p:sldId id="265" r:id="rId6"/>
    <p:sldId id="266"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129" autoAdjust="0"/>
    <p:restoredTop sz="94660"/>
  </p:normalViewPr>
  <p:slideViewPr>
    <p:cSldViewPr>
      <p:cViewPr varScale="1">
        <p:scale>
          <a:sx n="67" d="100"/>
          <a:sy n="67" d="100"/>
        </p:scale>
        <p:origin x="100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EC-22/0099r0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EC-22/0099r0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0972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2725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1428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Dorothy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Dorothy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Dorothy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tr-TR" dirty="0" err="1"/>
              <a:t>July</a:t>
            </a:r>
            <a:r>
              <a:rPr lang="en-US" dirty="0"/>
              <a: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57102"/>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11-22-</a:t>
            </a:r>
            <a:r>
              <a:rPr kumimoji="0" lang="tr-T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1039</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-00-0000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8/dcn/22/18-22-0050-00-0000-comment-spreadsheet-of-ieee-802-wireless-standards-table-of-frequency-ranges.xlsx"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564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802.19 July 2022 Liaison Report to 802.11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tr-TR" sz="2000" b="0" dirty="0"/>
              <a:t>7</a:t>
            </a:r>
            <a:r>
              <a:rPr lang="en-GB" sz="2000" b="0" dirty="0"/>
              <a:t>-</a:t>
            </a:r>
            <a:r>
              <a:rPr lang="tr-TR" sz="2000" b="0" dirty="0"/>
              <a:t>10</a:t>
            </a:r>
            <a:endParaRPr lang="en-GB" sz="2000" b="0" dirty="0"/>
          </a:p>
        </p:txBody>
      </p:sp>
      <p:sp>
        <p:nvSpPr>
          <p:cNvPr id="6" name="Date Placeholder 3"/>
          <p:cNvSpPr>
            <a:spLocks noGrp="1"/>
          </p:cNvSpPr>
          <p:nvPr>
            <p:ph type="dt" idx="10"/>
          </p:nvPr>
        </p:nvSpPr>
        <p:spPr/>
        <p:txBody>
          <a:bodyPr/>
          <a:lstStyle/>
          <a:p>
            <a:r>
              <a:rPr lang="tr-TR" dirty="0" err="1"/>
              <a:t>July</a:t>
            </a:r>
            <a:r>
              <a:rPr lang="en-US" dirty="0"/>
              <a:t> 2022</a:t>
            </a:r>
            <a:endParaRPr lang="en-GB" dirty="0"/>
          </a:p>
        </p:txBody>
      </p:sp>
      <p:sp>
        <p:nvSpPr>
          <p:cNvPr id="7" name="Footer Placeholder 4"/>
          <p:cNvSpPr>
            <a:spLocks noGrp="1"/>
          </p:cNvSpPr>
          <p:nvPr>
            <p:ph type="ftr" idx="11"/>
          </p:nvPr>
        </p:nvSpPr>
        <p:spPr/>
        <p:txBody>
          <a:bodyPr/>
          <a:lstStyle/>
          <a:p>
            <a:r>
              <a:rPr lang="tr-TR" dirty="0"/>
              <a:t>Tuncer</a:t>
            </a:r>
            <a:r>
              <a:rPr lang="en-GB" dirty="0"/>
              <a:t> </a:t>
            </a:r>
            <a:r>
              <a:rPr lang="tr-TR" dirty="0" err="1"/>
              <a:t>Baykas</a:t>
            </a:r>
            <a:r>
              <a:rPr lang="tr-TR" dirty="0"/>
              <a:t>, Kadir Has </a:t>
            </a:r>
            <a:r>
              <a:rPr lang="tr-TR" dirty="0" err="1"/>
              <a:t>University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88233053"/>
              </p:ext>
            </p:extLst>
          </p:nvPr>
        </p:nvGraphicFramePr>
        <p:xfrm>
          <a:off x="998538" y="2436813"/>
          <a:ext cx="10047287" cy="2427287"/>
        </p:xfrm>
        <a:graphic>
          <a:graphicData uri="http://schemas.openxmlformats.org/presentationml/2006/ole">
            <mc:AlternateContent xmlns:mc="http://schemas.openxmlformats.org/markup-compatibility/2006">
              <mc:Choice xmlns:v="urn:schemas-microsoft-com:vml" Requires="v">
                <p:oleObj name="Document" r:id="rId3" imgW="10465033" imgH="2543802" progId="Word.Document.8">
                  <p:embed/>
                </p:oleObj>
              </mc:Choice>
              <mc:Fallback>
                <p:oleObj name="Document" r:id="rId3" imgW="10465033" imgH="2543802" progId="Word.Document.8">
                  <p:embed/>
                  <p:pic>
                    <p:nvPicPr>
                      <p:cNvPr id="0" name="Picture 3"/>
                      <p:cNvPicPr>
                        <a:picLocks noChangeAspect="1" noChangeArrowheads="1"/>
                      </p:cNvPicPr>
                      <p:nvPr/>
                    </p:nvPicPr>
                    <p:blipFill>
                      <a:blip r:embed="rId4"/>
                      <a:srcRect/>
                      <a:stretch>
                        <a:fillRect/>
                      </a:stretch>
                    </p:blipFill>
                    <p:spPr bwMode="auto">
                      <a:xfrm>
                        <a:off x="998538" y="2436813"/>
                        <a:ext cx="10047287" cy="24272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tr-TR" dirty="0"/>
              <a:t>Tuncer </a:t>
            </a:r>
            <a:r>
              <a:rPr lang="tr-TR" dirty="0" err="1"/>
              <a:t>Baykas</a:t>
            </a:r>
            <a:r>
              <a:rPr lang="tr-TR" dirty="0"/>
              <a:t>, </a:t>
            </a:r>
            <a:r>
              <a:rPr lang="tr-TR" dirty="0" err="1"/>
              <a:t>Ofinno</a:t>
            </a:r>
            <a:endParaRPr lang="en-GB" dirty="0"/>
          </a:p>
        </p:txBody>
      </p:sp>
      <p:sp>
        <p:nvSpPr>
          <p:cNvPr id="4" name="Date Placeholder 3"/>
          <p:cNvSpPr>
            <a:spLocks noGrp="1"/>
          </p:cNvSpPr>
          <p:nvPr>
            <p:ph type="dt" idx="15"/>
          </p:nvPr>
        </p:nvSpPr>
        <p:spPr/>
        <p:txBody>
          <a:bodyPr/>
          <a:lstStyle/>
          <a:p>
            <a:r>
              <a:rPr lang="tr-TR" dirty="0" err="1"/>
              <a:t>July</a:t>
            </a:r>
            <a:r>
              <a:rPr lang="en-US" dirty="0"/>
              <a:t> 2022</a:t>
            </a:r>
            <a:endParaRPr lang="en-GB" dirty="0"/>
          </a:p>
        </p:txBody>
      </p:sp>
      <p:sp>
        <p:nvSpPr>
          <p:cNvPr id="11" name="Title 1">
            <a:extLst>
              <a:ext uri="{FF2B5EF4-FFF2-40B4-BE49-F238E27FC236}">
                <a16:creationId xmlns:a16="http://schemas.microsoft.com/office/drawing/2014/main" id="{FDE4E2A9-FCA2-8F09-05D0-FB69B7E3389F}"/>
              </a:ext>
            </a:extLst>
          </p:cNvPr>
          <p:cNvSpPr>
            <a:spLocks noGrp="1"/>
          </p:cNvSpPr>
          <p:nvPr>
            <p:ph type="title"/>
          </p:nvPr>
        </p:nvSpPr>
        <p:spPr>
          <a:xfrm>
            <a:off x="732366" y="805182"/>
            <a:ext cx="10926234" cy="944877"/>
          </a:xfrm>
        </p:spPr>
        <p:txBody>
          <a:bodyPr/>
          <a:lstStyle/>
          <a:p>
            <a:r>
              <a:rPr lang="en-US" sz="3200" dirty="0"/>
              <a:t>May IEEE 802 Wireless Interim Session</a:t>
            </a:r>
          </a:p>
        </p:txBody>
      </p:sp>
      <p:sp>
        <p:nvSpPr>
          <p:cNvPr id="12" name="Content Placeholder 2">
            <a:extLst>
              <a:ext uri="{FF2B5EF4-FFF2-40B4-BE49-F238E27FC236}">
                <a16:creationId xmlns:a16="http://schemas.microsoft.com/office/drawing/2014/main" id="{D1D4D7CA-F405-617C-9D66-5F649281BF99}"/>
              </a:ext>
            </a:extLst>
          </p:cNvPr>
          <p:cNvSpPr>
            <a:spLocks noGrp="1"/>
          </p:cNvSpPr>
          <p:nvPr>
            <p:ph idx="1"/>
          </p:nvPr>
        </p:nvSpPr>
        <p:spPr>
          <a:xfrm>
            <a:off x="590126" y="2057400"/>
            <a:ext cx="11189623" cy="4235027"/>
          </a:xfrm>
        </p:spPr>
        <p:txBody>
          <a:bodyPr/>
          <a:lstStyle/>
          <a:p>
            <a:pPr>
              <a:buFont typeface="Arial" panose="020B0604020202020204" pitchFamily="34" charset="0"/>
              <a:buChar char="•"/>
            </a:pPr>
            <a:r>
              <a:rPr lang="tr-TR" sz="2400" dirty="0"/>
              <a:t>802.19 has 53 </a:t>
            </a:r>
            <a:r>
              <a:rPr lang="tr-TR" dirty="0" err="1"/>
              <a:t>v</a:t>
            </a:r>
            <a:r>
              <a:rPr lang="tr-TR" sz="2400" dirty="0" err="1"/>
              <a:t>oting</a:t>
            </a:r>
            <a:r>
              <a:rPr lang="tr-TR" sz="2400" dirty="0"/>
              <a:t> </a:t>
            </a:r>
            <a:r>
              <a:rPr lang="tr-TR" sz="2400" dirty="0" err="1"/>
              <a:t>members</a:t>
            </a:r>
            <a:r>
              <a:rPr lang="tr-TR" sz="2400" dirty="0"/>
              <a:t> as of </a:t>
            </a:r>
            <a:r>
              <a:rPr lang="tr-TR" dirty="0" err="1"/>
              <a:t>July</a:t>
            </a:r>
            <a:r>
              <a:rPr lang="tr-TR" sz="2400" dirty="0"/>
              <a:t> 2022</a:t>
            </a:r>
          </a:p>
          <a:p>
            <a:pPr>
              <a:buFont typeface="Arial" panose="020B0604020202020204" pitchFamily="34" charset="0"/>
              <a:buChar char="•"/>
            </a:pPr>
            <a:endParaRPr lang="tr-TR"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3"/>
              </a:rPr>
              <a:t>http://802world.org/plenary/ </a:t>
            </a:r>
            <a:endParaRPr lang="tr-TR" sz="2400" dirty="0"/>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729785CB-97FD-7E9D-7AD0-D1048549D0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Alt Bilgi Yer Tutucusu 4">
            <a:extLst>
              <a:ext uri="{FF2B5EF4-FFF2-40B4-BE49-F238E27FC236}">
                <a16:creationId xmlns:a16="http://schemas.microsoft.com/office/drawing/2014/main" id="{DC577111-49DB-70A4-A44B-FDDC27A39146}"/>
              </a:ext>
            </a:extLst>
          </p:cNvPr>
          <p:cNvSpPr>
            <a:spLocks noGrp="1"/>
          </p:cNvSpPr>
          <p:nvPr>
            <p:ph type="ftr" idx="14"/>
          </p:nvPr>
        </p:nvSpPr>
        <p:spPr/>
        <p:txBody>
          <a:bodyPr/>
          <a:lstStyle/>
          <a:p>
            <a:r>
              <a:rPr lang="tr-TR" dirty="0"/>
              <a:t>Tuncer </a:t>
            </a:r>
            <a:r>
              <a:rPr lang="tr-TR" dirty="0" err="1"/>
              <a:t>Baykas</a:t>
            </a:r>
            <a:r>
              <a:rPr lang="tr-TR" dirty="0"/>
              <a:t>, </a:t>
            </a:r>
            <a:r>
              <a:rPr lang="tr-TR" dirty="0" err="1"/>
              <a:t>Ofinno</a:t>
            </a:r>
            <a:endParaRPr lang="en-GB" dirty="0"/>
          </a:p>
        </p:txBody>
      </p:sp>
      <p:sp>
        <p:nvSpPr>
          <p:cNvPr id="6" name="Veri Yer Tutucusu 5">
            <a:extLst>
              <a:ext uri="{FF2B5EF4-FFF2-40B4-BE49-F238E27FC236}">
                <a16:creationId xmlns:a16="http://schemas.microsoft.com/office/drawing/2014/main" id="{A05F0E0D-548B-B029-258B-51511675E68A}"/>
              </a:ext>
            </a:extLst>
          </p:cNvPr>
          <p:cNvSpPr>
            <a:spLocks noGrp="1"/>
          </p:cNvSpPr>
          <p:nvPr>
            <p:ph type="dt" idx="15"/>
          </p:nvPr>
        </p:nvSpPr>
        <p:spPr/>
        <p:txBody>
          <a:bodyPr/>
          <a:lstStyle/>
          <a:p>
            <a:r>
              <a:rPr lang="tr-TR" dirty="0" err="1"/>
              <a:t>July</a:t>
            </a:r>
            <a:r>
              <a:rPr lang="en-US" dirty="0"/>
              <a:t> 2022</a:t>
            </a:r>
            <a:endParaRPr lang="en-GB" dirty="0"/>
          </a:p>
        </p:txBody>
      </p:sp>
      <p:sp>
        <p:nvSpPr>
          <p:cNvPr id="7" name="Title 1">
            <a:extLst>
              <a:ext uri="{FF2B5EF4-FFF2-40B4-BE49-F238E27FC236}">
                <a16:creationId xmlns:a16="http://schemas.microsoft.com/office/drawing/2014/main" id="{0910A60A-47FD-CCDD-CDBE-4B568AD918EE}"/>
              </a:ext>
            </a:extLst>
          </p:cNvPr>
          <p:cNvSpPr>
            <a:spLocks noGrp="1"/>
          </p:cNvSpPr>
          <p:nvPr>
            <p:ph type="title"/>
          </p:nvPr>
        </p:nvSpPr>
        <p:spPr>
          <a:xfrm>
            <a:off x="152400" y="689958"/>
            <a:ext cx="11887200" cy="1136227"/>
          </a:xfrm>
        </p:spPr>
        <p:txBody>
          <a:bodyPr/>
          <a:lstStyle/>
          <a:p>
            <a:r>
              <a:rPr lang="en-US" sz="3200" dirty="0"/>
              <a:t>Ballot on 802.11be Coexistence Assessment Document</a:t>
            </a:r>
          </a:p>
        </p:txBody>
      </p:sp>
      <p:sp>
        <p:nvSpPr>
          <p:cNvPr id="8" name="Content Placeholder 2">
            <a:extLst>
              <a:ext uri="{FF2B5EF4-FFF2-40B4-BE49-F238E27FC236}">
                <a16:creationId xmlns:a16="http://schemas.microsoft.com/office/drawing/2014/main" id="{BEA9777D-2F84-3C92-DAE8-9956E8CA3A54}"/>
              </a:ext>
            </a:extLst>
          </p:cNvPr>
          <p:cNvSpPr>
            <a:spLocks noGrp="1"/>
          </p:cNvSpPr>
          <p:nvPr>
            <p:ph idx="1"/>
          </p:nvPr>
        </p:nvSpPr>
        <p:spPr>
          <a:xfrm>
            <a:off x="731519" y="2071718"/>
            <a:ext cx="10427931" cy="4387427"/>
          </a:xfrm>
        </p:spPr>
        <p:txBody>
          <a:bodyPr/>
          <a:lstStyle/>
          <a:p>
            <a:r>
              <a:rPr lang="en-US" dirty="0"/>
              <a:t>The 802.19 WG voted on the 802.11be CA document</a:t>
            </a:r>
          </a:p>
          <a:p>
            <a:r>
              <a:rPr lang="en-US" dirty="0"/>
              <a:t>The ballot closed on June 30</a:t>
            </a:r>
          </a:p>
          <a:p>
            <a:r>
              <a:rPr lang="en-US" dirty="0"/>
              <a:t>The results were (Y/N/A) = 26/2/0</a:t>
            </a:r>
          </a:p>
          <a:p>
            <a:r>
              <a:rPr lang="en-US" dirty="0"/>
              <a:t>The document was approved</a:t>
            </a:r>
          </a:p>
          <a:p>
            <a:r>
              <a:rPr lang="en-US" dirty="0"/>
              <a:t>Nine comments were received, and were forwarded to the 802.11 WG</a:t>
            </a:r>
          </a:p>
        </p:txBody>
      </p:sp>
    </p:spTree>
    <p:extLst>
      <p:ext uri="{BB962C8B-B14F-4D97-AF65-F5344CB8AC3E}">
        <p14:creationId xmlns:p14="http://schemas.microsoft.com/office/powerpoint/2010/main" val="350284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tr-TR" dirty="0"/>
              <a:t>Tuncer </a:t>
            </a:r>
            <a:r>
              <a:rPr lang="tr-TR" dirty="0" err="1"/>
              <a:t>Baykas</a:t>
            </a:r>
            <a:r>
              <a:rPr lang="tr-TR" dirty="0"/>
              <a:t>, </a:t>
            </a:r>
            <a:r>
              <a:rPr lang="tr-TR" dirty="0" err="1"/>
              <a:t>Ofinno</a:t>
            </a:r>
            <a:endParaRPr lang="en-GB" dirty="0"/>
          </a:p>
        </p:txBody>
      </p:sp>
      <p:sp>
        <p:nvSpPr>
          <p:cNvPr id="4" name="Date Placeholder 3"/>
          <p:cNvSpPr>
            <a:spLocks noGrp="1"/>
          </p:cNvSpPr>
          <p:nvPr>
            <p:ph type="dt" idx="15"/>
          </p:nvPr>
        </p:nvSpPr>
        <p:spPr/>
        <p:txBody>
          <a:bodyPr/>
          <a:lstStyle/>
          <a:p>
            <a:r>
              <a:rPr lang="tr-TR" dirty="0" err="1"/>
              <a:t>July</a:t>
            </a:r>
            <a:r>
              <a:rPr lang="en-US" dirty="0"/>
              <a:t> 2022</a:t>
            </a:r>
            <a:endParaRPr lang="en-GB" dirty="0"/>
          </a:p>
        </p:txBody>
      </p:sp>
      <p:sp>
        <p:nvSpPr>
          <p:cNvPr id="11" name="Title 1">
            <a:extLst>
              <a:ext uri="{FF2B5EF4-FFF2-40B4-BE49-F238E27FC236}">
                <a16:creationId xmlns:a16="http://schemas.microsoft.com/office/drawing/2014/main" id="{974B626D-EE61-055E-ED02-0F0FFBD29E1A}"/>
              </a:ext>
            </a:extLst>
          </p:cNvPr>
          <p:cNvSpPr>
            <a:spLocks noGrp="1"/>
          </p:cNvSpPr>
          <p:nvPr>
            <p:ph type="title"/>
          </p:nvPr>
        </p:nvSpPr>
        <p:spPr>
          <a:xfrm>
            <a:off x="228600" y="689958"/>
            <a:ext cx="11757838" cy="1136227"/>
          </a:xfrm>
        </p:spPr>
        <p:txBody>
          <a:bodyPr/>
          <a:lstStyle/>
          <a:p>
            <a:r>
              <a:rPr lang="en-US" sz="3200" dirty="0"/>
              <a:t>Discussion on 802.15.4ab and 802.11 Coexistence</a:t>
            </a:r>
          </a:p>
        </p:txBody>
      </p:sp>
      <p:sp>
        <p:nvSpPr>
          <p:cNvPr id="12" name="Content Placeholder 2">
            <a:extLst>
              <a:ext uri="{FF2B5EF4-FFF2-40B4-BE49-F238E27FC236}">
                <a16:creationId xmlns:a16="http://schemas.microsoft.com/office/drawing/2014/main" id="{CDF57606-443F-9D74-F4DA-36C8473896B4}"/>
              </a:ext>
            </a:extLst>
          </p:cNvPr>
          <p:cNvSpPr>
            <a:spLocks noGrp="1"/>
          </p:cNvSpPr>
          <p:nvPr>
            <p:ph idx="1"/>
          </p:nvPr>
        </p:nvSpPr>
        <p:spPr>
          <a:xfrm>
            <a:off x="731520" y="2071718"/>
            <a:ext cx="10658264" cy="4387427"/>
          </a:xfrm>
        </p:spPr>
        <p:txBody>
          <a:bodyPr/>
          <a:lstStyle/>
          <a:p>
            <a:r>
              <a:rPr lang="en-US" dirty="0"/>
              <a:t>There will be a discussion on coexistence between 802.15.4ab and 802.11 during the 802.11 WNG meeting</a:t>
            </a:r>
          </a:p>
          <a:p>
            <a:pPr lvl="1"/>
            <a:r>
              <a:rPr lang="en-US" sz="2400" b="1" dirty="0"/>
              <a:t>Tuesday July 12, 7:30 PM (ET)</a:t>
            </a:r>
          </a:p>
        </p:txBody>
      </p:sp>
    </p:spTree>
    <p:extLst>
      <p:ext uri="{BB962C8B-B14F-4D97-AF65-F5344CB8AC3E}">
        <p14:creationId xmlns:p14="http://schemas.microsoft.com/office/powerpoint/2010/main" val="38116795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tr-TR" dirty="0"/>
              <a:t>Tuncer </a:t>
            </a:r>
            <a:r>
              <a:rPr lang="tr-TR" dirty="0" err="1"/>
              <a:t>Baykas</a:t>
            </a:r>
            <a:r>
              <a:rPr lang="tr-TR" dirty="0"/>
              <a:t>, </a:t>
            </a:r>
            <a:r>
              <a:rPr lang="tr-TR" dirty="0" err="1"/>
              <a:t>Ofinno</a:t>
            </a:r>
            <a:endParaRPr lang="en-GB" dirty="0"/>
          </a:p>
        </p:txBody>
      </p:sp>
      <p:sp>
        <p:nvSpPr>
          <p:cNvPr id="4" name="Date Placeholder 3"/>
          <p:cNvSpPr>
            <a:spLocks noGrp="1"/>
          </p:cNvSpPr>
          <p:nvPr>
            <p:ph type="dt" idx="15"/>
          </p:nvPr>
        </p:nvSpPr>
        <p:spPr/>
        <p:txBody>
          <a:bodyPr/>
          <a:lstStyle/>
          <a:p>
            <a:r>
              <a:rPr lang="tr-TR" dirty="0" err="1"/>
              <a:t>July</a:t>
            </a:r>
            <a:r>
              <a:rPr lang="en-US" dirty="0"/>
              <a:t> 2022</a:t>
            </a:r>
            <a:endParaRPr lang="en-GB" dirty="0"/>
          </a:p>
        </p:txBody>
      </p:sp>
      <p:sp>
        <p:nvSpPr>
          <p:cNvPr id="13" name="Title 1">
            <a:extLst>
              <a:ext uri="{FF2B5EF4-FFF2-40B4-BE49-F238E27FC236}">
                <a16:creationId xmlns:a16="http://schemas.microsoft.com/office/drawing/2014/main" id="{5D60DBF5-6777-9959-88E1-AC587C272F91}"/>
              </a:ext>
            </a:extLst>
          </p:cNvPr>
          <p:cNvSpPr>
            <a:spLocks noGrp="1"/>
          </p:cNvSpPr>
          <p:nvPr>
            <p:ph type="title"/>
          </p:nvPr>
        </p:nvSpPr>
        <p:spPr>
          <a:xfrm>
            <a:off x="152400" y="731522"/>
            <a:ext cx="11582399" cy="640078"/>
          </a:xfrm>
        </p:spPr>
        <p:txBody>
          <a:bodyPr/>
          <a:lstStyle/>
          <a:p>
            <a:r>
              <a:rPr lang="en-US" sz="3000" dirty="0"/>
              <a:t>IEEE 802 Wireless Standards Table of Frequency Ranges</a:t>
            </a:r>
          </a:p>
        </p:txBody>
      </p:sp>
      <p:sp>
        <p:nvSpPr>
          <p:cNvPr id="14" name="Content Placeholder 2">
            <a:extLst>
              <a:ext uri="{FF2B5EF4-FFF2-40B4-BE49-F238E27FC236}">
                <a16:creationId xmlns:a16="http://schemas.microsoft.com/office/drawing/2014/main" id="{3490C45A-C67A-417A-2425-3C5776C9ECF7}"/>
              </a:ext>
            </a:extLst>
          </p:cNvPr>
          <p:cNvSpPr>
            <a:spLocks noGrp="1"/>
          </p:cNvSpPr>
          <p:nvPr>
            <p:ph idx="1"/>
          </p:nvPr>
        </p:nvSpPr>
        <p:spPr>
          <a:xfrm>
            <a:off x="285751" y="1456268"/>
            <a:ext cx="11142268" cy="5173132"/>
          </a:xfrm>
        </p:spPr>
        <p:txBody>
          <a:bodyPr/>
          <a:lstStyle/>
          <a:p>
            <a:r>
              <a:rPr lang="tr-TR" sz="2200" dirty="0"/>
              <a:t>12 </a:t>
            </a:r>
            <a:r>
              <a:rPr lang="en-US" sz="2200" dirty="0"/>
              <a:t>Comments were received on the “IEEE 802 Wireless Standards Table of Frequency Ranges” document</a:t>
            </a:r>
          </a:p>
          <a:p>
            <a:r>
              <a:rPr lang="en-US" sz="2200" dirty="0"/>
              <a:t>The link to the Table of Frequency document is,</a:t>
            </a:r>
          </a:p>
          <a:p>
            <a:pPr lvl="1"/>
            <a:r>
              <a:rPr lang="en-US" sz="2000" b="1" dirty="0">
                <a:hlinkClick r:id="rId3"/>
              </a:rPr>
              <a:t>https://mentor.ieee.org/802.18/dcn/22/18-22-0009-00-0000-ieee-802-wireless-standards-table-of-frequency-ranges.xlsx</a:t>
            </a:r>
            <a:r>
              <a:rPr lang="en-US" sz="2000" b="1" dirty="0"/>
              <a:t> </a:t>
            </a:r>
            <a:endParaRPr lang="tr-TR" sz="2200" dirty="0"/>
          </a:p>
          <a:p>
            <a:r>
              <a:rPr lang="en-US" sz="2200" dirty="0"/>
              <a:t>The link to the comment spreadsheet is,</a:t>
            </a:r>
          </a:p>
          <a:p>
            <a:pPr lvl="1"/>
            <a:r>
              <a:rPr lang="en-US" sz="2000" b="1" dirty="0">
                <a:hlinkClick r:id="rId4"/>
              </a:rPr>
              <a:t>https://mentor.ieee.org/802.18/dcn/22/18-22-0050-00-0000-comment-spreadsheet-of-ieee-802-wireless-standards-table-of-frequency-ranges.xlsx</a:t>
            </a:r>
            <a:r>
              <a:rPr lang="en-US" sz="2000" b="1" dirty="0"/>
              <a:t> </a:t>
            </a:r>
          </a:p>
          <a:p>
            <a:r>
              <a:rPr lang="en-US" sz="2200" b="1" dirty="0"/>
              <a:t>There was no meeting in June due to schedule issues</a:t>
            </a:r>
          </a:p>
          <a:p>
            <a:r>
              <a:rPr lang="en-US" sz="2200" b="1" dirty="0"/>
              <a:t>Comment resolutions will be </a:t>
            </a:r>
            <a:r>
              <a:rPr lang="en-US" sz="2200" dirty="0"/>
              <a:t>performed on the Wireless Frequency Table Ad Hoc, which meets on the fourth Tuesday of the month, at 3 PM Eastern Time</a:t>
            </a:r>
          </a:p>
          <a:p>
            <a:pPr lvl="1"/>
            <a:r>
              <a:rPr lang="en-US" sz="2000" b="1" dirty="0"/>
              <a:t>Webex info can be found on the 802.18 Calendar</a:t>
            </a:r>
          </a:p>
          <a:p>
            <a:endParaRPr lang="en-US" sz="2200" b="1" dirty="0"/>
          </a:p>
        </p:txBody>
      </p:sp>
    </p:spTree>
    <p:extLst>
      <p:ext uri="{BB962C8B-B14F-4D97-AF65-F5344CB8AC3E}">
        <p14:creationId xmlns:p14="http://schemas.microsoft.com/office/powerpoint/2010/main" val="20301586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tr-TR" dirty="0"/>
              <a:t>Tuncer </a:t>
            </a:r>
            <a:r>
              <a:rPr lang="tr-TR" dirty="0" err="1"/>
              <a:t>Baykas</a:t>
            </a:r>
            <a:r>
              <a:rPr lang="tr-TR" dirty="0"/>
              <a:t>, </a:t>
            </a:r>
            <a:r>
              <a:rPr lang="tr-TR" dirty="0" err="1"/>
              <a:t>Ofinno</a:t>
            </a:r>
            <a:endParaRPr lang="en-GB" dirty="0"/>
          </a:p>
        </p:txBody>
      </p:sp>
      <p:sp>
        <p:nvSpPr>
          <p:cNvPr id="4" name="Date Placeholder 3"/>
          <p:cNvSpPr>
            <a:spLocks noGrp="1"/>
          </p:cNvSpPr>
          <p:nvPr>
            <p:ph type="dt" idx="15"/>
          </p:nvPr>
        </p:nvSpPr>
        <p:spPr/>
        <p:txBody>
          <a:bodyPr/>
          <a:lstStyle/>
          <a:p>
            <a:r>
              <a:rPr lang="tr-TR" dirty="0" err="1"/>
              <a:t>July</a:t>
            </a:r>
            <a:r>
              <a:rPr lang="en-US" dirty="0"/>
              <a:t> 2022</a:t>
            </a:r>
            <a:endParaRPr lang="en-GB" dirty="0"/>
          </a:p>
        </p:txBody>
      </p:sp>
      <p:sp>
        <p:nvSpPr>
          <p:cNvPr id="11" name="Title 1">
            <a:extLst>
              <a:ext uri="{FF2B5EF4-FFF2-40B4-BE49-F238E27FC236}">
                <a16:creationId xmlns:a16="http://schemas.microsoft.com/office/drawing/2014/main" id="{D6CEDEBE-69EF-4416-94F9-EBEE521A2FEB}"/>
              </a:ext>
            </a:extLst>
          </p:cNvPr>
          <p:cNvSpPr>
            <a:spLocks noGrp="1"/>
          </p:cNvSpPr>
          <p:nvPr>
            <p:ph type="title"/>
          </p:nvPr>
        </p:nvSpPr>
        <p:spPr>
          <a:xfrm>
            <a:off x="1951566" y="758399"/>
            <a:ext cx="8288868" cy="927947"/>
          </a:xfrm>
        </p:spPr>
        <p:txBody>
          <a:bodyPr/>
          <a:lstStyle/>
          <a:p>
            <a:r>
              <a:rPr lang="en-US" dirty="0"/>
              <a:t>Schedule</a:t>
            </a:r>
          </a:p>
        </p:txBody>
      </p:sp>
      <p:pic>
        <p:nvPicPr>
          <p:cNvPr id="7" name="Picture 7">
            <a:extLst>
              <a:ext uri="{FF2B5EF4-FFF2-40B4-BE49-F238E27FC236}">
                <a16:creationId xmlns:a16="http://schemas.microsoft.com/office/drawing/2014/main" id="{9F2072D2-F836-855B-B6A9-E0DA5CDB3238}"/>
              </a:ext>
            </a:extLst>
          </p:cNvPr>
          <p:cNvPicPr>
            <a:picLocks noChangeAspect="1"/>
          </p:cNvPicPr>
          <p:nvPr/>
        </p:nvPicPr>
        <p:blipFill>
          <a:blip r:embed="rId3"/>
          <a:stretch>
            <a:fillRect/>
          </a:stretch>
        </p:blipFill>
        <p:spPr>
          <a:xfrm>
            <a:off x="4108857" y="1447800"/>
            <a:ext cx="3974286" cy="4927619"/>
          </a:xfrm>
          <a:prstGeom prst="rect">
            <a:avLst/>
          </a:prstGeom>
        </p:spPr>
      </p:pic>
    </p:spTree>
    <p:extLst>
      <p:ext uri="{BB962C8B-B14F-4D97-AF65-F5344CB8AC3E}">
        <p14:creationId xmlns:p14="http://schemas.microsoft.com/office/powerpoint/2010/main" val="2259698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892</TotalTime>
  <Words>424</Words>
  <Application>Microsoft Office PowerPoint</Application>
  <PresentationFormat>Geniş ekran</PresentationFormat>
  <Paragraphs>67</Paragraphs>
  <Slides>6</Slides>
  <Notes>5</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6</vt:i4>
      </vt:variant>
    </vt:vector>
  </HeadingPairs>
  <TitlesOfParts>
    <vt:vector size="10" baseType="lpstr">
      <vt:lpstr>Arial</vt:lpstr>
      <vt:lpstr>Times New Roman</vt:lpstr>
      <vt:lpstr>Office Theme</vt:lpstr>
      <vt:lpstr>Document</vt:lpstr>
      <vt:lpstr>802.19 July 2022 Liaison Report to 802.11</vt:lpstr>
      <vt:lpstr>May IEEE 802 Wireless Interim Session</vt:lpstr>
      <vt:lpstr>Ballot on 802.11be Coexistence Assessment Document</vt:lpstr>
      <vt:lpstr>Discussion on 802.15.4ab and 802.11 Coexistence</vt:lpstr>
      <vt:lpstr>IEEE 802 Wireless Standards Table of Frequency Ranges</vt:lpstr>
      <vt:lpstr>Schedule</vt:lpstr>
    </vt:vector>
  </TitlesOfParts>
  <Company>Hewlett Packard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Wireless Group Overview</dc:title>
  <dc:creator>Stanley, Dorothy</dc:creator>
  <cp:keywords>EC-22-0099r1</cp:keywords>
  <cp:lastModifiedBy>Tunçer Baykaş</cp:lastModifiedBy>
  <cp:revision>21</cp:revision>
  <cp:lastPrinted>1601-01-01T00:00:00Z</cp:lastPrinted>
  <dcterms:created xsi:type="dcterms:W3CDTF">2022-05-06T01:20:52Z</dcterms:created>
  <dcterms:modified xsi:type="dcterms:W3CDTF">2022-07-10T17:51:14Z</dcterms:modified>
</cp:coreProperties>
</file>