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7"/>
  </p:notesMasterIdLst>
  <p:handoutMasterIdLst>
    <p:handoutMasterId r:id="rId168"/>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37" r:id="rId132"/>
    <p:sldId id="1028" r:id="rId133"/>
    <p:sldId id="1020" r:id="rId134"/>
    <p:sldId id="1015" r:id="rId135"/>
    <p:sldId id="1018" r:id="rId136"/>
    <p:sldId id="1030" r:id="rId137"/>
    <p:sldId id="1031" r:id="rId138"/>
    <p:sldId id="1032" r:id="rId139"/>
    <p:sldId id="1033" r:id="rId140"/>
    <p:sldId id="1034" r:id="rId141"/>
    <p:sldId id="1035" r:id="rId142"/>
    <p:sldId id="1038" r:id="rId143"/>
    <p:sldId id="1039" r:id="rId144"/>
    <p:sldId id="1029" r:id="rId145"/>
    <p:sldId id="1040" r:id="rId146"/>
    <p:sldId id="1041" r:id="rId147"/>
    <p:sldId id="1042" r:id="rId148"/>
    <p:sldId id="1043" r:id="rId149"/>
    <p:sldId id="1044" r:id="rId150"/>
    <p:sldId id="1045" r:id="rId151"/>
    <p:sldId id="1046" r:id="rId152"/>
    <p:sldId id="1047" r:id="rId153"/>
    <p:sldId id="1048" r:id="rId154"/>
    <p:sldId id="1049" r:id="rId155"/>
    <p:sldId id="1053" r:id="rId156"/>
    <p:sldId id="1054" r:id="rId157"/>
    <p:sldId id="1056" r:id="rId158"/>
    <p:sldId id="1051" r:id="rId159"/>
    <p:sldId id="1059" r:id="rId160"/>
    <p:sldId id="1058" r:id="rId161"/>
    <p:sldId id="1057" r:id="rId162"/>
    <p:sldId id="1052" r:id="rId163"/>
    <p:sldId id="1061" r:id="rId164"/>
    <p:sldId id="1060" r:id="rId165"/>
    <p:sldId id="1005" r:id="rId1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171" dt="2023-01-17T06:17:25.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viewProps" Target="viewProp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theme" Target="theme/theme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2" Type="http://schemas.openxmlformats.org/officeDocument/2006/relationships/tableStyles" Target="tableStyle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7T06:34:38.390" v="8027" actId="6549"/>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3-01-15T23:12:33.898" v="4145"/>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6T22:26:43.265" v="6287" actId="20577"/>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6T22:26:45.957" v="6288"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6T22:26:37.869" v="6286" actId="20577"/>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5T14:34:24.659" v="3531" actId="6549"/>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mod modClrScheme chgLayout">
        <pc:chgData name="Alfred Asterjadhi" userId="39de57b9-85c0-4fd1-aaac-8ca2b6560ad0" providerId="ADAL" clId="{B8DD8662-A94E-4851-8378-360A7F03AA7C}" dt="2023-01-15T23:12:30.969" v="4144"/>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06:17:24.899" v="8000" actId="2057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06:17:24.899" v="8000" actId="2057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06:03:10.733" v="7621"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06:03:10.733" v="7621"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03:40:31.479" v="6782" actId="207"/>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03:40:31.479" v="6782" actId="207"/>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06:19:25.290" v="8016" actId="20577"/>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06:19:25.290" v="8016" actId="20577"/>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06:20:01.521" v="8025" actId="20577"/>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06:20:01.521" v="8025" actId="20577"/>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03:39:39.997" v="6768" actId="20577"/>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03:39:39.997" v="6768" actId="20577"/>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01:55:50.577" v="6494" actId="114"/>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01:55:50.577" v="6494" actId="114"/>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02:03:23.203" v="6613" actId="20577"/>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02:03:23.203" v="6613" actId="20577"/>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7T06:03:59.577" v="7622"/>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05:38:45.189" v="7022"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05:44:57.162" v="7118" actId="20577"/>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05:44:47.842" v="7106"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05:45:56.219" v="7131" actId="113"/>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05:47:26.049" v="7183" actId="11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05:48:54.341" v="7273" actId="207"/>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05:50:01.127" v="7323" actId="20577"/>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05:51:17.141" v="7381" actId="20577"/>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7T06:04:56.081" v="7623" actId="113"/>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06:04:56.081" v="7623" actId="113"/>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7T06:05:00.477" v="7625" actId="20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06:05:00.477" v="7625" actId="20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7T06:08:26.765" v="7745" actId="2057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06:08:19.273" v="7742" actId="20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7T06:14:21.676" v="7972" actId="2057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06:13:31.522" v="7951" actId="108"/>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7T06:05:06.518" v="7627" actId="20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06:05:06.518" v="7627" actId="207"/>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7T06:05:11.607" v="7629" actId="20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06:05:11.607" v="7629" actId="207"/>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7T06:07:43.087" v="7717" actId="2057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06:07:34.460" v="7714" actId="113"/>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7T06:14:03.074" v="7964" actId="2057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06:11:29.894" v="7873" actId="207"/>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7T06:13:58.357" v="7960" actId="2057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06:10:28.244" v="7821" actId="20577"/>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7T06:13:52.542" v="7956" actId="2057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06:13:40.849" v="7953" actId="113"/>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7T06:14:28.910" v="7978" actId="2057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06:13:22.495" v="7949" actId="207"/>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7T06:14:24.870" v="7976" actId="2057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06:13:29.275" v="7950" actId="108"/>
          <ac:spMkLst>
            <pc:docMk/>
            <pc:sldMk cId="1515047106" sldId="1061"/>
            <ac:spMk id="3" creationId="{88DD5996-1F14-C9AB-9A9A-D76A6FE9F262}"/>
          </ac:spMkLst>
        </pc:spChg>
      </pc:sldChg>
      <pc:sldMasterChg chg="modSp mod">
        <pc:chgData name="Alfred Asterjadhi" userId="39de57b9-85c0-4fd1-aaac-8ca2b6560ad0" providerId="ADAL" clId="{B8DD8662-A94E-4851-8378-360A7F03AA7C}" dt="2023-01-17T06:34:38.390" v="8027" actId="6549"/>
        <pc:sldMasterMkLst>
          <pc:docMk/>
          <pc:sldMasterMk cId="0" sldId="2147483648"/>
        </pc:sldMasterMkLst>
        <pc:spChg chg="mod">
          <ac:chgData name="Alfred Asterjadhi" userId="39de57b9-85c0-4fd1-aaac-8ca2b6560ad0" providerId="ADAL" clId="{B8DD8662-A94E-4851-8378-360A7F03AA7C}" dt="2023-01-17T06:34:38.390" v="802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2-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2/11-22-1838-05-00be-lb266-cr-for-ml-reconfiguration-clause-35-3-6-part-2.doc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8" Type="http://schemas.openxmlformats.org/officeDocument/2006/relationships/hyperlink" Target="https://mentor.ieee.org/802.11/dcn/22/11-22-2108-03-00be-cr-for-misc-cids.docx" TargetMode="External"/><Relationship Id="rId3" Type="http://schemas.openxmlformats.org/officeDocument/2006/relationships/hyperlink" Target="https://mentor.ieee.org/802.11/dcn/22/11-22-2179-01-00be-cc36-cr-for-cid-12622.docx" TargetMode="External"/><Relationship Id="rId7"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489-01-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2-03-00be-lb266-cr-for-subclause-35-3-4-4.docx" TargetMode="External"/><Relationship Id="rId5" Type="http://schemas.openxmlformats.org/officeDocument/2006/relationships/hyperlink" Target="https://mentor.ieee.org/802.11/dcn/23/11-23-0084-01-00be-d2-0-misc-cids.docx" TargetMode="External"/><Relationship Id="rId4" Type="http://schemas.openxmlformats.org/officeDocument/2006/relationships/hyperlink" Target="https://mentor.ieee.org/802.11/dcn/22/11-22-2196-00-00be-lb266-cr-for-misc-cid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8" Type="http://schemas.openxmlformats.org/officeDocument/2006/relationships/hyperlink" Target="https://mentor.ieee.org/802.11/dcn/22/11-22-2109-01-00be-lb266-cr-for-cid-11196.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373-07-00be-lb266-cr-for-cid-11700.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1-00be-lb266-general-cid.docx" TargetMode="External"/><Relationship Id="rId4" Type="http://schemas.openxmlformats.org/officeDocument/2006/relationships/hyperlink" Target="https://mentor.ieee.org/802.11/dcn/22/11-22-2125-00-00be-lb266-cr-for-trigger-frame-misc-part2.docx" TargetMode="External"/><Relationship Id="rId9" Type="http://schemas.openxmlformats.org/officeDocument/2006/relationships/hyperlink" Target="https://mentor.ieee.org/802.11/dcn/22/11-22-1774-05-00be-lb266-cr-for-misc-cids.docx" TargetMode="Externa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 70N,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https://mentor.ieee.org/802.11/dcn/22/11-22-2169-</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-00be-tgbe-nov-jan-teleconference-minutes.docx</a:t>
            </a:r>
            <a:endParaRPr lang="en-US" sz="1800" dirty="0">
              <a:solidFill>
                <a:srgbClr val="6B9F25"/>
              </a:solidFill>
            </a:endParaRPr>
          </a:p>
          <a:p>
            <a:endParaRPr lang="en-US" sz="1800" dirty="0"/>
          </a:p>
          <a:p>
            <a:r>
              <a:rPr lang="en-US" sz="1800" dirty="0"/>
              <a:t>Move: Stephen Palm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Subir Das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Ming Gan			Second: Stephen Palm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Mike Montemurro			Second: </a:t>
            </a:r>
            <a:r>
              <a:rPr lang="en-US" sz="1600" dirty="0" err="1"/>
              <a:t>Serhat</a:t>
            </a:r>
            <a:r>
              <a:rPr lang="en-US" sz="1600" dirty="0"/>
              <a:t> </a:t>
            </a:r>
            <a:r>
              <a:rPr lang="en-US" sz="1600" dirty="0" err="1"/>
              <a:t>Erkucuk</a:t>
            </a:r>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Matthew Fischer 			Second: Stephen Palm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Jason Y. Guo				Second: </a:t>
            </a:r>
            <a:r>
              <a:rPr lang="en-US" sz="1600" dirty="0" err="1"/>
              <a:t>Serhat</a:t>
            </a:r>
            <a:r>
              <a:rPr lang="en-US" sz="1600" dirty="0"/>
              <a:t> </a:t>
            </a:r>
            <a:r>
              <a:rPr lang="en-US" sz="1600" dirty="0" err="1"/>
              <a:t>Erkucuk</a:t>
            </a:r>
            <a:endParaRPr lang="en-US" sz="1600" dirty="0"/>
          </a:p>
          <a:p>
            <a:pPr marL="0" indent="0"/>
            <a:r>
              <a:rPr lang="en-US" sz="1600" dirty="0"/>
              <a:t>Discussion: None.</a:t>
            </a:r>
          </a:p>
          <a:p>
            <a:pPr marL="0" indent="0"/>
            <a:r>
              <a:rPr lang="en-US" sz="1600" dirty="0"/>
              <a:t>Result: </a:t>
            </a:r>
            <a:r>
              <a:rPr lang="en-US" sz="16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501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10021, 11640, 13067, 13987, 10022, 13068, 10073, 10095, 10633, 11103, 13281, 13282, 13900 in </a:t>
            </a:r>
            <a:r>
              <a:rPr lang="en-US" sz="1100" b="0" dirty="0">
                <a:solidFill>
                  <a:schemeClr val="tx1"/>
                </a:solidFill>
                <a:hlinkClick r:id="rId2"/>
              </a:rPr>
              <a:t>11-22/1838r5</a:t>
            </a:r>
            <a:r>
              <a:rPr lang="en-US" sz="1100" b="0" dirty="0">
                <a:solidFill>
                  <a:schemeClr val="tx1"/>
                </a:solidFill>
              </a:rPr>
              <a:t> </a:t>
            </a:r>
            <a:r>
              <a:rPr lang="en-US" sz="1100" b="0" i="1" dirty="0">
                <a:solidFill>
                  <a:schemeClr val="tx1"/>
                </a:solidFill>
              </a:rPr>
              <a:t>[ 13 CIDs]</a:t>
            </a:r>
          </a:p>
          <a:p>
            <a:pPr marL="0" indent="0"/>
            <a:r>
              <a:rPr lang="en-US" altLang="en-US" sz="1600" b="1" dirty="0"/>
              <a:t>and incorporate the text changes into the latest TGbe draft.</a:t>
            </a:r>
          </a:p>
          <a:p>
            <a:pPr marL="0" indent="0"/>
            <a:r>
              <a:rPr lang="en-US" sz="1600" dirty="0"/>
              <a:t>Move: Binita Gupta			Second: Kumail Haider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200" i="1" dirty="0"/>
          </a:p>
          <a:p>
            <a:r>
              <a:rPr lang="en-US" sz="1200" i="1" dirty="0"/>
              <a:t>Note: These are comment resolution documents that obtained ≥ 75% support during the straw poll phase of the MAC ad-hoc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39266595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504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requested to be removed from cumulative motion 488. There was no objection to the straw poll.</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11-22/1201r4, 11-22/1264r6, 11-22/1263r4, </a:t>
            </a:r>
            <a:r>
              <a:rPr lang="en-US" sz="1600" dirty="0">
                <a:solidFill>
                  <a:srgbClr val="FFC000"/>
                </a:solidFill>
              </a:rPr>
              <a:t>11-22/1366r0</a:t>
            </a:r>
            <a:r>
              <a:rPr lang="en-US" sz="1600" dirty="0">
                <a:solidFill>
                  <a:srgbClr val="FF0000"/>
                </a:solidFill>
              </a:rPr>
              <a:t>, 11-22/1369r3</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a:t>
            </a:r>
            <a:r>
              <a:rPr lang="en-US" sz="1100" b="0" dirty="0">
                <a:solidFill>
                  <a:srgbClr val="FF0000"/>
                </a:solidFill>
              </a:rPr>
              <a:t> </a:t>
            </a:r>
            <a:r>
              <a:rPr lang="en-US" sz="1100" dirty="0">
                <a:solidFill>
                  <a:srgbClr val="FF0000"/>
                </a:solidFill>
              </a:rPr>
              <a:t>22/1264r6 (Yunbo), 22/1369r3 (Morteza)</a:t>
            </a:r>
            <a:r>
              <a:rPr lang="en-US" sz="1100" dirty="0">
                <a:solidFill>
                  <a:schemeClr val="tx1"/>
                </a:solidFill>
              </a:rPr>
              <a:t>, 22/1054r3 (Po-Kai), 22/1279r1 (Liangxiao), 22/1187r1 (Dibakar), 22/1216r2 (Chien-Fang), 22/1264r2 (Yunbo), 22/1189r7 (Dibakar), 22/1202r3 (Vishnu), </a:t>
            </a:r>
            <a:r>
              <a:rPr lang="en-US" sz="1100" dirty="0">
                <a:solidFill>
                  <a:srgbClr val="FF0000"/>
                </a:solidFill>
              </a:rPr>
              <a:t>22/1201r4 (Vishnu)</a:t>
            </a:r>
            <a:r>
              <a:rPr lang="en-US" sz="1100" dirty="0">
                <a:solidFill>
                  <a:schemeClr val="tx1"/>
                </a:solidFill>
              </a:rPr>
              <a:t>, 22/1373r5 (Abdel), 22/1189r8 (Dibakar), 22/1182r7 (Po-Kai), </a:t>
            </a:r>
            <a:r>
              <a:rPr lang="en-US" sz="1100" dirty="0">
                <a:solidFill>
                  <a:srgbClr val="FFC000"/>
                </a:solidFill>
              </a:rPr>
              <a:t>22/1366r0 (Guogang)</a:t>
            </a:r>
            <a:r>
              <a:rPr lang="en-US" sz="1100" dirty="0">
                <a:solidFill>
                  <a:schemeClr val="tx1"/>
                </a:solidFill>
              </a:rPr>
              <a:t>, 22/1188r4 (Dibakar), </a:t>
            </a:r>
            <a:r>
              <a:rPr lang="en-US" sz="1100" dirty="0">
                <a:solidFill>
                  <a:srgbClr val="FF0000"/>
                </a:solidFill>
              </a:rPr>
              <a:t>22/1263r4 (Yunbo),</a:t>
            </a:r>
            <a:r>
              <a:rPr lang="en-US" sz="1100" dirty="0">
                <a:solidFill>
                  <a:schemeClr val="tx1"/>
                </a:solidFill>
              </a:rPr>
              <a:t> 22/1204r4 (Minyoung), 22/1357r2 (Morteza), 22/1036r3 (Liuming)</a:t>
            </a:r>
          </a:p>
          <a:p>
            <a:pPr marL="0" indent="0"/>
            <a:endParaRPr lang="pt-BR" sz="1100" dirty="0">
              <a:solidFill>
                <a:schemeClr val="tx1"/>
              </a:solidFill>
            </a:endParaRPr>
          </a:p>
          <a:p>
            <a:pPr marL="0" indent="0"/>
            <a:endParaRPr lang="en-US" sz="110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11-22/1427r1, 11-22/1505r2, 11-22/1503r2, 11-22/1504r2, 11-22/1418r1, 11-22/1417r0, </a:t>
            </a:r>
            <a:r>
              <a:rPr lang="en-US" sz="1600" dirty="0">
                <a:solidFill>
                  <a:srgbClr val="FFC000"/>
                </a:solidFill>
              </a:rPr>
              <a:t>11-22/1480r1</a:t>
            </a:r>
            <a:r>
              <a:rPr lang="en-US" sz="1600" dirty="0">
                <a:solidFill>
                  <a:srgbClr val="FF0000"/>
                </a:solidFill>
              </a:rPr>
              <a:t>.</a:t>
            </a:r>
            <a:endParaRPr lang="en-US" sz="1600" dirty="0"/>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a:t>
            </a:r>
            <a:r>
              <a:rPr lang="pt-BR" sz="1100" dirty="0">
                <a:solidFill>
                  <a:srgbClr val="FF0000"/>
                </a:solidFill>
              </a:rPr>
              <a:t>22/1505r2 (Liwen), 22/1503r2 (Liwen), 22/1504r2 (Liwen)</a:t>
            </a:r>
            <a:r>
              <a:rPr lang="pt-BR" sz="1100" dirty="0">
                <a:solidFill>
                  <a:schemeClr val="tx1"/>
                </a:solidFill>
              </a:rPr>
              <a:t>, 22/1436r2 (Duncan), </a:t>
            </a:r>
            <a:r>
              <a:rPr lang="pt-BR" sz="1100" dirty="0">
                <a:solidFill>
                  <a:srgbClr val="FF0000"/>
                </a:solidFill>
              </a:rPr>
              <a:t>22/1418r1 (Yunbo)</a:t>
            </a:r>
            <a:r>
              <a:rPr lang="pt-BR" sz="1100" dirty="0">
                <a:solidFill>
                  <a:schemeClr val="tx1"/>
                </a:solidFill>
              </a:rPr>
              <a:t>, 22/1377r4 (Xiangxin), 22/1381r4 (Minyoung), 22/1452r3 (Yonggang), </a:t>
            </a:r>
            <a:r>
              <a:rPr lang="pt-BR" sz="1100" dirty="0">
                <a:solidFill>
                  <a:srgbClr val="FFC000"/>
                </a:solidFill>
              </a:rPr>
              <a:t>22/1480r1 (Gaurang)</a:t>
            </a:r>
            <a:r>
              <a:rPr lang="pt-BR" sz="1100" dirty="0">
                <a:solidFill>
                  <a:schemeClr val="tx1"/>
                </a:solidFill>
              </a:rPr>
              <a:t>, 22/1462r1 (Ming), 22/1457r1 (Duncan), 22/1435r0 (Duncan), 22/1482r4 (Laurent), 22/1502r0 (Liwen), 22/1422r3 (Abhishek), 22/1428r2 (Laurent), </a:t>
            </a:r>
            <a:r>
              <a:rPr lang="pt-BR" sz="1100" dirty="0">
                <a:solidFill>
                  <a:srgbClr val="FF0000"/>
                </a:solidFill>
              </a:rPr>
              <a:t>22/1417r0 (Yunbo), 22/1427r1 (Rubayet)</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11-22/1545r3, 11-22/1683r6, 11-22/1709r5</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a:t>
            </a:r>
            <a:r>
              <a:rPr lang="en-US" sz="1100" dirty="0">
                <a:solidFill>
                  <a:srgbClr val="FF0000"/>
                </a:solidFill>
              </a:rPr>
              <a:t>11-22/1709r5 (Binita)</a:t>
            </a:r>
            <a:r>
              <a:rPr lang="en-US" sz="1100" dirty="0"/>
              <a:t>, 11-22/1517r2 (Minyoung), 11-22/1661r4 (Yonggang), 11-22/1717r1 (Ming), 11-22/1680r1 (Ming), </a:t>
            </a:r>
            <a:r>
              <a:rPr lang="en-US" sz="1100" dirty="0">
                <a:solidFill>
                  <a:srgbClr val="FF0000"/>
                </a:solidFill>
              </a:rPr>
              <a:t>11-22/1545r3 (Kumail)</a:t>
            </a:r>
            <a:r>
              <a:rPr lang="en-US" sz="1100" dirty="0"/>
              <a:t>, </a:t>
            </a:r>
            <a:r>
              <a:rPr lang="en-US" sz="1100" dirty="0">
                <a:solidFill>
                  <a:srgbClr val="FF0000"/>
                </a:solidFill>
              </a:rPr>
              <a:t>11-22/1683r6 (Frank)</a:t>
            </a:r>
            <a:r>
              <a:rPr lang="en-US" sz="1100" dirty="0"/>
              <a:t>, 11-22/1742r2 (Yousi), 11-22/1709r2 (Binita), 11-22/1539r3 (Ming), 11-22/1692r2 (Stephen), 11-22/1583r2 (Po-Kai), 11-22/1537r1 (Juseong), 11-22/1535r1 (Juseong), 11-22/1574r1 (Liuming), 11-22/1526r5 (Ming), 11-22/1705r2 (Ming), 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11-22/1756r7, 11-22/1793r1</a:t>
            </a:r>
            <a:endParaRPr lang="en-US" sz="1600" dirty="0"/>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11-22/1768r7 (Ming), </a:t>
            </a:r>
            <a:r>
              <a:rPr lang="en-US" sz="1100" dirty="0">
                <a:solidFill>
                  <a:srgbClr val="FF0000"/>
                </a:solidFill>
              </a:rPr>
              <a:t>11-22/1793r1 (Morteza), </a:t>
            </a:r>
            <a:r>
              <a:rPr lang="en-US" sz="1100" dirty="0"/>
              <a:t>11-22/1832r1 (Yongho), 11-22/1796r0 (Abhishek), 11-22/1827r5 (Chunyu), 11-22/1815r2 (Xiangxin), 11-22/1838r5 (Binita),  11-22/1828r1 (Chunyu),  </a:t>
            </a:r>
            <a:r>
              <a:rPr lang="en-US" sz="1100" dirty="0">
                <a:solidFill>
                  <a:schemeClr val="tx1"/>
                </a:solidFill>
              </a:rPr>
              <a:t>11-22/1756r3 (Minyoung), </a:t>
            </a:r>
            <a:r>
              <a:rPr lang="en-US" sz="1100" dirty="0"/>
              <a:t>11-22/1816r3 (Abhishek), 11-22/1766r2 (Ming), 11-22/1777r2 (Po-Kai), 11-22/1836r1 (Yongho), 11-22/1747r3 (Ming), 11-22/1811r0 (Liwen), </a:t>
            </a:r>
            <a:r>
              <a:rPr lang="en-US" sz="1100" dirty="0">
                <a:solidFill>
                  <a:schemeClr val="tx1"/>
                </a:solidFill>
              </a:rPr>
              <a:t>11-22/1756r5 (Minyoung), </a:t>
            </a:r>
            <a:r>
              <a:rPr lang="en-US" sz="1100" dirty="0">
                <a:solidFill>
                  <a:srgbClr val="FF0000"/>
                </a:solidFill>
              </a:rPr>
              <a:t>11-22/1756r7 (Minyoung)</a:t>
            </a:r>
            <a:r>
              <a:rPr lang="en-US" sz="1100" dirty="0"/>
              <a:t>,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11-22/1935r1, 11-22/1906r0, 11-22/1890r0, 11-22/1890r1</a:t>
            </a:r>
            <a:endParaRPr lang="en-US" sz="1600" dirty="0"/>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22/1876r1 (Jay), 22/1848r1 (Morteza</a:t>
            </a:r>
            <a:r>
              <a:rPr lang="en-US" sz="1100"/>
              <a:t>/Minyoung), </a:t>
            </a:r>
            <a:r>
              <a:rPr lang="en-US" sz="1100" dirty="0"/>
              <a:t>22/1860r3 (Frank), 22/1966r1 (Pooya), </a:t>
            </a:r>
            <a:r>
              <a:rPr lang="en-US" sz="1100" dirty="0">
                <a:solidFill>
                  <a:srgbClr val="FF0000"/>
                </a:solidFill>
              </a:rPr>
              <a:t>22/1890r0 (Binita), 22/1890r1 (Binita), </a:t>
            </a:r>
            <a:r>
              <a:rPr lang="en-US" sz="1100" dirty="0"/>
              <a:t>22/1881r2 (Ming), 22/1879r1 (Ming), 22/1846r2 (Kaiying), </a:t>
            </a:r>
            <a:r>
              <a:rPr lang="en-US" sz="1100" dirty="0">
                <a:solidFill>
                  <a:srgbClr val="FF0000"/>
                </a:solidFill>
              </a:rPr>
              <a:t>22/1906r0 (Binita), 22/1935r1 (Thomas)</a:t>
            </a:r>
            <a:r>
              <a:rPr lang="en-US" sz="1100" dirty="0"/>
              <a:t>, 22/1943r3 (Dmitry), 22/1978r5 (Abhishek), 22/1850r1 (Mark), 22/1903r4 (Laurent), 22/1844r1 (Kaiying), 22/1944r1 (Dmitry), 22/1920r0 (Geonjung), 22/1903r6 (Laurent), 22/1879r1 (Ming).</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510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11-22/2184r0, 11-22/2153r0, 11-22/2183r0.</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11-22/2164r1 (Subir), 11-22/2170r1 (Gaurang), 11-22/2033r1 (Po-Kai), 11-22/2157r1 (EDITOR), 11-22/2172r0 (Abdel), </a:t>
            </a:r>
            <a:r>
              <a:rPr lang="en-US" sz="1100" dirty="0">
                <a:solidFill>
                  <a:srgbClr val="FF0000"/>
                </a:solidFill>
              </a:rPr>
              <a:t>11-22/2184r0 (Jeongki),</a:t>
            </a:r>
            <a:r>
              <a:rPr lang="en-US" sz="1100" dirty="0"/>
              <a:t> 11-22/2045r1 (Minyoung), 11-22/2170r0/11-22/2174r0 (Gaurang/Qi), 11-22/2170r0/11-22/2175r0 (Gaurang/Qi), 11-22/2175r0 (Qi), 11-22/2108r2 (Xiaofei), 11-22/2165r1 (Po-Kai), 11-22/2045r0 (Minyoung), </a:t>
            </a:r>
            <a:r>
              <a:rPr lang="en-US" sz="1100" dirty="0">
                <a:solidFill>
                  <a:srgbClr val="FF0000"/>
                </a:solidFill>
              </a:rPr>
              <a:t>11-22/2153r0 (Jeongki), 11-22/2183r0 (Jeongki), </a:t>
            </a:r>
            <a:r>
              <a:rPr lang="en-US" sz="1100" dirty="0"/>
              <a:t>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10098, 10941, 12714, 12715 in </a:t>
            </a:r>
            <a:r>
              <a:rPr lang="en-US" sz="1100" b="0" dirty="0">
                <a:solidFill>
                  <a:schemeClr val="tx1"/>
                </a:solidFill>
                <a:hlinkClick r:id="rId2"/>
              </a:rPr>
              <a:t>11-22/1489r1</a:t>
            </a:r>
            <a:r>
              <a:rPr lang="en-US" sz="1100" b="0" dirty="0">
                <a:solidFill>
                  <a:schemeClr val="tx1"/>
                </a:solidFill>
              </a:rPr>
              <a:t> &amp; 12622 in </a:t>
            </a:r>
            <a:r>
              <a:rPr lang="en-US" sz="1100" b="0" dirty="0">
                <a:solidFill>
                  <a:schemeClr val="tx1"/>
                </a:solidFill>
                <a:hlinkClick r:id="rId3"/>
              </a:rPr>
              <a:t>11-22/2179r1</a:t>
            </a:r>
            <a:r>
              <a:rPr lang="en-US" sz="1100" b="0" dirty="0">
                <a:solidFill>
                  <a:schemeClr val="tx1"/>
                </a:solidFill>
              </a:rPr>
              <a:t> &amp; 10847, 13391 in </a:t>
            </a:r>
            <a:r>
              <a:rPr lang="en-US" sz="1100" b="0" dirty="0">
                <a:solidFill>
                  <a:schemeClr val="tx1"/>
                </a:solidFill>
                <a:hlinkClick r:id="rId4"/>
              </a:rPr>
              <a:t>11-22/2196r0</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10351, 10550, 11376, 11902 in </a:t>
            </a:r>
            <a:r>
              <a:rPr lang="en-US" sz="1100" b="0" dirty="0">
                <a:solidFill>
                  <a:schemeClr val="tx1"/>
                </a:solidFill>
                <a:hlinkClick r:id="rId5"/>
              </a:rPr>
              <a:t>11-23/0084r1</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10625 in </a:t>
            </a:r>
            <a:r>
              <a:rPr lang="en-US" sz="1100" b="0" dirty="0">
                <a:solidFill>
                  <a:schemeClr val="tx1"/>
                </a:solidFill>
                <a:hlinkClick r:id="rId6"/>
              </a:rPr>
              <a:t>11-22/1462r3</a:t>
            </a:r>
            <a:r>
              <a:rPr lang="en-US" sz="1100" b="0" dirty="0">
                <a:solidFill>
                  <a:schemeClr val="tx1"/>
                </a:solidFill>
              </a:rPr>
              <a:t> &amp; 10686, 10903, 11112, 12287, 12341, 12463, 13036, 13307 in </a:t>
            </a:r>
            <a:r>
              <a:rPr lang="en-US" sz="1100" b="0" dirty="0">
                <a:solidFill>
                  <a:schemeClr val="tx1"/>
                </a:solidFill>
                <a:hlinkClick r:id="rId7"/>
              </a:rPr>
              <a:t>11-22/2172r1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11547, 11548 in </a:t>
            </a:r>
            <a:r>
              <a:rPr lang="en-US" sz="1100" b="0" dirty="0">
                <a:solidFill>
                  <a:schemeClr val="tx1"/>
                </a:solidFill>
                <a:hlinkClick r:id="rId8"/>
              </a:rPr>
              <a:t>11-22/2108r3</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Second: </a:t>
            </a:r>
          </a:p>
          <a:p>
            <a:pPr marL="0" indent="0"/>
            <a:r>
              <a:rPr lang="en-US" sz="1600" dirty="0"/>
              <a:t>Discussion: </a:t>
            </a:r>
            <a:endParaRPr lang="en-US" sz="1600" b="0" dirty="0"/>
          </a:p>
          <a:p>
            <a:r>
              <a:rPr lang="en-US" sz="1600" dirty="0"/>
              <a:t>Result:</a:t>
            </a:r>
            <a:endParaRPr lang="en-US" sz="1600" dirty="0">
              <a:highlight>
                <a:srgbClr val="00FF00"/>
              </a:highlight>
            </a:endParaRPr>
          </a:p>
          <a:p>
            <a:endParaRPr lang="en-US" sz="1600" dirty="0"/>
          </a:p>
          <a:p>
            <a:endParaRPr lang="en-US" sz="1200" i="1" dirty="0"/>
          </a:p>
          <a:p>
            <a:r>
              <a:rPr lang="en-US" sz="1200" i="1" dirty="0"/>
              <a:t>Note: These are comment resolution documents that obtained ≥ 75% support during the straw poll phase of the first 2 MAC sessions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512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solidFill>
                  <a:schemeClr val="tx1"/>
                </a:solidFill>
              </a:rPr>
              <a:t>11485, 12305 in </a:t>
            </a:r>
            <a:r>
              <a:rPr lang="en-US" sz="1100" b="0" dirty="0">
                <a:solidFill>
                  <a:schemeClr val="tx1"/>
                </a:solidFill>
                <a:hlinkClick r:id="rId2"/>
              </a:rPr>
              <a:t>11-23/0074r0</a:t>
            </a:r>
            <a:r>
              <a:rPr lang="en-US" sz="1100" b="0" dirty="0">
                <a:solidFill>
                  <a:schemeClr val="tx1"/>
                </a:solidFill>
              </a:rPr>
              <a:t> &amp; 12951, 13274, 14093 in </a:t>
            </a:r>
            <a:r>
              <a:rPr lang="en-US" sz="1100" b="0" dirty="0">
                <a:solidFill>
                  <a:schemeClr val="tx1"/>
                </a:solidFill>
                <a:hlinkClick r:id="rId3"/>
              </a:rPr>
              <a:t>11-22/1878r0</a:t>
            </a:r>
            <a:r>
              <a:rPr lang="en-US" sz="1100" b="0" dirty="0">
                <a:solidFill>
                  <a:schemeClr val="tx1"/>
                </a:solidFill>
              </a:rPr>
              <a:t> &amp; 12737, 10983, 12759 in </a:t>
            </a:r>
            <a:r>
              <a:rPr lang="en-US" sz="1100" b="0" dirty="0">
                <a:solidFill>
                  <a:schemeClr val="tx1"/>
                </a:solidFill>
                <a:hlinkClick r:id="rId4"/>
              </a:rPr>
              <a:t>11-22/2125r0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200" b="0" dirty="0"/>
              <a:t>13526 in </a:t>
            </a:r>
            <a:r>
              <a:rPr lang="en-US" sz="1200" b="0" dirty="0">
                <a:hlinkClick r:id="rId5"/>
              </a:rPr>
              <a:t>11-22/2180r1</a:t>
            </a:r>
            <a:r>
              <a:rPr lang="en-US" sz="1200" b="0" dirty="0"/>
              <a:t> &amp; 10589 in </a:t>
            </a:r>
            <a:r>
              <a:rPr lang="en-US" sz="1200" b="0" dirty="0">
                <a:hlinkClick r:id="rId6"/>
              </a:rPr>
              <a:t>11-22/1680r3</a:t>
            </a:r>
            <a:r>
              <a:rPr lang="en-US" sz="1200" b="0" dirty="0"/>
              <a:t> &amp; 11700 in </a:t>
            </a:r>
            <a:r>
              <a:rPr lang="en-US" sz="1200" b="0" dirty="0">
                <a:hlinkClick r:id="rId7"/>
              </a:rPr>
              <a:t>11-22/1373r7</a:t>
            </a:r>
            <a:r>
              <a:rPr lang="en-US" sz="1200" b="0" dirty="0"/>
              <a:t> &amp; 11196 in </a:t>
            </a:r>
            <a:r>
              <a:rPr lang="en-US" sz="1200" b="0" dirty="0">
                <a:hlinkClick r:id="rId8"/>
              </a:rPr>
              <a:t>11-22/2109r1</a:t>
            </a:r>
            <a:r>
              <a:rPr lang="en-US" sz="1200" b="0" dirty="0"/>
              <a:t> </a:t>
            </a:r>
            <a:r>
              <a:rPr lang="en-US" sz="1200" b="0" i="1" dirty="0">
                <a:solidFill>
                  <a:schemeClr val="tx1"/>
                </a:solidFill>
              </a:rPr>
              <a:t>[4 CIDs]</a:t>
            </a:r>
            <a:endParaRPr lang="en-US" sz="1200" b="0" dirty="0"/>
          </a:p>
          <a:p>
            <a:pPr marL="285750" indent="-285750">
              <a:buFont typeface="Arial" panose="020B0604020202020204" pitchFamily="34" charset="0"/>
              <a:buChar char="•"/>
            </a:pPr>
            <a:r>
              <a:rPr lang="en-US" sz="1200" b="0" dirty="0"/>
              <a:t>12286 in </a:t>
            </a:r>
            <a:r>
              <a:rPr lang="en-US" sz="1200" b="0" dirty="0">
                <a:hlinkClick r:id="rId9"/>
              </a:rPr>
              <a:t>11-22/1774r5</a:t>
            </a:r>
            <a:r>
              <a:rPr lang="en-US" sz="1200" b="0" dirty="0"/>
              <a:t> </a:t>
            </a:r>
            <a:r>
              <a:rPr lang="en-US" sz="1200" b="0" i="1" dirty="0">
                <a:solidFill>
                  <a:schemeClr val="tx1"/>
                </a:solidFill>
              </a:rPr>
              <a:t>[1 CIDs]</a:t>
            </a:r>
            <a:endParaRPr lang="en-US" sz="1200" b="0" dirty="0"/>
          </a:p>
          <a:p>
            <a:r>
              <a:rPr lang="en-US" altLang="en-US" sz="1600" dirty="0"/>
              <a:t>and incorporate the text changes into the latest TGbe draft.</a:t>
            </a:r>
          </a:p>
          <a:p>
            <a:endParaRPr lang="en-US" sz="1600" dirty="0"/>
          </a:p>
          <a:p>
            <a:r>
              <a:rPr lang="en-US" sz="1600" dirty="0"/>
              <a:t>Move: 			Second: </a:t>
            </a:r>
          </a:p>
          <a:p>
            <a:r>
              <a:rPr lang="en-US" sz="1600" dirty="0"/>
              <a:t>Discussion: </a:t>
            </a:r>
          </a:p>
          <a:p>
            <a:r>
              <a:rPr lang="en-US" sz="1600" dirty="0"/>
              <a:t>Result: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F1AF-E31E-2338-7DF4-E4E5570D341A}"/>
              </a:ext>
            </a:extLst>
          </p:cNvPr>
          <p:cNvSpPr>
            <a:spLocks noGrp="1"/>
          </p:cNvSpPr>
          <p:nvPr>
            <p:ph type="title"/>
          </p:nvPr>
        </p:nvSpPr>
        <p:spPr/>
        <p:txBody>
          <a:bodyPr/>
          <a:lstStyle/>
          <a:p>
            <a:r>
              <a:rPr lang="en-US" dirty="0"/>
              <a:t>Work in progress list</a:t>
            </a:r>
          </a:p>
        </p:txBody>
      </p:sp>
      <p:sp>
        <p:nvSpPr>
          <p:cNvPr id="7" name="Text Placeholder 6">
            <a:extLst>
              <a:ext uri="{FF2B5EF4-FFF2-40B4-BE49-F238E27FC236}">
                <a16:creationId xmlns:a16="http://schemas.microsoft.com/office/drawing/2014/main" id="{147C41F3-461E-AA08-CFE1-360DD76D5600}"/>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AD0C7A3-F08A-00D9-D230-FC50AB3ACEFB}"/>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E9712ADC-C8C3-063A-35C9-D182685EACB1}"/>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8E589D-9CE6-93CA-24C1-1703EE6900D6}"/>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Tree>
    <p:extLst>
      <p:ext uri="{BB962C8B-B14F-4D97-AF65-F5344CB8AC3E}">
        <p14:creationId xmlns:p14="http://schemas.microsoft.com/office/powerpoint/2010/main" val="324038758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513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11587 in 11-22/1201r4</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with 22/1201r4.  The straw poll results are 17 Yes, 11 No, 22 Abstain. This CID is discussed on August 29, 2022 with 22/1201r2. POC: Vishnu</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400874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514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10016, 10077, 10727, 12723, 12836, 13340, 13654, 13684, 14091 in 11-22/1264r6</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CIDs discussed in January 16, 2023. SP result is 21Y, 17N, 21A. CIDs discussed on September 7, 2022, but no straw poll is conducted.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0830903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515 (Post-Quarantine 5)</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13989 in 11-22/1263r4</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22/1263r4.  The straw poll results are 20 Yes, 25 No, 21 Abstain. This CID is discussed on September 7, 2022 with 22/1263r2, but no straw poll is conducted. POC: Yunbo.</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026501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516 (Post-Quarantine 6)</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13638 in 11-22/1427r1</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3191192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517 (Post-Quarantine 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10041, 10044, 10045, 10089, 11163, 13649, 13816 in 11-22/1505r2</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14,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4447606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518 (Post-Quarantine 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10042, 10046, 10047, 10165, 10166, 10167, 11463, 11464, 11588, 11589, 11590, 12851, 12856, 12857, 12858, 12859, 12862, 12873, 12893 in 11-22/1503r2</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October 13,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2352066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519 (Post-Quarantine 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10043, 10868, 10910, 11584, 12167, 12294, 13594, 13595, 13949 in 11-22/1504r2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December 21, 2022 with 22/1504r2, but no straw poll is conducted yet. This CID is discussed on December 7, 2022 with 22/1743r3, but no straw poll is conducted yet. POC: Liwen</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713567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520 (Post-Quarantine 10)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10082, 10365, 12326, 12440, 13394, 13699, 13925 in 11-22/1418r1 [7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30,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90295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521 (Post-Quarantine 11)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13392, 13393 in 11-22/1417r0 [2 CIDs]</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777512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522 (Post-Quarantine 12)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10733, 12074, 13015, 13057, 13240, 13311, 13312, 13661, 13738 in 11-22/1545r3,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22/1545r3, but no straw poll is conducted yet. This CID is discussed on November 16, 2022 with 22/1545r2, but no straw poll is conducted yet. POC: Yunbo.</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9219620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523 (Post-Quarantine 13)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10773 in 11-22/1683r6,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22/1683r6, but no straw poll is conducted yet.  This CID is discussed on December 5, 2022 with 22/1683r3, but no straw poll is conducted yet. POC: Frank</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8120264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524 (Post-Quarantine 14)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10385, 10436, 10486, 10632, 10717, 10722, 10771, 10772, 11102, 11658, 11742, 12163, 12164, 12165, 12168, 12169, 12377, 12378, 12481, 12906, 13066, 13092, 13277, 11-22/1709r5</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with 22/1709r2, but no straw poll is conducted yet.</a:t>
            </a:r>
          </a:p>
          <a:p>
            <a:pPr marL="0" indent="0"/>
            <a:r>
              <a:rPr lang="en-US" sz="1200" dirty="0"/>
              <a:t>This CID is discussed on November 17, 2022 with 22/1709r5.  The straw poll results are 50 Yes, 47 No, 18 Abstain. </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89992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527 (Post-Quarantine 17)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13412, 13414, 13811 in 11-22/1756r7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Minyoung.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1214160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528 (Post-Quarantine 18)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10924 in 11-22/1935r1,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Thomas.</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52264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529 (Post-Quarantine 19)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12291, 12292, 12338 in 11-22/1906r0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a:t>
            </a:r>
          </a:p>
          <a:p>
            <a:pPr marL="0" indent="0"/>
            <a:r>
              <a:rPr lang="en-US" sz="1200" dirty="0"/>
              <a:t>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12059300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530 (Post-Quarantine 20)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10565, 11400 11-22/1890r0 [2CIDs]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828991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531 (Post-Quarantine 21)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10567, 11042, 11401, 11520, 13480, 13481, 13759, 13760, 13762 in 11-22/1890r1</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17, 2022,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692666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532 (Post-Quarantine 22)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10912, 12486 in 11-22/2184r0</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614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533 (Post-Quarantine 23)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12485 11-22/2153r0,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The straw poll results are 5 Yes, 35 No, 8 Abstain.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1504710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534 (Post-Quarantine 24)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12488  in 11-22/2183r0.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5347374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(January interim)</a:t>
            </a:r>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231755</TotalTime>
  <Words>22359</Words>
  <Application>Microsoft Office PowerPoint</Application>
  <PresentationFormat>On-screen Show (4:3)</PresentationFormat>
  <Paragraphs>2176</Paragraphs>
  <Slides>162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162</vt:i4>
      </vt:variant>
    </vt:vector>
  </HeadingPairs>
  <TitlesOfParts>
    <vt:vector size="169"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 501 (MAC)</vt:lpstr>
      <vt:lpstr>Motions in January 17th</vt:lpstr>
      <vt:lpstr>Motion 502 (Post-Quarantine 1)</vt:lpstr>
      <vt:lpstr>Motion 503 (Post-Quarantine 2)</vt:lpstr>
      <vt:lpstr>Motion 504 (MAC-Separate)</vt:lpstr>
      <vt:lpstr>Motion 505 (Quarantine 1)</vt:lpstr>
      <vt:lpstr>Motion 506 (Quarantine 2)</vt:lpstr>
      <vt:lpstr>Motion 507 (Quarantine 3)</vt:lpstr>
      <vt:lpstr>Motion 508 (Quarantine 4)</vt:lpstr>
      <vt:lpstr>Motion 509 (Quarantine 6)</vt:lpstr>
      <vt:lpstr>Motion 510 (Quarantine 7)</vt:lpstr>
      <vt:lpstr>Motion 511 (MAC)</vt:lpstr>
      <vt:lpstr>Motion 512 (Joint)</vt:lpstr>
      <vt:lpstr>Work in progress list</vt:lpstr>
      <vt:lpstr>Motion 513 (Post-Quarantine 3)</vt:lpstr>
      <vt:lpstr>Motion 514 (Post-Quarantine 4)</vt:lpstr>
      <vt:lpstr>Motion 515 (Post-Quarantine 5)</vt:lpstr>
      <vt:lpstr>Motion 516 (Post-Quarantine 6)</vt:lpstr>
      <vt:lpstr>Motion 517 (Post-Quarantine 7)</vt:lpstr>
      <vt:lpstr>Motion 518 (Post-Quarantine 8)</vt:lpstr>
      <vt:lpstr>Motion 519 (Post-Quarantine 9)</vt:lpstr>
      <vt:lpstr>Motion 520 (Post-Quarantine 10)</vt:lpstr>
      <vt:lpstr>Motion 521 (Post-Quarantine 11)</vt:lpstr>
      <vt:lpstr>Motion 522 (Post-Quarantine 12)</vt:lpstr>
      <vt:lpstr>Motion 523 (Post-Quarantine 13)</vt:lpstr>
      <vt:lpstr>Motion 524 (Post-Quarantine 14)</vt:lpstr>
      <vt:lpstr>Motion 527 (Post-Quarantine 17)</vt:lpstr>
      <vt:lpstr>Motion 528 (Post-Quarantine 18)</vt:lpstr>
      <vt:lpstr>Motion 529 (Post-Quarantine 19)</vt:lpstr>
      <vt:lpstr>Motion 530 (Post-Quarantine 20)</vt:lpstr>
      <vt:lpstr>Motion 531 (Post-Quarantine 21)</vt:lpstr>
      <vt:lpstr>Motion 532 (Post-Quarantine 22)</vt:lpstr>
      <vt:lpstr>Motion 533 (Post-Quarantine 23)</vt:lpstr>
      <vt:lpstr>Motion 534 (Post-Quarantine 24)</vt:lpstr>
      <vt:lpstr>Post-quarantine (January interim)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2023-01-17T06:34:40Z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