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5"/>
  </p:notesMasterIdLst>
  <p:handoutMasterIdLst>
    <p:handoutMasterId r:id="rId146"/>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28" r:id="rId132"/>
    <p:sldId id="1020" r:id="rId133"/>
    <p:sldId id="1015" r:id="rId134"/>
    <p:sldId id="1018" r:id="rId135"/>
    <p:sldId id="1030" r:id="rId136"/>
    <p:sldId id="1031" r:id="rId137"/>
    <p:sldId id="1032" r:id="rId138"/>
    <p:sldId id="1033" r:id="rId139"/>
    <p:sldId id="1034" r:id="rId140"/>
    <p:sldId id="1035" r:id="rId141"/>
    <p:sldId id="1029" r:id="rId142"/>
    <p:sldId id="1005" r:id="rId143"/>
    <p:sldId id="1027" r:id="rId1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123" dt="2023-01-16T05:47:46.1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theme" Target="theme/theme1.xml"/><Relationship Id="rId5" Type="http://schemas.openxmlformats.org/officeDocument/2006/relationships/slide" Target="slides/slide1.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tableStyles" Target="tableStyles.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microsoft.com/office/2016/11/relationships/changesInfo" Target="changesInfos/changesInfo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52"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6T05:49:49.990" v="5899" actId="6549"/>
      <pc:docMkLst>
        <pc:docMk/>
      </pc:docMkLst>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3-01-15T23:12:33.898" v="4145"/>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5T23:12:18.180" v="4140"/>
        <pc:sldMkLst>
          <pc:docMk/>
          <pc:sldMk cId="3794989235" sldId="1015"/>
        </pc:sldMkLst>
        <pc:spChg chg="mod">
          <ac:chgData name="Alfred Asterjadhi" userId="39de57b9-85c0-4fd1-aaac-8ca2b6560ad0" providerId="ADAL" clId="{B8DD8662-A94E-4851-8378-360A7F03AA7C}" dt="2023-01-15T23:09:00.189" v="4095"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5T23:12:21.312" v="4141"/>
        <pc:sldMkLst>
          <pc:docMk/>
          <pc:sldMk cId="4213171007" sldId="1018"/>
        </pc:sldMkLst>
        <pc:spChg chg="mod">
          <ac:chgData name="Alfred Asterjadhi" userId="39de57b9-85c0-4fd1-aaac-8ca2b6560ad0" providerId="ADAL" clId="{B8DD8662-A94E-4851-8378-360A7F03AA7C}" dt="2023-01-15T23:09:04.647" v="409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5T23:11:05.479" v="4114"/>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5T23:12:14.904" v="4139"/>
        <pc:sldMkLst>
          <pc:docMk/>
          <pc:sldMk cId="1642156474" sldId="1020"/>
        </pc:sldMkLst>
        <pc:spChg chg="mod">
          <ac:chgData name="Alfred Asterjadhi" userId="39de57b9-85c0-4fd1-aaac-8ca2b6560ad0" providerId="ADAL" clId="{B8DD8662-A94E-4851-8378-360A7F03AA7C}" dt="2023-01-15T23:08:49.644" v="4092"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5T14:34:24.659" v="3531" actId="6549"/>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5T23:11:11.423" v="4117"/>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5T23:11:22.337" v="4121"/>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5T23:11:29.618" v="4124"/>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05:29:58.815" v="5349" actId="20577"/>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05:29:58.815" v="5349" actId="20577"/>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5T23:16:16.207" v="4147" actId="207"/>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5T23:16:16.207" v="4147" actId="207"/>
          <ac:spMkLst>
            <pc:docMk/>
            <pc:sldMk cId="3784061158" sldId="1026"/>
            <ac:spMk id="8" creationId="{30ECE423-DD38-4A25-AD6E-26DF5AC61863}"/>
          </ac:spMkLst>
        </pc:spChg>
      </pc:sldChg>
      <pc:sldChg chg="modSp new mod">
        <pc:chgData name="Alfred Asterjadhi" userId="39de57b9-85c0-4fd1-aaac-8ca2b6560ad0" providerId="ADAL" clId="{B8DD8662-A94E-4851-8378-360A7F03AA7C}" dt="2023-01-15T00:29:10.446" v="352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mod modClrScheme chgLayout">
        <pc:chgData name="Alfred Asterjadhi" userId="39de57b9-85c0-4fd1-aaac-8ca2b6560ad0" providerId="ADAL" clId="{B8DD8662-A94E-4851-8378-360A7F03AA7C}" dt="2023-01-15T23:12:30.969" v="4144"/>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6T05:49:23.096" v="5897" actId="6549"/>
        <pc:sldMkLst>
          <pc:docMk/>
          <pc:sldMk cId="2804072698" sldId="1030"/>
        </pc:sldMkLst>
        <pc:spChg chg="mod">
          <ac:chgData name="Alfred Asterjadhi" userId="39de57b9-85c0-4fd1-aaac-8ca2b6560ad0" providerId="ADAL" clId="{B8DD8662-A94E-4851-8378-360A7F03AA7C}" dt="2023-01-15T14:36:30.385" v="3574"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6T05:49:23.096" v="5897" actId="6549"/>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6T05:49:21.070" v="5896" actId="6549"/>
        <pc:sldMkLst>
          <pc:docMk/>
          <pc:sldMk cId="1927453206" sldId="1031"/>
        </pc:sldMkLst>
        <pc:spChg chg="mod">
          <ac:chgData name="Alfred Asterjadhi" userId="39de57b9-85c0-4fd1-aaac-8ca2b6560ad0" providerId="ADAL" clId="{B8DD8662-A94E-4851-8378-360A7F03AA7C}" dt="2023-01-15T14:47:04.937" v="3955"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6T05:49:21.070" v="5896" actId="6549"/>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6T05:49:18.656" v="5894" actId="6549"/>
        <pc:sldMkLst>
          <pc:docMk/>
          <pc:sldMk cId="2819905638" sldId="1032"/>
        </pc:sldMkLst>
        <pc:spChg chg="mod">
          <ac:chgData name="Alfred Asterjadhi" userId="39de57b9-85c0-4fd1-aaac-8ca2b6560ad0" providerId="ADAL" clId="{B8DD8662-A94E-4851-8378-360A7F03AA7C}" dt="2023-01-16T04:28:02.924" v="4225"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6T05:49:18.656" v="5894" actId="6549"/>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6T05:49:16.250" v="5892" actId="6549"/>
        <pc:sldMkLst>
          <pc:docMk/>
          <pc:sldMk cId="2032037809" sldId="1033"/>
        </pc:sldMkLst>
        <pc:spChg chg="mod">
          <ac:chgData name="Alfred Asterjadhi" userId="39de57b9-85c0-4fd1-aaac-8ca2b6560ad0" providerId="ADAL" clId="{B8DD8662-A94E-4851-8378-360A7F03AA7C}" dt="2023-01-16T04:36:41.268" v="4543"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6T05:49:16.250" v="5892"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6T05:49:13.396" v="5890" actId="6549"/>
        <pc:sldMkLst>
          <pc:docMk/>
          <pc:sldMk cId="1258864255" sldId="1034"/>
        </pc:sldMkLst>
        <pc:spChg chg="mod">
          <ac:chgData name="Alfred Asterjadhi" userId="39de57b9-85c0-4fd1-aaac-8ca2b6560ad0" providerId="ADAL" clId="{B8DD8662-A94E-4851-8378-360A7F03AA7C}" dt="2023-01-16T04:41:55.781" v="4816"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6T05:49:13.396" v="5890" actId="6549"/>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6T05:49:09.801" v="5888" actId="6549"/>
        <pc:sldMkLst>
          <pc:docMk/>
          <pc:sldMk cId="616331721" sldId="1035"/>
        </pc:sldMkLst>
        <pc:spChg chg="mod">
          <ac:chgData name="Alfred Asterjadhi" userId="39de57b9-85c0-4fd1-aaac-8ca2b6560ad0" providerId="ADAL" clId="{B8DD8662-A94E-4851-8378-360A7F03AA7C}" dt="2023-01-16T04:46:42.696" v="5096"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6T05:49:09.801" v="5888" actId="6549"/>
          <ac:spMkLst>
            <pc:docMk/>
            <pc:sldMk cId="616331721" sldId="1035"/>
            <ac:spMk id="3" creationId="{259D4704-B128-129E-1B24-DB5C108A3BFD}"/>
          </ac:spMkLst>
        </pc:spChg>
      </pc:sldChg>
      <pc:sldMasterChg chg="modSp mod">
        <pc:chgData name="Alfred Asterjadhi" userId="39de57b9-85c0-4fd1-aaac-8ca2b6560ad0" providerId="ADAL" clId="{B8DD8662-A94E-4851-8378-360A7F03AA7C}" dt="2023-01-16T05:49:49.990" v="5899" actId="6549"/>
        <pc:sldMasterMkLst>
          <pc:docMk/>
          <pc:sldMasterMk cId="0" sldId="2147483648"/>
        </pc:sldMasterMkLst>
        <pc:spChg chg="mod">
          <ac:chgData name="Alfred Asterjadhi" userId="39de57b9-85c0-4fd1-aaac-8ca2b6560ad0" providerId="ADAL" clId="{B8DD8662-A94E-4851-8378-360A7F03AA7C}" dt="2023-01-16T05:49:49.990" v="5899"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802.11-22/1038r35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1-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a:t>
            </a:r>
            <a:r>
              <a:rPr lang="en-US" sz="2000">
                <a:highlight>
                  <a:srgbClr val="FF0000"/>
                </a:highlight>
              </a:rPr>
              <a:t>, 70N</a:t>
            </a:r>
            <a:r>
              <a:rPr lang="en-US" sz="2000" dirty="0">
                <a:highlight>
                  <a:srgbClr val="FF0000"/>
                </a:highlight>
              </a:rPr>
              <a:t>,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Second:</a:t>
            </a:r>
          </a:p>
          <a:p>
            <a:r>
              <a:rPr lang="en-US" sz="1800" dirty="0"/>
              <a:t>Discussion:</a:t>
            </a:r>
          </a:p>
          <a:p>
            <a:pPr marL="0" indent="0"/>
            <a:r>
              <a:rPr lang="en-US" sz="1800" dirty="0"/>
              <a:t>Result: </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 </a:t>
            </a:r>
          </a:p>
          <a:p>
            <a:pPr marL="0" indent="0"/>
            <a:r>
              <a:rPr lang="en-US" sz="1600" dirty="0"/>
              <a:t>Result:</a:t>
            </a:r>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501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requested to be removed from cumulative motion 488. There was no objection to the straw poll.</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504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TBD</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a:t>
            </a:r>
            <a:r>
              <a:rPr lang="en-US" sz="1100" b="0" dirty="0">
                <a:solidFill>
                  <a:srgbClr val="FF0000"/>
                </a:solidFill>
              </a:rPr>
              <a:t> </a:t>
            </a:r>
            <a:r>
              <a:rPr lang="en-US" sz="1100" dirty="0">
                <a:solidFill>
                  <a:schemeClr val="tx1"/>
                </a:solidFill>
              </a:rPr>
              <a:t>22/1264r6 (Yunbo), 22/1369r3 (Morteza), 22/1054r3 (Po-Kai), 22/1279r1 (Liangxiao), 22/1187r1 (Dibakar), 22/1216r2 (Chien-Fang), 22/1264r2 (Yunbo), 22/1189r7 (Dibakar), 22/1202r3 (Vishnu), 22/1201r4 (Vishnu), 22/1373r5 (Abdel), 22/1189r8 (Dibakar), 22/1182r7 (Po-Kai), 22/1366r0 (Guogang), 22/1188r4 (Dibakar), 22/1263r4 (Yunbo), 22/1204r4 (Minyoung), 22/1357r2 (Morteza), 22/1036r3 (Liuming)</a:t>
            </a:r>
          </a:p>
          <a:p>
            <a:pPr marL="0" indent="0"/>
            <a:endParaRPr lang="pt-BR" sz="1100" dirty="0">
              <a:solidFill>
                <a:schemeClr val="tx1"/>
              </a:solidFill>
            </a:endParaRPr>
          </a:p>
          <a:p>
            <a:pPr marL="0" indent="0"/>
            <a:endParaRPr lang="en-US" sz="110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TBD</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22/1505r2 (Liwen), 22/1503r2 (Liwen), 22/1504r2 (Liwen), 22/1436r2 (Duncan), 22/1418r1 (Yunbo), 22/1377r4 (Xiangxin), 22/1381r4 (Minyoung), 22/1452r3 (Yonggang), 22/1480r1 (Gaurang), 22/1462r1 (Ming), 22/1457r1 (Duncan), 22/1435r0 (Duncan), 22/1482r4 (Laurent), 22/1502r0 (Liwen), 22/1422r3 (Abhishek), 22/1428r2 (Laurent), 22/1417r0 (Yunbo), 22/1427r1 (Rubayet)</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TBD</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11-22/1709r5 (Binita), 11-22/1517r2 (Minyoung), 11-22/1661r4 (Yonggang), 11-22/1717r1 (Ming), 11-22/1680r1 (Ming), 11-22/1545r3 (Kumail), 11-22/1683r6 (Frank), 11-22/1742r2 (Yousi), 11-22/1709r2 (Binita), 11-22/1539r3 (Ming), 11-22/1692r2 (Stephen), 11-22/1583r2 (Po-Kai), 11-22/1537r1 (Juseong), 11-22/1535r1 (Juseong), 11-22/1574r1 (Liuming), 11-22/1526r5 (Ming), 11-22/1705r2 (Ming), 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TBD</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11-22/1768r7 (Ming), 11-22/1793r1 (Morteza), 11-22/1832r1 (Yongho), 11-22/1796r0 (Abhishek), 11-22/1827r5 (Chunyu), 11-22/1815r2 (Xiangxin), 11-22/1838r5 (Binita),  11-22/1828r1 (Chunyu),  11-22/1756r3 (Minyoung), 11-22/1816r3 (Abhishek), 11-22/1766r2 (Ming), 11-22/1777r2 (Po-Kai), 11-22/1836r1 (Yongho), 11-22/1747r3 (Ming), 11-22/1811r0 (Liwen), 11-22/1756r5 (Minyoung), 11-22/1756r7 (Minyoung),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TBD</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22/1876r1 (Jay), 22/1848r1 (Morteza), 22/1860r3 (Frank), 22/1966r1 (Pooya), 22/1890r0 (Binita), 22/1890r1 (Binita), 22/1881r2 (Ming), 22/1879r1 (Ming), 22/1846r2 (Kaiying), 22/1906r0 (Binita), 22/1935r1 (Thomas), 22/1943r3 (Dmitry), 22/1978r5 (Abhishek), 22/1850r1 (Mark), 22/1903r4 (Laurent), 22/1844r1 (Kaiying), 22/1944r1 (Dmitry), 22/1920r0 (Geonjung), 22/1903r6 (Laurent), 22/1879r1 (Ming).</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TBD</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11-22/2164r1 (Subir), 11-22/2170r1 (Gaurang), 11-22/2033r1 (Po-Kai), 11-22/2157r1 (EDITOR), 11-22/2172r0 (Abdel), 11-22/2184r0 (Jeongki), 11-22/2045r1 (Minyoung), 11-22/2170r0/11-22/2174r0 (Gaurang/Qi), 11-22/2170r0/11-22/2175r0 (Gaurang/Qi), 11-22/2175r0 (Qi), 11-22/2108r2 (Xiaofei), 11-22/2165r1 (Po-Kai), 11-22/2045r0 (Minyoung), 11-22/2153r0 (Jeongki), 11-22/2183r0 (Jeongki), 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F1AF-E31E-2338-7DF4-E4E5570D341A}"/>
              </a:ext>
            </a:extLst>
          </p:cNvPr>
          <p:cNvSpPr>
            <a:spLocks noGrp="1"/>
          </p:cNvSpPr>
          <p:nvPr>
            <p:ph type="title"/>
          </p:nvPr>
        </p:nvSpPr>
        <p:spPr/>
        <p:txBody>
          <a:bodyPr/>
          <a:lstStyle/>
          <a:p>
            <a:r>
              <a:rPr lang="en-US" dirty="0"/>
              <a:t>Work in progress list</a:t>
            </a:r>
          </a:p>
        </p:txBody>
      </p:sp>
      <p:sp>
        <p:nvSpPr>
          <p:cNvPr id="7" name="Text Placeholder 6">
            <a:extLst>
              <a:ext uri="{FF2B5EF4-FFF2-40B4-BE49-F238E27FC236}">
                <a16:creationId xmlns:a16="http://schemas.microsoft.com/office/drawing/2014/main" id="{147C41F3-461E-AA08-CFE1-360DD76D5600}"/>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AD0C7A3-F08A-00D9-D230-FC50AB3ACEFB}"/>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E9712ADC-C8C3-063A-35C9-D182685EACB1}"/>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8E589D-9CE6-93CA-24C1-1703EE6900D6}"/>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4038758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(January interim)</a:t>
            </a:r>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4FF38-60DC-BBA3-3433-55979102A5AE}"/>
              </a:ext>
            </a:extLst>
          </p:cNvPr>
          <p:cNvSpPr>
            <a:spLocks noGrp="1"/>
          </p:cNvSpPr>
          <p:nvPr>
            <p:ph type="title"/>
          </p:nvPr>
        </p:nvSpPr>
        <p:spPr/>
        <p:txBody>
          <a:bodyPr/>
          <a:lstStyle/>
          <a:p>
            <a:r>
              <a:rPr lang="en-US" dirty="0"/>
              <a:t>Doc 1201</a:t>
            </a:r>
          </a:p>
        </p:txBody>
      </p:sp>
      <p:sp>
        <p:nvSpPr>
          <p:cNvPr id="3" name="Content Placeholder 2">
            <a:extLst>
              <a:ext uri="{FF2B5EF4-FFF2-40B4-BE49-F238E27FC236}">
                <a16:creationId xmlns:a16="http://schemas.microsoft.com/office/drawing/2014/main" id="{446022DF-ABA7-514C-5CCD-C0CF0880E697}"/>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rPr>
              <a:t>failed with: 17y, 11n, 20a</a:t>
            </a:r>
            <a:endParaRPr lang="en-US" dirty="0"/>
          </a:p>
        </p:txBody>
      </p:sp>
      <p:sp>
        <p:nvSpPr>
          <p:cNvPr id="4" name="Slide Number Placeholder 3">
            <a:extLst>
              <a:ext uri="{FF2B5EF4-FFF2-40B4-BE49-F238E27FC236}">
                <a16:creationId xmlns:a16="http://schemas.microsoft.com/office/drawing/2014/main" id="{63F6E85E-A271-6ABB-D65E-995402E00EA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57179FB3-975D-980C-DD22-F273E6079A1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37C50D9-442C-C371-4B45-A0743B23EA6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72572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231426</TotalTime>
  <Words>20336</Words>
  <Application>Microsoft Office PowerPoint</Application>
  <PresentationFormat>On-screen Show (4:3)</PresentationFormat>
  <Paragraphs>1838</Paragraphs>
  <Slides>140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140</vt:i4>
      </vt:variant>
    </vt:vector>
  </HeadingPairs>
  <TitlesOfParts>
    <vt:vector size="148" baseType="lpstr">
      <vt:lpstr>Malgun Gothic</vt:lpstr>
      <vt:lpstr>Arial</vt:lpstr>
      <vt:lpstr>Arial Black</vt:lpstr>
      <vt:lpstr>Calibri</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Motions in January 17th</vt:lpstr>
      <vt:lpstr>Motion 501 (Post-Quarantine 1)</vt:lpstr>
      <vt:lpstr>Motion 502 (Post-Quarantine 2)</vt:lpstr>
      <vt:lpstr>Motion 503 (MAC-Separate)</vt:lpstr>
      <vt:lpstr>Motion 504 (Quarantine 1)</vt:lpstr>
      <vt:lpstr>Motion 505 (Quarantine 2)</vt:lpstr>
      <vt:lpstr>Motion 506 (Quarantine 3)</vt:lpstr>
      <vt:lpstr>Motion 507 (Quarantine 4)</vt:lpstr>
      <vt:lpstr>Motion 508 (Quarantine 6)</vt:lpstr>
      <vt:lpstr>Motion 509 (Quarantine 7)</vt:lpstr>
      <vt:lpstr>Work in progress list</vt:lpstr>
      <vt:lpstr>Post-quarantine (January interim)</vt:lpstr>
      <vt:lpstr>Doc 1201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2361</cp:revision>
  <cp:lastPrinted>1601-01-01T00:00:00Z</cp:lastPrinted>
  <dcterms:created xsi:type="dcterms:W3CDTF">2017-01-26T15:28:16Z</dcterms:created>
  <dcterms:modified xsi:type="dcterms:W3CDTF">2023-01-16T05:49:52Z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