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9"/>
  </p:notesMasterIdLst>
  <p:handoutMasterIdLst>
    <p:handoutMasterId r:id="rId130"/>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9" r:id="rId115"/>
    <p:sldId id="1000" r:id="rId116"/>
    <p:sldId id="1001" r:id="rId117"/>
    <p:sldId id="1002" r:id="rId118"/>
    <p:sldId id="1003" r:id="rId119"/>
    <p:sldId id="1010" r:id="rId120"/>
    <p:sldId id="1004" r:id="rId121"/>
    <p:sldId id="1012" r:id="rId122"/>
    <p:sldId id="1013" r:id="rId123"/>
    <p:sldId id="1014" r:id="rId124"/>
    <p:sldId id="1015" r:id="rId125"/>
    <p:sldId id="1018" r:id="rId126"/>
    <p:sldId id="1017" r:id="rId127"/>
    <p:sldId id="1005" r:id="rId1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D8662-A94E-4851-8378-360A7F03AA7C}" v="43" dt="2023-01-02T22:48:03.3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590" y="8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slide" Target="slides/slide124.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134" Type="http://schemas.openxmlformats.org/officeDocument/2006/relationships/tableStyles" Target="tableStyles.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notesMaster" Target="notesMasters/notesMaster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handoutMaster" Target="handoutMasters/handoutMaster1.xml"/><Relationship Id="rId135" Type="http://schemas.microsoft.com/office/2016/11/relationships/changesInfo" Target="changesInfos/changesInfo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presProps" Target="presProps.xml"/><Relationship Id="rId136" Type="http://schemas.microsoft.com/office/2015/10/relationships/revisionInfo" Target="revisionInfo.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viewProps" Target="view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undo redo custSel addSld delSld modSld modMainMaster">
      <pc:chgData name="Alfred Asterjadhi" userId="39de57b9-85c0-4fd1-aaac-8ca2b6560ad0" providerId="ADAL" clId="{B8DD8662-A94E-4851-8378-360A7F03AA7C}" dt="2023-01-03T17:40:25.313" v="1868" actId="20577"/>
      <pc:docMkLst>
        <pc:docMk/>
      </pc:docMkLst>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2-12-16T21:03:25.532" v="513" actId="6549"/>
        <pc:sldMkLst>
          <pc:docMk/>
          <pc:sldMk cId="1128640375" sldId="1000"/>
        </pc:sldMkLst>
        <pc:spChg chg="mod">
          <ac:chgData name="Alfred Asterjadhi" userId="39de57b9-85c0-4fd1-aaac-8ca2b6560ad0" providerId="ADAL" clId="{B8DD8662-A94E-4851-8378-360A7F03AA7C}" dt="2022-12-16T21:03:25.532" v="513" actId="6549"/>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2T22:47:10.441" v="1585" actId="20577"/>
        <pc:sldMkLst>
          <pc:docMk/>
          <pc:sldMk cId="1122295978" sldId="1001"/>
        </pc:sldMkLst>
        <pc:spChg chg="mod">
          <ac:chgData name="Alfred Asterjadhi" userId="39de57b9-85c0-4fd1-aaac-8ca2b6560ad0" providerId="ADAL" clId="{B8DD8662-A94E-4851-8378-360A7F03AA7C}" dt="2023-01-02T22:47:10.441" v="1585" actId="20577"/>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2-12-16T21:05:15.493" v="543" actId="20577"/>
        <pc:sldMkLst>
          <pc:docMk/>
          <pc:sldMk cId="501279171" sldId="1002"/>
        </pc:sldMkLst>
        <pc:spChg chg="mod">
          <ac:chgData name="Alfred Asterjadhi" userId="39de57b9-85c0-4fd1-aaac-8ca2b6560ad0" providerId="ADAL" clId="{B8DD8662-A94E-4851-8378-360A7F03AA7C}" dt="2022-12-16T21:05:15.493" v="543" actId="20577"/>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3T17:40:25.313" v="1868" actId="20577"/>
        <pc:sldMkLst>
          <pc:docMk/>
          <pc:sldMk cId="4157275889" sldId="1003"/>
        </pc:sldMkLst>
        <pc:spChg chg="mod">
          <ac:chgData name="Alfred Asterjadhi" userId="39de57b9-85c0-4fd1-aaac-8ca2b6560ad0" providerId="ADAL" clId="{B8DD8662-A94E-4851-8378-360A7F03AA7C}" dt="2023-01-03T17:40:25.313" v="1868" actId="20577"/>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2-12-20T18:28:17.362" v="1203" actId="20577"/>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2-12-16T21:23:23.238" v="786" actId="207"/>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mod">
        <pc:chgData name="Alfred Asterjadhi" userId="39de57b9-85c0-4fd1-aaac-8ca2b6560ad0" providerId="ADAL" clId="{B8DD8662-A94E-4851-8378-360A7F03AA7C}" dt="2022-12-16T22:21:23.641" v="10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2-12-16T22:21:23.641" v="1047"/>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2-12-20T20:04:21.308" v="1210" actId="20577"/>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2-12-20T20:04:21.308" v="1210" actId="20577"/>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2-12-20T18:28:25.332" v="1204" actId="20577"/>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2-12-16T21:28:58.130" v="956" actId="404"/>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2-12-20T18:28:32.264" v="1205"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2-12-16T21:28:55.202" v="955" actId="255"/>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2-12-20T18:28:36.804" v="1206"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2-12-16T21:58:54.200" v="994"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mod">
        <pc:chgData name="Alfred Asterjadhi" userId="39de57b9-85c0-4fd1-aaac-8ca2b6560ad0" providerId="ADAL" clId="{B8DD8662-A94E-4851-8378-360A7F03AA7C}" dt="2022-12-22T19:28:21.919" v="1308" actId="20577"/>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2-12-19T21:47:41.167" v="1064" actId="20577"/>
        <pc:sldMkLst>
          <pc:docMk/>
          <pc:sldMk cId="2827502970" sldId="1017"/>
        </pc:sldMkLst>
        <pc:spChg chg="mod">
          <ac:chgData name="Alfred Asterjadhi" userId="39de57b9-85c0-4fd1-aaac-8ca2b6560ad0" providerId="ADAL" clId="{B8DD8662-A94E-4851-8378-360A7F03AA7C}" dt="2022-12-19T21:47:41.167" v="1064"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mod">
        <pc:chgData name="Alfred Asterjadhi" userId="39de57b9-85c0-4fd1-aaac-8ca2b6560ad0" providerId="ADAL" clId="{B8DD8662-A94E-4851-8378-360A7F03AA7C}" dt="2023-01-02T23:03:56.133" v="1731" actId="20577"/>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MasterChg chg="modSp mod">
        <pc:chgData name="Alfred Asterjadhi" userId="39de57b9-85c0-4fd1-aaac-8ca2b6560ad0" providerId="ADAL" clId="{B8DD8662-A94E-4851-8378-360A7F03AA7C}" dt="2022-12-22T19:48:08.131" v="1329" actId="20577"/>
        <pc:sldMasterMkLst>
          <pc:docMk/>
          <pc:sldMasterMk cId="0" sldId="2147483648"/>
        </pc:sldMasterMkLst>
        <pc:spChg chg="mod">
          <ac:chgData name="Alfred Asterjadhi" userId="39de57b9-85c0-4fd1-aaac-8ca2b6560ad0" providerId="ADAL" clId="{B8DD8662-A94E-4851-8378-360A7F03AA7C}" dt="2022-12-22T19:48:08.131" v="132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802.11-22/1038r32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8" Type="http://schemas.openxmlformats.org/officeDocument/2006/relationships/hyperlink" Target="https://mentor.ieee.org/802.11/dcn/22/11-22-1743-03-00be-lb266-cr-for-emlmr-supported-mcs-and-nss-set-related-cids.docx" TargetMode="External"/><Relationship Id="rId13" Type="http://schemas.openxmlformats.org/officeDocument/2006/relationships/hyperlink" Target="https://mentor.ieee.org/802.11/dcn/22/11-22-1973-01-00be-cr-for-cid14099.docx" TargetMode="External"/><Relationship Id="rId3" Type="http://schemas.openxmlformats.org/officeDocument/2006/relationships/hyperlink" Target="https://mentor.ieee.org/802.11/dcn/22/11-22-2033-01-00be-cr-for-miscellaneous-cids-ii.docx" TargetMode="External"/><Relationship Id="rId7" Type="http://schemas.openxmlformats.org/officeDocument/2006/relationships/hyperlink" Target="https://mentor.ieee.org/802.11/dcn/22/11-22-2045-00-00be-lb266-cr-misc-part2.docx" TargetMode="External"/><Relationship Id="rId12" Type="http://schemas.openxmlformats.org/officeDocument/2006/relationships/hyperlink" Target="https://mentor.ieee.org/802.11/dcn/22/11-22-1848-02-00be-lb266-cr-misc.docx" TargetMode="External"/><Relationship Id="rId2" Type="http://schemas.openxmlformats.org/officeDocument/2006/relationships/hyperlink" Target="https://mentor.ieee.org/802.11/dcn/22/11-22-1260-02-00be-cr-for-5-1-5-1-architecture-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00-02-00be-lb266-cr-for-remaining-cids.docx" TargetMode="External"/><Relationship Id="rId11" Type="http://schemas.openxmlformats.org/officeDocument/2006/relationships/hyperlink" Target="https://mentor.ieee.org/802.11/dcn/22/11-22-1765-01-00be-cr-for-cid-13284.docx" TargetMode="External"/><Relationship Id="rId5" Type="http://schemas.openxmlformats.org/officeDocument/2006/relationships/hyperlink" Target="https://mentor.ieee.org/802.11/dcn/22/11-22-1771-01-00be-lb266-cr-for-9-6-35-8.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69-03-00be-lb266-cr-for-35-2-3.docx" TargetMode="External"/><Relationship Id="rId9" Type="http://schemas.openxmlformats.org/officeDocument/2006/relationships/hyperlink" Target="https://mentor.ieee.org/802.11/dcn/22/11-22-1736-03-00be-cr-for-13-part-iii.docx" TargetMode="External"/><Relationship Id="rId14" Type="http://schemas.openxmlformats.org/officeDocument/2006/relationships/hyperlink" Target="https://mentor.ieee.org/802.11/dcn/22/11-22-1775-02-00be-lb266-cr-for-9-4-2-164.docx" TargetMode="Externa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2/11-22-1504-02-00be-11be-d2-0-comment-resolution-subclause-35-3-18-part-2.docx" TargetMode="External"/><Relationship Id="rId3" Type="http://schemas.openxmlformats.org/officeDocument/2006/relationships/hyperlink" Target="https://mentor.ieee.org/802.11/dcn/22/11-22-2059-00-00be-lb266-cr-for-cid-11778-and-12716.docx" TargetMode="External"/><Relationship Id="rId7" Type="http://schemas.openxmlformats.org/officeDocument/2006/relationships/hyperlink" Target="https://mentor.ieee.org/802.11/dcn/22/11-22-1909-03-00be-txs-related-cids-part-2.docx" TargetMode="External"/><Relationship Id="rId2" Type="http://schemas.openxmlformats.org/officeDocument/2006/relationships/hyperlink" Target="https://mentor.ieee.org/802.11/dcn/22/11-22-1898-02-00be-lb-266-cr-for-emlsr-misc-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0-01-00be-lb266-cr-for-clause-9.docx" TargetMode="External"/><Relationship Id="rId5" Type="http://schemas.openxmlformats.org/officeDocument/2006/relationships/hyperlink" Target="https://mentor.ieee.org/802.11/dcn/22/11-22-2108-02-00be-cr-for-misc-cids.docx" TargetMode="External"/><Relationship Id="rId4" Type="http://schemas.openxmlformats.org/officeDocument/2006/relationships/hyperlink" Target="https://mentor.ieee.org/802.11/dcn/22/11-22-1890-03-00be-lb266-cr-for-reconfiguration-ml-element.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2/11-22-1565-03-00be-lb266-cr-for-uora.docx" TargetMode="External"/><Relationship Id="rId2" Type="http://schemas.openxmlformats.org/officeDocument/2006/relationships/hyperlink" Target="https://mentor.ieee.org/802.11/dcn/22/11-22-1695-01-00be-cr-on-cid-11827-and-1211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4-00-00be-epcs-mld-and-eht-sta.docx" TargetMode="External"/><Relationship Id="rId5" Type="http://schemas.openxmlformats.org/officeDocument/2006/relationships/hyperlink" Target="https://mentor.ieee.org/802.11/dcn/22/11-22-1321-04-00be-cr-reducing-size-of-ml-traffic-indication.docx" TargetMode="External"/><Relationship Id="rId4" Type="http://schemas.openxmlformats.org/officeDocument/2006/relationships/hyperlink" Target="https://mentor.ieee.org/802.11/dcn/22/11-22-2123-00-00be-lb266-cr-for-trigger-frame-misc-part1.doc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2/11-22-1849-04-00be-lb266-crs-for-cids-in-quarantine-part-2.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2/11-22-1767-02-00be-lb266-cr-for-nonprimary-link-channel-switch.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2/11-22-1709-04-00be-lb266-cr-for-ml-reconfiguration-add-delete-link-procedure.docx" TargetMode="External"/><Relationship Id="rId2" Type="http://schemas.openxmlformats.org/officeDocument/2006/relationships/hyperlink" Target="https://mentor.ieee.org/802.11/dcn/22/11-22-2042-00-00be-lb266-cr-for-ml-reconfigur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2/11-22-1316-02-00be-cr-for-35-3-1.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2/11-22-1480-01-00be-lb266-cr-for-clause-9.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r>
              <a:rPr lang="en-US" sz="1800" dirty="0"/>
              <a:t>Result: </a:t>
            </a:r>
            <a:r>
              <a:rPr lang="en-US" sz="1800" dirty="0">
                <a:highlight>
                  <a:srgbClr val="FF0000"/>
                </a:highlight>
              </a:rPr>
              <a:t>31Y,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48537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10279, 10342, 10343, 10344, 10446, 10447, 10528, 10898, 12087, 12282, 12364, 12950, 13045 in </a:t>
            </a:r>
            <a:r>
              <a:rPr lang="en-US" sz="1100" b="0" dirty="0">
                <a:solidFill>
                  <a:schemeClr val="tx1"/>
                </a:solidFill>
                <a:hlinkClick r:id="rId2"/>
              </a:rPr>
              <a:t>11-22/1260r2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10068, 11072, 11073, 11939, 13601 in </a:t>
            </a:r>
            <a:r>
              <a:rPr lang="en-US" sz="1100" b="0" dirty="0">
                <a:solidFill>
                  <a:schemeClr val="tx1"/>
                </a:solidFill>
                <a:hlinkClick r:id="rId3"/>
              </a:rPr>
              <a:t>11-22/2033r1</a:t>
            </a:r>
            <a:r>
              <a:rPr lang="en-US" sz="1100" b="0" dirty="0">
                <a:solidFill>
                  <a:schemeClr val="tx1"/>
                </a:solidFill>
              </a:rPr>
              <a:t> &amp;</a:t>
            </a:r>
            <a:r>
              <a:rPr lang="en-US" sz="1100" b="0" i="1" dirty="0">
                <a:solidFill>
                  <a:schemeClr val="tx1"/>
                </a:solidFill>
              </a:rPr>
              <a:t> </a:t>
            </a:r>
            <a:r>
              <a:rPr lang="en-US" sz="1100" b="0" dirty="0">
                <a:solidFill>
                  <a:schemeClr val="tx1"/>
                </a:solidFill>
              </a:rPr>
              <a:t>14097 in </a:t>
            </a:r>
            <a:r>
              <a:rPr lang="en-US" sz="1100" b="0" dirty="0">
                <a:solidFill>
                  <a:schemeClr val="tx1"/>
                </a:solidFill>
                <a:hlinkClick r:id="rId4"/>
              </a:rPr>
              <a:t>11-22/1669r3</a:t>
            </a:r>
            <a:r>
              <a:rPr lang="en-US" sz="1100" b="0" dirty="0">
                <a:solidFill>
                  <a:schemeClr val="tx1"/>
                </a:solidFill>
              </a:rPr>
              <a:t> &amp; 12610 in </a:t>
            </a:r>
            <a:r>
              <a:rPr lang="en-US" sz="1100" b="0" dirty="0">
                <a:solidFill>
                  <a:schemeClr val="tx1"/>
                </a:solidFill>
                <a:hlinkClick r:id="rId5"/>
              </a:rPr>
              <a:t>11-22/1771r1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12713, 13387, 13666, 13390, 12817, 10325 in </a:t>
            </a:r>
            <a:r>
              <a:rPr lang="en-US" sz="1100" b="0" dirty="0">
                <a:solidFill>
                  <a:schemeClr val="tx1"/>
                </a:solidFill>
                <a:hlinkClick r:id="rId6"/>
              </a:rPr>
              <a:t>11-22/1900r2</a:t>
            </a:r>
            <a:r>
              <a:rPr lang="en-US" sz="1100" b="0" dirty="0">
                <a:solidFill>
                  <a:schemeClr val="tx1"/>
                </a:solidFill>
              </a:rPr>
              <a:t> &amp;</a:t>
            </a:r>
            <a:r>
              <a:rPr lang="en-US" sz="1100" b="0" i="1" dirty="0">
                <a:solidFill>
                  <a:schemeClr val="tx1"/>
                </a:solidFill>
              </a:rPr>
              <a:t> </a:t>
            </a:r>
            <a:r>
              <a:rPr lang="en-US" sz="1100" b="0" dirty="0">
                <a:solidFill>
                  <a:schemeClr val="tx1"/>
                </a:solidFill>
              </a:rPr>
              <a:t>12886, 13400, 13674, 13703 in </a:t>
            </a:r>
            <a:r>
              <a:rPr lang="en-US" sz="1100" b="0" dirty="0">
                <a:solidFill>
                  <a:schemeClr val="tx1"/>
                </a:solidFill>
                <a:hlinkClick r:id="rId7"/>
              </a:rPr>
              <a:t>11-22/2045r0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10369, 10509, 11383 in </a:t>
            </a:r>
            <a:r>
              <a:rPr lang="en-US" sz="1100" b="0" dirty="0">
                <a:solidFill>
                  <a:schemeClr val="tx1"/>
                </a:solidFill>
                <a:hlinkClick r:id="rId8"/>
              </a:rPr>
              <a:t>11-22/1743r3</a:t>
            </a:r>
            <a:r>
              <a:rPr lang="en-US" sz="1100" b="0" dirty="0">
                <a:solidFill>
                  <a:schemeClr val="tx1"/>
                </a:solidFill>
              </a:rPr>
              <a:t> &amp; 12782, 12109, 10296 in </a:t>
            </a:r>
            <a:r>
              <a:rPr lang="en-US" sz="1100" b="0" dirty="0">
                <a:solidFill>
                  <a:schemeClr val="tx1"/>
                </a:solidFill>
                <a:hlinkClick r:id="rId9"/>
              </a:rPr>
              <a:t>11-22/1736r3</a:t>
            </a:r>
            <a:r>
              <a:rPr lang="en-US" sz="1100" b="0" dirty="0">
                <a:solidFill>
                  <a:schemeClr val="tx1"/>
                </a:solidFill>
              </a:rPr>
              <a:t> &amp; 10355, 11601 in </a:t>
            </a:r>
            <a:r>
              <a:rPr lang="en-US" sz="1100" b="0" dirty="0">
                <a:solidFill>
                  <a:schemeClr val="tx1"/>
                </a:solidFill>
                <a:hlinkClick r:id="rId10"/>
              </a:rPr>
              <a:t>11-22/1864r0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13284 in </a:t>
            </a:r>
            <a:r>
              <a:rPr lang="en-US" sz="1100" b="0" dirty="0">
                <a:solidFill>
                  <a:schemeClr val="tx1"/>
                </a:solidFill>
                <a:hlinkClick r:id="rId11"/>
              </a:rPr>
              <a:t>11-22/1765r1</a:t>
            </a:r>
            <a:r>
              <a:rPr lang="en-US" sz="1100" b="0" dirty="0">
                <a:solidFill>
                  <a:schemeClr val="tx1"/>
                </a:solidFill>
              </a:rPr>
              <a:t> &amp; 14115 in </a:t>
            </a:r>
            <a:r>
              <a:rPr lang="en-US" sz="1100" b="0" dirty="0">
                <a:solidFill>
                  <a:schemeClr val="tx1"/>
                </a:solidFill>
                <a:hlinkClick r:id="rId12"/>
              </a:rPr>
              <a:t>11-22/1848r2</a:t>
            </a:r>
            <a:r>
              <a:rPr lang="en-US" sz="1100" b="0" dirty="0">
                <a:solidFill>
                  <a:schemeClr val="tx1"/>
                </a:solidFill>
              </a:rPr>
              <a:t> &amp; 14099 in </a:t>
            </a:r>
            <a:r>
              <a:rPr lang="en-US" sz="1100" b="0" dirty="0">
                <a:solidFill>
                  <a:schemeClr val="tx1"/>
                </a:solidFill>
                <a:hlinkClick r:id="rId13"/>
              </a:rPr>
              <a:t>11-22/1973r1</a:t>
            </a:r>
            <a:r>
              <a:rPr lang="en-US" sz="1100" b="0" dirty="0">
                <a:solidFill>
                  <a:schemeClr val="tx1"/>
                </a:solidFill>
              </a:rPr>
              <a:t> &amp; 12070 in </a:t>
            </a:r>
            <a:r>
              <a:rPr lang="en-US" sz="1100" b="0" dirty="0">
                <a:solidFill>
                  <a:schemeClr val="tx1"/>
                </a:solidFill>
                <a:hlinkClick r:id="rId14"/>
              </a:rPr>
              <a:t>11-22/1775r2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8640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13854 in </a:t>
            </a:r>
            <a:r>
              <a:rPr lang="en-US" sz="1100" b="0" dirty="0">
                <a:solidFill>
                  <a:schemeClr val="tx1"/>
                </a:solidFill>
                <a:hlinkClick r:id="rId2"/>
              </a:rPr>
              <a:t>11-22/1898r2</a:t>
            </a:r>
            <a:r>
              <a:rPr lang="en-US" sz="1100" b="0" dirty="0">
                <a:solidFill>
                  <a:schemeClr val="tx1"/>
                </a:solidFill>
              </a:rPr>
              <a:t> &amp; 11778, 12716 in </a:t>
            </a:r>
            <a:r>
              <a:rPr lang="en-US" sz="1100" b="0" dirty="0">
                <a:solidFill>
                  <a:schemeClr val="tx1"/>
                </a:solidFill>
                <a:hlinkClick r:id="rId3"/>
              </a:rPr>
              <a:t>11-22/2059r0</a:t>
            </a:r>
            <a:r>
              <a:rPr lang="en-US" sz="1100" b="0" dirty="0">
                <a:solidFill>
                  <a:schemeClr val="tx1"/>
                </a:solidFill>
              </a:rPr>
              <a:t> &amp; 12604, 13263, 13264 in </a:t>
            </a:r>
            <a:r>
              <a:rPr lang="en-US" sz="1100" b="0" dirty="0">
                <a:solidFill>
                  <a:schemeClr val="tx1"/>
                </a:solidFill>
                <a:hlinkClick r:id="rId4"/>
              </a:rPr>
              <a:t>11-22/1890r3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10287, 11545, 11546, 11549, 11550, 11551, 13712 in </a:t>
            </a:r>
            <a:r>
              <a:rPr lang="en-US" sz="1100" b="0" dirty="0">
                <a:solidFill>
                  <a:schemeClr val="tx1"/>
                </a:solidFill>
                <a:hlinkClick r:id="rId5"/>
              </a:rPr>
              <a:t>11-22/2108r2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13753, </a:t>
            </a:r>
            <a:r>
              <a:rPr lang="en-US" sz="1100" b="0" strike="sngStrike" dirty="0">
                <a:solidFill>
                  <a:srgbClr val="FF0000"/>
                </a:solidFill>
              </a:rPr>
              <a:t>13476,</a:t>
            </a:r>
            <a:r>
              <a:rPr lang="en-US" sz="1100" b="0" dirty="0">
                <a:solidFill>
                  <a:schemeClr val="tx1"/>
                </a:solidFill>
              </a:rPr>
              <a:t> 14113, 11518, 11515, 10558, 12739, 12740, 12058, 12933 in </a:t>
            </a:r>
            <a:r>
              <a:rPr lang="en-US" sz="1100" b="0" dirty="0">
                <a:solidFill>
                  <a:schemeClr val="tx1"/>
                </a:solidFill>
                <a:hlinkClick r:id="rId6"/>
              </a:rPr>
              <a:t>11-22/1480r1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10011, 10075, 12458, 12721, 12722, 12754, 13857, 13879, 13880, 13214, 10217, 10738, 10970, 11834, 11017, 11521, 12420, 12480, 13255, 14030, 14025, 12489, 12321 in </a:t>
            </a:r>
            <a:r>
              <a:rPr lang="en-US" sz="1100" b="0" dirty="0">
                <a:solidFill>
                  <a:schemeClr val="tx1"/>
                </a:solidFill>
                <a:hlinkClick r:id="rId7"/>
              </a:rPr>
              <a:t>11-22/1909r3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13708, </a:t>
            </a:r>
            <a:r>
              <a:rPr lang="en-US" sz="1100" b="0" strike="sngStrike" dirty="0">
                <a:solidFill>
                  <a:srgbClr val="FF0000"/>
                </a:solidFill>
              </a:rPr>
              <a:t>10369,</a:t>
            </a:r>
            <a:r>
              <a:rPr lang="en-US" sz="1100" b="0" dirty="0">
                <a:solidFill>
                  <a:schemeClr val="tx1"/>
                </a:solidFill>
              </a:rPr>
              <a:t> </a:t>
            </a:r>
            <a:r>
              <a:rPr lang="en-US" sz="1100" b="0" strike="sngStrike" dirty="0">
                <a:solidFill>
                  <a:srgbClr val="FF0000"/>
                </a:solidFill>
              </a:rPr>
              <a:t>10509, </a:t>
            </a:r>
            <a:r>
              <a:rPr lang="en-US" sz="1100" b="0" dirty="0">
                <a:solidFill>
                  <a:schemeClr val="tx1"/>
                </a:solidFill>
              </a:rPr>
              <a:t>11465, 12875, 12876, 10162, 13877, 10159, 10160, 10161, 12684, 12452, 12166, 11466 in </a:t>
            </a:r>
            <a:r>
              <a:rPr lang="en-US" sz="1100" b="0" dirty="0">
                <a:solidFill>
                  <a:schemeClr val="tx1"/>
                </a:solidFill>
                <a:hlinkClick r:id="rId8"/>
              </a:rPr>
              <a:t>11-22/1504r2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 10369, 10509 are resolved in 11-22/1743r3 (motion 487). 13476 requested to be removed. Separate motion prepared.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22959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a:solidFill>
                  <a:schemeClr val="tx1"/>
                </a:solidFill>
              </a:rPr>
              <a:t>Motion 489 </a:t>
            </a:r>
            <a:r>
              <a:rPr lang="en-US" dirty="0">
                <a:solidFill>
                  <a:schemeClr val="tx1"/>
                </a:solidFill>
              </a:rPr>
              <a:t>(Joint)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11827 in </a:t>
            </a:r>
            <a:r>
              <a:rPr lang="en-US" sz="1200" b="0" dirty="0">
                <a:solidFill>
                  <a:schemeClr val="tx1"/>
                </a:solidFill>
                <a:hlinkClick r:id="rId2"/>
              </a:rPr>
              <a:t>11-22/1695r1</a:t>
            </a:r>
            <a:r>
              <a:rPr lang="en-US" sz="1200" b="0" dirty="0">
                <a:solidFill>
                  <a:schemeClr val="tx1"/>
                </a:solidFill>
              </a:rPr>
              <a:t> &amp; 13550, 13958, 10802, 10957, 12491, 12492, 14052, 14050 in </a:t>
            </a:r>
            <a:r>
              <a:rPr lang="en-US" sz="1200" b="0" dirty="0">
                <a:solidFill>
                  <a:schemeClr val="tx1"/>
                </a:solidFill>
                <a:hlinkClick r:id="rId3"/>
              </a:rPr>
              <a:t>11-22/1565r3</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10979, 10958, 13549, 13440, 10813 in </a:t>
            </a:r>
            <a:r>
              <a:rPr lang="en-US" sz="1200" b="0" dirty="0">
                <a:solidFill>
                  <a:schemeClr val="tx1"/>
                </a:solidFill>
                <a:hlinkClick r:id="rId4"/>
              </a:rPr>
              <a:t>11-22/2123r0</a:t>
            </a:r>
            <a:r>
              <a:rPr lang="en-US" sz="1200" b="0" dirty="0">
                <a:solidFill>
                  <a:schemeClr val="tx1"/>
                </a:solidFill>
              </a:rPr>
              <a:t> &amp; 10124 in </a:t>
            </a:r>
            <a:r>
              <a:rPr lang="en-US" sz="1200" b="0" dirty="0">
                <a:solidFill>
                  <a:schemeClr val="tx1"/>
                </a:solidFill>
                <a:hlinkClick r:id="rId5"/>
              </a:rPr>
              <a:t>11-22/1321r4</a:t>
            </a:r>
            <a:r>
              <a:rPr lang="en-US" sz="1200" b="0" dirty="0">
                <a:solidFill>
                  <a:schemeClr val="tx1"/>
                </a:solidFill>
              </a:rPr>
              <a:t> &amp; 11472 in </a:t>
            </a:r>
            <a:r>
              <a:rPr lang="en-US" sz="1200" b="0" dirty="0">
                <a:solidFill>
                  <a:schemeClr val="tx1"/>
                </a:solidFill>
                <a:hlinkClick r:id="rId6"/>
              </a:rPr>
              <a:t>11-22/1864r0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01279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a:solidFill>
                  <a:schemeClr val="tx1"/>
                </a:solidFill>
              </a:rPr>
              <a:t>Motion 490 </a:t>
            </a:r>
            <a:r>
              <a:rPr lang="en-US" dirty="0">
                <a:solidFill>
                  <a:schemeClr val="tx1"/>
                </a:solidFill>
              </a:rPr>
              <a:t>(Withdrawal)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400" b="0" dirty="0">
                <a:solidFill>
                  <a:schemeClr val="tx1"/>
                </a:solidFill>
              </a:rPr>
              <a:t>13737, 14101, 11240, 11242, 10611, 10561, 10452, 11056</a:t>
            </a:r>
            <a:r>
              <a:rPr lang="en-US" sz="1400" b="0" dirty="0">
                <a:solidFill>
                  <a:srgbClr val="FF0000"/>
                </a:solidFill>
              </a:rPr>
              <a:t>*</a:t>
            </a:r>
            <a:endParaRPr lang="en-US" sz="12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i="1" dirty="0"/>
          </a:p>
          <a:p>
            <a:r>
              <a:rPr lang="en-US" sz="1200" i="1" dirty="0"/>
              <a:t>Notes:</a:t>
            </a:r>
          </a:p>
          <a:p>
            <a:r>
              <a:rPr lang="en-US" sz="1200" i="1" dirty="0">
                <a:solidFill>
                  <a:srgbClr val="FF0000"/>
                </a:solidFill>
              </a:rPr>
              <a:t>*Recent addition of </a:t>
            </a:r>
            <a:r>
              <a:rPr lang="en-US" sz="1200" i="1">
                <a:solidFill>
                  <a:srgbClr val="FF0000"/>
                </a:solidFill>
              </a:rPr>
              <a:t>CID 11056.</a:t>
            </a:r>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572758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491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additional details for the proposed </a:t>
            </a:r>
            <a:r>
              <a:rPr lang="en-US" sz="1800"/>
              <a:t>resolution are </a:t>
            </a:r>
            <a:r>
              <a:rPr lang="en-US" sz="1800" dirty="0"/>
              <a:t>shown in the last column of the table in </a:t>
            </a:r>
            <a:r>
              <a:rPr lang="en-US" sz="1800" dirty="0">
                <a:hlinkClick r:id="rId2"/>
              </a:rPr>
              <a:t>11-22/1849r5</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a:t>
            </a:r>
            <a:r>
              <a:rPr lang="en-US" sz="1200" dirty="0">
                <a:solidFill>
                  <a:srgbClr val="FF0000"/>
                </a:solidFill>
              </a:rPr>
              <a:t>11-22/1335r8, 11-22/1509r4, 11-22/1746r4, 11-22/1454r2.</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5450696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13819, 10659, 13844 in </a:t>
            </a:r>
            <a:r>
              <a:rPr lang="en-US" sz="1400" b="0" dirty="0">
                <a:hlinkClick r:id="rId2"/>
              </a:rPr>
              <a:t>11-22/1767r2</a:t>
            </a:r>
            <a:r>
              <a:rPr lang="en-US" sz="1400" b="0" dirty="0"/>
              <a:t> [3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400" dirty="0"/>
              <a:t>Note: These CIDs were discussed on November 16, 2022, but no straw poll is conducted yet. POC is Sanghyun</a:t>
            </a:r>
            <a:r>
              <a:rPr lang="en-US" sz="14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301979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0911728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494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200" b="0" dirty="0">
                <a:effectLst/>
                <a:ea typeface="Malgun Gothic" panose="020B0503020000020004" pitchFamily="34" charset="-127"/>
              </a:rPr>
              <a:t>10385, 10436, 10486, 10632, 10722, 10771, 10772, 11102, 11428, 11742, 12163, 12164, 12168, 12169, 12377, 12378, 12481, 12906, 13092, 13277, 12165, 10717, 11658, 13066 in </a:t>
            </a:r>
            <a:r>
              <a:rPr lang="en-GB" sz="1200" b="0" dirty="0">
                <a:effectLst/>
                <a:ea typeface="Malgun Gothic" panose="020B0503020000020004" pitchFamily="34" charset="-127"/>
                <a:hlinkClick r:id="rId2"/>
              </a:rPr>
              <a:t>11-22/2042r0</a:t>
            </a:r>
            <a:r>
              <a:rPr lang="en-GB" sz="1200" b="0" dirty="0">
                <a:effectLst/>
                <a:ea typeface="Malgun Gothic" panose="020B0503020000020004" pitchFamily="34" charset="-127"/>
              </a:rPr>
              <a:t> </a:t>
            </a:r>
            <a:r>
              <a:rPr lang="en-GB" sz="1200" b="0" i="1" dirty="0">
                <a:effectLst/>
                <a:ea typeface="Malgun Gothic" panose="020B0503020000020004" pitchFamily="34" charset="-127"/>
              </a:rPr>
              <a:t>[24 CIDs]</a:t>
            </a:r>
            <a:endParaRPr lang="en-US" sz="1200" i="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document is prepared by the POC (Yongho) after the contribution </a:t>
            </a:r>
            <a:r>
              <a:rPr lang="en-US" sz="1200" dirty="0">
                <a:hlinkClick r:id="rId3"/>
              </a:rPr>
              <a:t>11-22/1709r4</a:t>
            </a:r>
            <a:r>
              <a:rPr lang="en-US" sz="1200" dirty="0"/>
              <a:t> that was proposing resolutions to these CIDs did not obtain majority support (SP result: 50Y, 47N, 18A) </a:t>
            </a:r>
          </a:p>
          <a:p>
            <a:pPr marL="0" indent="0"/>
            <a:endParaRPr lang="en-US" sz="1200" dirty="0">
              <a:solidFill>
                <a:schemeClr val="tx1"/>
              </a:solidFill>
            </a:endParaRP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9058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495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latin typeface="Times New Roman" panose="02020603050405020304" pitchFamily="18" charset="0"/>
                <a:ea typeface="Malgun Gothic" panose="020B0503020000020004" pitchFamily="34" charset="-127"/>
              </a:rPr>
              <a:t>12510, 11542, 11544, 13256 in </a:t>
            </a:r>
            <a:r>
              <a:rPr lang="en-GB" sz="1400" b="0" dirty="0">
                <a:effectLst/>
                <a:latin typeface="Times New Roman" panose="02020603050405020304" pitchFamily="18" charset="0"/>
                <a:ea typeface="Malgun Gothic" panose="020B0503020000020004" pitchFamily="34" charset="-127"/>
                <a:hlinkClick r:id="rId2"/>
              </a:rPr>
              <a:t>11-22/1316r2</a:t>
            </a:r>
            <a:r>
              <a:rPr lang="en-GB" sz="1400" b="0" dirty="0">
                <a:effectLst/>
                <a:latin typeface="Times New Roman" panose="02020603050405020304" pitchFamily="18" charset="0"/>
                <a:ea typeface="Malgun Gothic" panose="020B0503020000020004" pitchFamily="34" charset="-127"/>
              </a:rPr>
              <a:t> </a:t>
            </a:r>
            <a:r>
              <a:rPr lang="en-GB" sz="1400" b="0" i="1" dirty="0">
                <a:effectLst/>
                <a:latin typeface="Times New Roman" panose="02020603050405020304" pitchFamily="18" charset="0"/>
                <a:ea typeface="Malgun Gothic" panose="020B0503020000020004" pitchFamily="34" charset="-127"/>
              </a:rPr>
              <a:t>[4 CIDs]</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discussed on September 07, 2022, but no straw poll is conducted yet. POC is Po-Kai</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62832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496 (Post-Quarantine 5)</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11714 in </a:t>
            </a:r>
            <a:r>
              <a:rPr lang="en-GB" sz="1400" b="0" dirty="0">
                <a:effectLst/>
                <a:ea typeface="Malgun Gothic" panose="020B0503020000020004" pitchFamily="34" charset="-127"/>
                <a:hlinkClick r:id="rId2"/>
              </a:rPr>
              <a:t>11-22/1779r0</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with </a:t>
            </a:r>
            <a:r>
              <a:rPr lang="en-US" sz="1200" dirty="0" err="1"/>
              <a:t>Abhi's</a:t>
            </a:r>
            <a:r>
              <a:rPr lang="en-US" sz="1200" dirty="0"/>
              <a:t> CR document 22/1182r7 on August 15, 2022, but no straw poll is conducted yet. The PoC is reassigned from Abhi to Po-Kai on August 30, 2022. POC is Po-Kai.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9485230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497 </a:t>
            </a:r>
            <a:r>
              <a:rPr lang="en-US"/>
              <a:t>(MAC-Separate)</a:t>
            </a:r>
            <a:endParaRPr lang="en-US" dirty="0"/>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13476 in </a:t>
            </a:r>
            <a:r>
              <a:rPr lang="en-GB" sz="1400" b="0" dirty="0">
                <a:effectLst/>
                <a:ea typeface="Malgun Gothic" panose="020B0503020000020004" pitchFamily="34" charset="-127"/>
                <a:hlinkClick r:id="rId2"/>
              </a:rPr>
              <a:t>11-22/1480r1</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requested to be removed from cumulative motion 488. There was no objection to the straw poll.</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464452565"/>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a:t>
            </a:r>
            <a:r>
              <a:rPr lang="en-US" dirty="0" err="1">
                <a:solidFill>
                  <a:schemeClr val="tx1"/>
                </a:solidFill>
              </a:rPr>
              <a:t>X</a:t>
            </a:r>
            <a:r>
              <a:rPr lang="en-US" baseline="30000" dirty="0" err="1">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Tree>
    <p:extLst>
      <p:ext uri="{BB962C8B-B14F-4D97-AF65-F5344CB8AC3E}">
        <p14:creationId xmlns:p14="http://schemas.microsoft.com/office/powerpoint/2010/main" val="282750297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D009-C0FB-3FA1-2C3A-8C4A62CAD754}"/>
              </a:ext>
            </a:extLst>
          </p:cNvPr>
          <p:cNvSpPr>
            <a:spLocks noGrp="1"/>
          </p:cNvSpPr>
          <p:nvPr>
            <p:ph type="title"/>
          </p:nvPr>
        </p:nvSpPr>
        <p:spPr/>
        <p:txBody>
          <a:bodyPr/>
          <a:lstStyle/>
          <a:p>
            <a:r>
              <a:rPr lang="en-US" dirty="0"/>
              <a:t>Post-quarantine (</a:t>
            </a:r>
            <a:r>
              <a:rPr lang="en-US"/>
              <a:t>January interim)</a:t>
            </a:r>
            <a:endParaRPr lang="en-US" dirty="0"/>
          </a:p>
        </p:txBody>
      </p:sp>
      <p:sp>
        <p:nvSpPr>
          <p:cNvPr id="3" name="Content Placeholder 2">
            <a:extLst>
              <a:ext uri="{FF2B5EF4-FFF2-40B4-BE49-F238E27FC236}">
                <a16:creationId xmlns:a16="http://schemas.microsoft.com/office/drawing/2014/main" id="{E0A1AA61-4025-51EE-E804-C9D7725CABE0}"/>
              </a:ext>
            </a:extLst>
          </p:cNvPr>
          <p:cNvSpPr>
            <a:spLocks noGrp="1"/>
          </p:cNvSpPr>
          <p:nvPr>
            <p:ph idx="1"/>
          </p:nvPr>
        </p:nvSpPr>
        <p:spPr/>
        <p:txBody>
          <a:bodyPr/>
          <a:lstStyle/>
          <a:p>
            <a:r>
              <a:rPr lang="en-US" dirty="0"/>
              <a:t>We can run a motion on doc 1381r5 for the following 15 CIDs, which includes the 3 CIDs:</a:t>
            </a:r>
          </a:p>
          <a:p>
            <a:r>
              <a:rPr lang="en-US" dirty="0"/>
              <a:t>"10386, 12158, 10572, 13735, 11121, 13734, 10206, 13960, 13620, 10426, 12484, 12643, 10876, 12380, 13856"</a:t>
            </a:r>
          </a:p>
        </p:txBody>
      </p:sp>
      <p:sp>
        <p:nvSpPr>
          <p:cNvPr id="4" name="Slide Number Placeholder 3">
            <a:extLst>
              <a:ext uri="{FF2B5EF4-FFF2-40B4-BE49-F238E27FC236}">
                <a16:creationId xmlns:a16="http://schemas.microsoft.com/office/drawing/2014/main" id="{03CFA405-BF8F-3C64-98CD-4871315E03CA}"/>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21F6A19A-00A6-1576-28BF-B326290E98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F61EB7A-C482-E91D-3EC0-60E73555401C}"/>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60659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228222</TotalTime>
  <Words>17874</Words>
  <Application>Microsoft Office PowerPoint</Application>
  <PresentationFormat>On-screen Show (4:3)</PresentationFormat>
  <Paragraphs>1661</Paragraphs>
  <Slides>124</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124</vt:i4>
      </vt:variant>
    </vt:vector>
  </HeadingPairs>
  <TitlesOfParts>
    <vt:vector size="131"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487 (MAC)</vt:lpstr>
      <vt:lpstr>Motion 488 (MAC)</vt:lpstr>
      <vt:lpstr>Motion 489 (Joint)</vt:lpstr>
      <vt:lpstr>Motion 490 (Withdrawal)</vt:lpstr>
      <vt:lpstr>Motion 491 (Quarantine 1)</vt:lpstr>
      <vt:lpstr>Motion 492 (Post-Quarantine 1)</vt:lpstr>
      <vt:lpstr>Motion 493 (Post-Quarantine 2)</vt:lpstr>
      <vt:lpstr>Motion 494 (Post-Quarantine 3)</vt:lpstr>
      <vt:lpstr>Motion 495 (Post-Quarantine 4)</vt:lpstr>
      <vt:lpstr>Motion 496 (Post-Quarantine 5)</vt:lpstr>
      <vt:lpstr>Motion 497 (MAC-Separate)</vt:lpstr>
      <vt:lpstr>Motions in January Xth</vt:lpstr>
      <vt:lpstr>Post-quarantine (January interim)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2361</cp:revision>
  <cp:lastPrinted>1601-01-01T00:00:00Z</cp:lastPrinted>
  <dcterms:created xsi:type="dcterms:W3CDTF">2017-01-26T15:28:16Z</dcterms:created>
  <dcterms:modified xsi:type="dcterms:W3CDTF">2023-01-03T17:40:25Z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