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18"/>
  </p:notesMasterIdLst>
  <p:handoutMasterIdLst>
    <p:handoutMasterId r:id="rId119"/>
  </p:handoutMasterIdLst>
  <p:sldIdLst>
    <p:sldId id="256" r:id="rId5"/>
    <p:sldId id="257" r:id="rId6"/>
    <p:sldId id="552" r:id="rId7"/>
    <p:sldId id="847" r:id="rId8"/>
    <p:sldId id="885" r:id="rId9"/>
    <p:sldId id="896" r:id="rId10"/>
    <p:sldId id="831" r:id="rId11"/>
    <p:sldId id="883" r:id="rId12"/>
    <p:sldId id="887" r:id="rId13"/>
    <p:sldId id="888" r:id="rId14"/>
    <p:sldId id="891" r:id="rId15"/>
    <p:sldId id="884" r:id="rId16"/>
    <p:sldId id="889" r:id="rId17"/>
    <p:sldId id="886" r:id="rId18"/>
    <p:sldId id="897" r:id="rId19"/>
    <p:sldId id="890" r:id="rId20"/>
    <p:sldId id="893" r:id="rId21"/>
    <p:sldId id="894" r:id="rId22"/>
    <p:sldId id="898" r:id="rId23"/>
    <p:sldId id="892" r:id="rId24"/>
    <p:sldId id="899" r:id="rId25"/>
    <p:sldId id="900" r:id="rId26"/>
    <p:sldId id="901" r:id="rId27"/>
    <p:sldId id="902" r:id="rId28"/>
    <p:sldId id="710" r:id="rId29"/>
    <p:sldId id="903" r:id="rId30"/>
    <p:sldId id="904" r:id="rId31"/>
    <p:sldId id="906" r:id="rId32"/>
    <p:sldId id="905" r:id="rId33"/>
    <p:sldId id="907" r:id="rId34"/>
    <p:sldId id="913" r:id="rId35"/>
    <p:sldId id="909" r:id="rId36"/>
    <p:sldId id="928" r:id="rId37"/>
    <p:sldId id="910" r:id="rId38"/>
    <p:sldId id="916" r:id="rId39"/>
    <p:sldId id="911" r:id="rId40"/>
    <p:sldId id="912" r:id="rId41"/>
    <p:sldId id="915" r:id="rId42"/>
    <p:sldId id="917" r:id="rId43"/>
    <p:sldId id="914" r:id="rId44"/>
    <p:sldId id="918" r:id="rId45"/>
    <p:sldId id="919" r:id="rId46"/>
    <p:sldId id="920" r:id="rId47"/>
    <p:sldId id="921" r:id="rId48"/>
    <p:sldId id="922" r:id="rId49"/>
    <p:sldId id="927" r:id="rId50"/>
    <p:sldId id="924" r:id="rId51"/>
    <p:sldId id="925" r:id="rId52"/>
    <p:sldId id="931" r:id="rId53"/>
    <p:sldId id="929" r:id="rId54"/>
    <p:sldId id="930" r:id="rId55"/>
    <p:sldId id="926" r:id="rId56"/>
    <p:sldId id="932" r:id="rId57"/>
    <p:sldId id="933" r:id="rId58"/>
    <p:sldId id="936" r:id="rId59"/>
    <p:sldId id="935" r:id="rId60"/>
    <p:sldId id="938" r:id="rId61"/>
    <p:sldId id="937" r:id="rId62"/>
    <p:sldId id="908" r:id="rId63"/>
    <p:sldId id="939" r:id="rId64"/>
    <p:sldId id="940" r:id="rId65"/>
    <p:sldId id="942" r:id="rId66"/>
    <p:sldId id="945" r:id="rId67"/>
    <p:sldId id="943" r:id="rId68"/>
    <p:sldId id="944" r:id="rId69"/>
    <p:sldId id="946" r:id="rId70"/>
    <p:sldId id="950" r:id="rId71"/>
    <p:sldId id="951" r:id="rId72"/>
    <p:sldId id="952" r:id="rId73"/>
    <p:sldId id="948" r:id="rId74"/>
    <p:sldId id="962" r:id="rId75"/>
    <p:sldId id="963" r:id="rId76"/>
    <p:sldId id="947" r:id="rId77"/>
    <p:sldId id="949" r:id="rId78"/>
    <p:sldId id="954" r:id="rId79"/>
    <p:sldId id="975" r:id="rId80"/>
    <p:sldId id="955" r:id="rId81"/>
    <p:sldId id="957" r:id="rId82"/>
    <p:sldId id="977" r:id="rId83"/>
    <p:sldId id="958" r:id="rId84"/>
    <p:sldId id="959" r:id="rId85"/>
    <p:sldId id="978" r:id="rId86"/>
    <p:sldId id="960" r:id="rId87"/>
    <p:sldId id="961" r:id="rId88"/>
    <p:sldId id="969" r:id="rId89"/>
    <p:sldId id="970" r:id="rId90"/>
    <p:sldId id="971" r:id="rId91"/>
    <p:sldId id="965" r:id="rId92"/>
    <p:sldId id="966" r:id="rId93"/>
    <p:sldId id="973" r:id="rId94"/>
    <p:sldId id="982" r:id="rId95"/>
    <p:sldId id="967" r:id="rId96"/>
    <p:sldId id="972" r:id="rId97"/>
    <p:sldId id="968" r:id="rId98"/>
    <p:sldId id="979" r:id="rId99"/>
    <p:sldId id="983" r:id="rId100"/>
    <p:sldId id="984" r:id="rId101"/>
    <p:sldId id="985" r:id="rId102"/>
    <p:sldId id="986" r:id="rId103"/>
    <p:sldId id="980" r:id="rId104"/>
    <p:sldId id="974" r:id="rId105"/>
    <p:sldId id="981" r:id="rId106"/>
    <p:sldId id="987" r:id="rId107"/>
    <p:sldId id="988" r:id="rId108"/>
    <p:sldId id="990" r:id="rId109"/>
    <p:sldId id="989" r:id="rId110"/>
    <p:sldId id="991" r:id="rId111"/>
    <p:sldId id="992" r:id="rId112"/>
    <p:sldId id="993" r:id="rId113"/>
    <p:sldId id="998" r:id="rId114"/>
    <p:sldId id="994" r:id="rId115"/>
    <p:sldId id="995" r:id="rId116"/>
    <p:sldId id="996" r:id="rId1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06" autoAdjust="0"/>
    <p:restoredTop sz="94660"/>
  </p:normalViewPr>
  <p:slideViewPr>
    <p:cSldViewPr>
      <p:cViewPr varScale="1">
        <p:scale>
          <a:sx n="114" d="100"/>
          <a:sy n="114" d="100"/>
        </p:scale>
        <p:origin x="1278" y="84"/>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85" d="100"/>
          <a:sy n="85" d="100"/>
        </p:scale>
        <p:origin x="387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117" Type="http://schemas.openxmlformats.org/officeDocument/2006/relationships/slide" Target="slides/slide113.xml"/><Relationship Id="rId21" Type="http://schemas.openxmlformats.org/officeDocument/2006/relationships/slide" Target="slides/slide17.xml"/><Relationship Id="rId42" Type="http://schemas.openxmlformats.org/officeDocument/2006/relationships/slide" Target="slides/slide38.xml"/><Relationship Id="rId47" Type="http://schemas.openxmlformats.org/officeDocument/2006/relationships/slide" Target="slides/slide43.xml"/><Relationship Id="rId63" Type="http://schemas.openxmlformats.org/officeDocument/2006/relationships/slide" Target="slides/slide59.xml"/><Relationship Id="rId68" Type="http://schemas.openxmlformats.org/officeDocument/2006/relationships/slide" Target="slides/slide64.xml"/><Relationship Id="rId84" Type="http://schemas.openxmlformats.org/officeDocument/2006/relationships/slide" Target="slides/slide80.xml"/><Relationship Id="rId89" Type="http://schemas.openxmlformats.org/officeDocument/2006/relationships/slide" Target="slides/slide85.xml"/><Relationship Id="rId112" Type="http://schemas.openxmlformats.org/officeDocument/2006/relationships/slide" Target="slides/slide108.xml"/><Relationship Id="rId16" Type="http://schemas.openxmlformats.org/officeDocument/2006/relationships/slide" Target="slides/slide12.xml"/><Relationship Id="rId107" Type="http://schemas.openxmlformats.org/officeDocument/2006/relationships/slide" Target="slides/slide103.xml"/><Relationship Id="rId11" Type="http://schemas.openxmlformats.org/officeDocument/2006/relationships/slide" Target="slides/slide7.xml"/><Relationship Id="rId32" Type="http://schemas.openxmlformats.org/officeDocument/2006/relationships/slide" Target="slides/slide28.xml"/><Relationship Id="rId37" Type="http://schemas.openxmlformats.org/officeDocument/2006/relationships/slide" Target="slides/slide33.xml"/><Relationship Id="rId53" Type="http://schemas.openxmlformats.org/officeDocument/2006/relationships/slide" Target="slides/slide49.xml"/><Relationship Id="rId58" Type="http://schemas.openxmlformats.org/officeDocument/2006/relationships/slide" Target="slides/slide54.xml"/><Relationship Id="rId74" Type="http://schemas.openxmlformats.org/officeDocument/2006/relationships/slide" Target="slides/slide70.xml"/><Relationship Id="rId79" Type="http://schemas.openxmlformats.org/officeDocument/2006/relationships/slide" Target="slides/slide75.xml"/><Relationship Id="rId102" Type="http://schemas.openxmlformats.org/officeDocument/2006/relationships/slide" Target="slides/slide98.xml"/><Relationship Id="rId123" Type="http://schemas.openxmlformats.org/officeDocument/2006/relationships/tableStyles" Target="tableStyles.xml"/><Relationship Id="rId5" Type="http://schemas.openxmlformats.org/officeDocument/2006/relationships/slide" Target="slides/slide1.xml"/><Relationship Id="rId90" Type="http://schemas.openxmlformats.org/officeDocument/2006/relationships/slide" Target="slides/slide86.xml"/><Relationship Id="rId95" Type="http://schemas.openxmlformats.org/officeDocument/2006/relationships/slide" Target="slides/slide91.xml"/><Relationship Id="rId22" Type="http://schemas.openxmlformats.org/officeDocument/2006/relationships/slide" Target="slides/slide18.xml"/><Relationship Id="rId27" Type="http://schemas.openxmlformats.org/officeDocument/2006/relationships/slide" Target="slides/slide23.xml"/><Relationship Id="rId43" Type="http://schemas.openxmlformats.org/officeDocument/2006/relationships/slide" Target="slides/slide39.xml"/><Relationship Id="rId48" Type="http://schemas.openxmlformats.org/officeDocument/2006/relationships/slide" Target="slides/slide44.xml"/><Relationship Id="rId64" Type="http://schemas.openxmlformats.org/officeDocument/2006/relationships/slide" Target="slides/slide60.xml"/><Relationship Id="rId69" Type="http://schemas.openxmlformats.org/officeDocument/2006/relationships/slide" Target="slides/slide65.xml"/><Relationship Id="rId113" Type="http://schemas.openxmlformats.org/officeDocument/2006/relationships/slide" Target="slides/slide109.xml"/><Relationship Id="rId118" Type="http://schemas.openxmlformats.org/officeDocument/2006/relationships/notesMaster" Target="notesMasters/notesMaster1.xml"/><Relationship Id="rId80" Type="http://schemas.openxmlformats.org/officeDocument/2006/relationships/slide" Target="slides/slide76.xml"/><Relationship Id="rId85" Type="http://schemas.openxmlformats.org/officeDocument/2006/relationships/slide" Target="slides/slide81.xml"/><Relationship Id="rId12" Type="http://schemas.openxmlformats.org/officeDocument/2006/relationships/slide" Target="slides/slide8.xml"/><Relationship Id="rId17" Type="http://schemas.openxmlformats.org/officeDocument/2006/relationships/slide" Target="slides/slide13.xml"/><Relationship Id="rId33" Type="http://schemas.openxmlformats.org/officeDocument/2006/relationships/slide" Target="slides/slide29.xml"/><Relationship Id="rId38" Type="http://schemas.openxmlformats.org/officeDocument/2006/relationships/slide" Target="slides/slide34.xml"/><Relationship Id="rId59" Type="http://schemas.openxmlformats.org/officeDocument/2006/relationships/slide" Target="slides/slide55.xml"/><Relationship Id="rId103" Type="http://schemas.openxmlformats.org/officeDocument/2006/relationships/slide" Target="slides/slide99.xml"/><Relationship Id="rId108" Type="http://schemas.openxmlformats.org/officeDocument/2006/relationships/slide" Target="slides/slide104.xml"/><Relationship Id="rId124" Type="http://schemas.microsoft.com/office/2016/11/relationships/changesInfo" Target="changesInfos/changesInfo1.xml"/><Relationship Id="rId54" Type="http://schemas.openxmlformats.org/officeDocument/2006/relationships/slide" Target="slides/slide50.xml"/><Relationship Id="rId70" Type="http://schemas.openxmlformats.org/officeDocument/2006/relationships/slide" Target="slides/slide66.xml"/><Relationship Id="rId75" Type="http://schemas.openxmlformats.org/officeDocument/2006/relationships/slide" Target="slides/slide71.xml"/><Relationship Id="rId91" Type="http://schemas.openxmlformats.org/officeDocument/2006/relationships/slide" Target="slides/slide87.xml"/><Relationship Id="rId96" Type="http://schemas.openxmlformats.org/officeDocument/2006/relationships/slide" Target="slides/slide92.xml"/><Relationship Id="rId1" Type="http://schemas.openxmlformats.org/officeDocument/2006/relationships/customXml" Target="../customXml/item1.xml"/><Relationship Id="rId6" Type="http://schemas.openxmlformats.org/officeDocument/2006/relationships/slide" Target="slides/slide2.xml"/><Relationship Id="rId23" Type="http://schemas.openxmlformats.org/officeDocument/2006/relationships/slide" Target="slides/slide19.xml"/><Relationship Id="rId28" Type="http://schemas.openxmlformats.org/officeDocument/2006/relationships/slide" Target="slides/slide24.xml"/><Relationship Id="rId49" Type="http://schemas.openxmlformats.org/officeDocument/2006/relationships/slide" Target="slides/slide45.xml"/><Relationship Id="rId114" Type="http://schemas.openxmlformats.org/officeDocument/2006/relationships/slide" Target="slides/slide110.xml"/><Relationship Id="rId119" Type="http://schemas.openxmlformats.org/officeDocument/2006/relationships/handoutMaster" Target="handoutMasters/handoutMaster1.xml"/><Relationship Id="rId44" Type="http://schemas.openxmlformats.org/officeDocument/2006/relationships/slide" Target="slides/slide40.xml"/><Relationship Id="rId60" Type="http://schemas.openxmlformats.org/officeDocument/2006/relationships/slide" Target="slides/slide56.xml"/><Relationship Id="rId65" Type="http://schemas.openxmlformats.org/officeDocument/2006/relationships/slide" Target="slides/slide61.xml"/><Relationship Id="rId81" Type="http://schemas.openxmlformats.org/officeDocument/2006/relationships/slide" Target="slides/slide77.xml"/><Relationship Id="rId86" Type="http://schemas.openxmlformats.org/officeDocument/2006/relationships/slide" Target="slides/slide82.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 Id="rId109" Type="http://schemas.openxmlformats.org/officeDocument/2006/relationships/slide" Target="slides/slide105.xml"/><Relationship Id="rId34" Type="http://schemas.openxmlformats.org/officeDocument/2006/relationships/slide" Target="slides/slide30.xml"/><Relationship Id="rId50" Type="http://schemas.openxmlformats.org/officeDocument/2006/relationships/slide" Target="slides/slide46.xml"/><Relationship Id="rId55" Type="http://schemas.openxmlformats.org/officeDocument/2006/relationships/slide" Target="slides/slide51.xml"/><Relationship Id="rId76" Type="http://schemas.openxmlformats.org/officeDocument/2006/relationships/slide" Target="slides/slide72.xml"/><Relationship Id="rId97" Type="http://schemas.openxmlformats.org/officeDocument/2006/relationships/slide" Target="slides/slide93.xml"/><Relationship Id="rId104" Type="http://schemas.openxmlformats.org/officeDocument/2006/relationships/slide" Target="slides/slide100.xml"/><Relationship Id="rId120" Type="http://schemas.openxmlformats.org/officeDocument/2006/relationships/presProps" Target="presProps.xml"/><Relationship Id="rId7" Type="http://schemas.openxmlformats.org/officeDocument/2006/relationships/slide" Target="slides/slide3.xml"/><Relationship Id="rId71" Type="http://schemas.openxmlformats.org/officeDocument/2006/relationships/slide" Target="slides/slide67.xml"/><Relationship Id="rId92" Type="http://schemas.openxmlformats.org/officeDocument/2006/relationships/slide" Target="slides/slide88.xml"/><Relationship Id="rId2" Type="http://schemas.openxmlformats.org/officeDocument/2006/relationships/customXml" Target="../customXml/item2.xml"/><Relationship Id="rId29" Type="http://schemas.openxmlformats.org/officeDocument/2006/relationships/slide" Target="slides/slide25.xml"/><Relationship Id="rId24" Type="http://schemas.openxmlformats.org/officeDocument/2006/relationships/slide" Target="slides/slide20.xml"/><Relationship Id="rId40" Type="http://schemas.openxmlformats.org/officeDocument/2006/relationships/slide" Target="slides/slide36.xml"/><Relationship Id="rId45" Type="http://schemas.openxmlformats.org/officeDocument/2006/relationships/slide" Target="slides/slide41.xml"/><Relationship Id="rId66" Type="http://schemas.openxmlformats.org/officeDocument/2006/relationships/slide" Target="slides/slide62.xml"/><Relationship Id="rId87" Type="http://schemas.openxmlformats.org/officeDocument/2006/relationships/slide" Target="slides/slide83.xml"/><Relationship Id="rId110" Type="http://schemas.openxmlformats.org/officeDocument/2006/relationships/slide" Target="slides/slide106.xml"/><Relationship Id="rId115" Type="http://schemas.openxmlformats.org/officeDocument/2006/relationships/slide" Target="slides/slide111.xml"/><Relationship Id="rId61" Type="http://schemas.openxmlformats.org/officeDocument/2006/relationships/slide" Target="slides/slide57.xml"/><Relationship Id="rId82" Type="http://schemas.openxmlformats.org/officeDocument/2006/relationships/slide" Target="slides/slide78.xml"/><Relationship Id="rId19" Type="http://schemas.openxmlformats.org/officeDocument/2006/relationships/slide" Target="slides/slide15.xml"/><Relationship Id="rId14" Type="http://schemas.openxmlformats.org/officeDocument/2006/relationships/slide" Target="slides/slide10.xml"/><Relationship Id="rId30" Type="http://schemas.openxmlformats.org/officeDocument/2006/relationships/slide" Target="slides/slide26.xml"/><Relationship Id="rId35" Type="http://schemas.openxmlformats.org/officeDocument/2006/relationships/slide" Target="slides/slide31.xml"/><Relationship Id="rId56" Type="http://schemas.openxmlformats.org/officeDocument/2006/relationships/slide" Target="slides/slide52.xml"/><Relationship Id="rId77" Type="http://schemas.openxmlformats.org/officeDocument/2006/relationships/slide" Target="slides/slide73.xml"/><Relationship Id="rId100" Type="http://schemas.openxmlformats.org/officeDocument/2006/relationships/slide" Target="slides/slide96.xml"/><Relationship Id="rId105" Type="http://schemas.openxmlformats.org/officeDocument/2006/relationships/slide" Target="slides/slide101.xml"/><Relationship Id="rId8" Type="http://schemas.openxmlformats.org/officeDocument/2006/relationships/slide" Target="slides/slide4.xml"/><Relationship Id="rId51" Type="http://schemas.openxmlformats.org/officeDocument/2006/relationships/slide" Target="slides/slide47.xml"/><Relationship Id="rId72" Type="http://schemas.openxmlformats.org/officeDocument/2006/relationships/slide" Target="slides/slide68.xml"/><Relationship Id="rId93" Type="http://schemas.openxmlformats.org/officeDocument/2006/relationships/slide" Target="slides/slide89.xml"/><Relationship Id="rId98" Type="http://schemas.openxmlformats.org/officeDocument/2006/relationships/slide" Target="slides/slide94.xml"/><Relationship Id="rId121" Type="http://schemas.openxmlformats.org/officeDocument/2006/relationships/viewProps" Target="viewProps.xml"/><Relationship Id="rId3" Type="http://schemas.openxmlformats.org/officeDocument/2006/relationships/customXml" Target="../customXml/item3.xml"/><Relationship Id="rId25" Type="http://schemas.openxmlformats.org/officeDocument/2006/relationships/slide" Target="slides/slide21.xml"/><Relationship Id="rId46" Type="http://schemas.openxmlformats.org/officeDocument/2006/relationships/slide" Target="slides/slide42.xml"/><Relationship Id="rId67" Type="http://schemas.openxmlformats.org/officeDocument/2006/relationships/slide" Target="slides/slide63.xml"/><Relationship Id="rId116" Type="http://schemas.openxmlformats.org/officeDocument/2006/relationships/slide" Target="slides/slide112.xml"/><Relationship Id="rId20" Type="http://schemas.openxmlformats.org/officeDocument/2006/relationships/slide" Target="slides/slide16.xml"/><Relationship Id="rId41" Type="http://schemas.openxmlformats.org/officeDocument/2006/relationships/slide" Target="slides/slide37.xml"/><Relationship Id="rId62" Type="http://schemas.openxmlformats.org/officeDocument/2006/relationships/slide" Target="slides/slide58.xml"/><Relationship Id="rId83" Type="http://schemas.openxmlformats.org/officeDocument/2006/relationships/slide" Target="slides/slide79.xml"/><Relationship Id="rId88" Type="http://schemas.openxmlformats.org/officeDocument/2006/relationships/slide" Target="slides/slide84.xml"/><Relationship Id="rId111" Type="http://schemas.openxmlformats.org/officeDocument/2006/relationships/slide" Target="slides/slide107.xml"/><Relationship Id="rId15" Type="http://schemas.openxmlformats.org/officeDocument/2006/relationships/slide" Target="slides/slide11.xml"/><Relationship Id="rId36" Type="http://schemas.openxmlformats.org/officeDocument/2006/relationships/slide" Target="slides/slide32.xml"/><Relationship Id="rId57" Type="http://schemas.openxmlformats.org/officeDocument/2006/relationships/slide" Target="slides/slide53.xml"/><Relationship Id="rId106" Type="http://schemas.openxmlformats.org/officeDocument/2006/relationships/slide" Target="slides/slide102.xml"/><Relationship Id="rId10" Type="http://schemas.openxmlformats.org/officeDocument/2006/relationships/slide" Target="slides/slide6.xml"/><Relationship Id="rId31" Type="http://schemas.openxmlformats.org/officeDocument/2006/relationships/slide" Target="slides/slide27.xml"/><Relationship Id="rId52" Type="http://schemas.openxmlformats.org/officeDocument/2006/relationships/slide" Target="slides/slide48.xml"/><Relationship Id="rId73" Type="http://schemas.openxmlformats.org/officeDocument/2006/relationships/slide" Target="slides/slide69.xml"/><Relationship Id="rId78" Type="http://schemas.openxmlformats.org/officeDocument/2006/relationships/slide" Target="slides/slide74.xml"/><Relationship Id="rId94" Type="http://schemas.openxmlformats.org/officeDocument/2006/relationships/slide" Target="slides/slide90.xml"/><Relationship Id="rId99" Type="http://schemas.openxmlformats.org/officeDocument/2006/relationships/slide" Target="slides/slide95.xml"/><Relationship Id="rId101" Type="http://schemas.openxmlformats.org/officeDocument/2006/relationships/slide" Target="slides/slide97.xml"/><Relationship Id="rId1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red Asterjadhi" userId="39de57b9-85c0-4fd1-aaac-8ca2b6560ad0" providerId="ADAL" clId="{B8DD8662-A94E-4851-8378-360A7F03AA7C}"/>
    <pc:docChg chg="modSld modMainMaster">
      <pc:chgData name="Alfred Asterjadhi" userId="39de57b9-85c0-4fd1-aaac-8ca2b6560ad0" providerId="ADAL" clId="{B8DD8662-A94E-4851-8378-360A7F03AA7C}" dt="2022-12-14T18:26:12.206" v="4" actId="6549"/>
      <pc:docMkLst>
        <pc:docMk/>
      </pc:docMkLst>
      <pc:sldChg chg="modSp mod">
        <pc:chgData name="Alfred Asterjadhi" userId="39de57b9-85c0-4fd1-aaac-8ca2b6560ad0" providerId="ADAL" clId="{B8DD8662-A94E-4851-8378-360A7F03AA7C}" dt="2022-12-14T18:24:52.577" v="0"/>
        <pc:sldMkLst>
          <pc:docMk/>
          <pc:sldMk cId="1240827998" sldId="992"/>
        </pc:sldMkLst>
        <pc:spChg chg="mod">
          <ac:chgData name="Alfred Asterjadhi" userId="39de57b9-85c0-4fd1-aaac-8ca2b6560ad0" providerId="ADAL" clId="{B8DD8662-A94E-4851-8378-360A7F03AA7C}" dt="2022-12-14T18:24:52.577" v="0"/>
          <ac:spMkLst>
            <pc:docMk/>
            <pc:sldMk cId="1240827998" sldId="992"/>
            <ac:spMk id="6" creationId="{6B1EBA60-08F1-CA3A-690D-84DA5B8A6D46}"/>
          </ac:spMkLst>
        </pc:spChg>
      </pc:sldChg>
      <pc:sldChg chg="modSp mod">
        <pc:chgData name="Alfred Asterjadhi" userId="39de57b9-85c0-4fd1-aaac-8ca2b6560ad0" providerId="ADAL" clId="{B8DD8662-A94E-4851-8378-360A7F03AA7C}" dt="2022-12-14T18:24:55.055" v="1"/>
        <pc:sldMkLst>
          <pc:docMk/>
          <pc:sldMk cId="4124589093" sldId="993"/>
        </pc:sldMkLst>
        <pc:spChg chg="mod">
          <ac:chgData name="Alfred Asterjadhi" userId="39de57b9-85c0-4fd1-aaac-8ca2b6560ad0" providerId="ADAL" clId="{B8DD8662-A94E-4851-8378-360A7F03AA7C}" dt="2022-12-14T18:24:55.055" v="1"/>
          <ac:spMkLst>
            <pc:docMk/>
            <pc:sldMk cId="4124589093" sldId="993"/>
            <ac:spMk id="6" creationId="{6B1EBA60-08F1-CA3A-690D-84DA5B8A6D46}"/>
          </ac:spMkLst>
        </pc:spChg>
      </pc:sldChg>
      <pc:sldChg chg="modSp mod">
        <pc:chgData name="Alfred Asterjadhi" userId="39de57b9-85c0-4fd1-aaac-8ca2b6560ad0" providerId="ADAL" clId="{B8DD8662-A94E-4851-8378-360A7F03AA7C}" dt="2022-12-14T18:24:57.152" v="2"/>
        <pc:sldMkLst>
          <pc:docMk/>
          <pc:sldMk cId="2232544764" sldId="998"/>
        </pc:sldMkLst>
        <pc:spChg chg="mod">
          <ac:chgData name="Alfred Asterjadhi" userId="39de57b9-85c0-4fd1-aaac-8ca2b6560ad0" providerId="ADAL" clId="{B8DD8662-A94E-4851-8378-360A7F03AA7C}" dt="2022-12-14T18:24:57.152" v="2"/>
          <ac:spMkLst>
            <pc:docMk/>
            <pc:sldMk cId="2232544764" sldId="998"/>
            <ac:spMk id="6" creationId="{6B1EBA60-08F1-CA3A-690D-84DA5B8A6D46}"/>
          </ac:spMkLst>
        </pc:spChg>
      </pc:sldChg>
      <pc:sldMasterChg chg="modSp mod">
        <pc:chgData name="Alfred Asterjadhi" userId="39de57b9-85c0-4fd1-aaac-8ca2b6560ad0" providerId="ADAL" clId="{B8DD8662-A94E-4851-8378-360A7F03AA7C}" dt="2022-12-14T18:26:12.206" v="4" actId="6549"/>
        <pc:sldMasterMkLst>
          <pc:docMk/>
          <pc:sldMasterMk cId="0" sldId="2147483648"/>
        </pc:sldMasterMkLst>
        <pc:spChg chg="mod">
          <ac:chgData name="Alfred Asterjadhi" userId="39de57b9-85c0-4fd1-aaac-8ca2b6560ad0" providerId="ADAL" clId="{B8DD8662-A94E-4851-8378-360A7F03AA7C}" dt="2022-12-14T18:26:12.206" v="4" actId="6549"/>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12/14/2022</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2022</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2022</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2022</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2022</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802.11-22/1038r31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22/11-22-1055-01-00be-lb266-cr-for-35-3-16-5-1-part-1.docx" TargetMode="External"/><Relationship Id="rId2" Type="http://schemas.openxmlformats.org/officeDocument/2006/relationships/hyperlink" Target="https://mentor.ieee.org/802.11/dcn/22/11-22-1023-05-00be-ap-link-disablement.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012-01-00be-crs-for-11be-d2-0-probe-request-ml-element-cids.docx" TargetMode="External"/></Relationships>
</file>

<file path=ppt/slides/_rels/slide100.xml.rels><?xml version="1.0" encoding="UTF-8" standalone="yes"?>
<Relationships xmlns="http://schemas.openxmlformats.org/package/2006/relationships"><Relationship Id="rId2" Type="http://schemas.openxmlformats.org/officeDocument/2006/relationships/hyperlink" Target="https://mentor.ieee.org/802.11/dcn/22/11-22-1792-01-00be-802-11be-report-on-eht-functionalities-in-support-of-tsn.docx" TargetMode="External"/><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4.xml.rels><?xml version="1.0" encoding="UTF-8" standalone="yes"?>
<Relationships xmlns="http://schemas.openxmlformats.org/package/2006/relationships"><Relationship Id="rId2" Type="http://schemas.openxmlformats.org/officeDocument/2006/relationships/hyperlink" Target="https://mentor.ieee.org/802.11/dcn/22/11-22-1647-01-00be-crs-for-11be-d2-0-ml-security-cids.docx" TargetMode="External"/><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8" Type="http://schemas.openxmlformats.org/officeDocument/2006/relationships/hyperlink" Target="https://mentor.ieee.org/802.11/dcn/22/11-22-1833-01-00be-lb266-cr-for-35-3-7-1-3.docx" TargetMode="External"/><Relationship Id="rId13" Type="http://schemas.openxmlformats.org/officeDocument/2006/relationships/hyperlink" Target="https://mentor.ieee.org/802.11/dcn/22/11-22-1733-01-00be-cr-for-13-part-ii.docx" TargetMode="External"/><Relationship Id="rId3" Type="http://schemas.openxmlformats.org/officeDocument/2006/relationships/hyperlink" Target="https://mentor.ieee.org/802.11/dcn/22/11-22-1846-04-00be-cr-for-nstrmobileap-part3.docx" TargetMode="External"/><Relationship Id="rId7" Type="http://schemas.openxmlformats.org/officeDocument/2006/relationships/hyperlink" Target="https://mentor.ieee.org/802.11/dcn/22/11-22-1747-05-00be-lb266-cr-for-subclause-35-3-15.docx" TargetMode="External"/><Relationship Id="rId12" Type="http://schemas.openxmlformats.org/officeDocument/2006/relationships/hyperlink" Target="https://mentor.ieee.org/802.11/dcn/22/11-22-1774-03-00be-lb266-cr-for-misc-cids.docx" TargetMode="External"/><Relationship Id="rId2" Type="http://schemas.openxmlformats.org/officeDocument/2006/relationships/hyperlink" Target="https://mentor.ieee.org/802.11/dcn/22/11-22-1881-04-00be-lb266-cr-for-leftover-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66-03-00be-lb266-cr-for-various-cids.docx" TargetMode="External"/><Relationship Id="rId11" Type="http://schemas.openxmlformats.org/officeDocument/2006/relationships/hyperlink" Target="https://mentor.ieee.org/802.11/dcn/22/11-22-1793-04-00be-nstr-mobile-ap-miscellaneous-cids.docx" TargetMode="External"/><Relationship Id="rId5" Type="http://schemas.openxmlformats.org/officeDocument/2006/relationships/hyperlink" Target="https://mentor.ieee.org/802.11/dcn/22/11-22-1768-06-00be-lb266-cr-for-subclause-35-3-16-8-1.docx" TargetMode="External"/><Relationship Id="rId10" Type="http://schemas.openxmlformats.org/officeDocument/2006/relationships/hyperlink" Target="https://mentor.ieee.org/802.11/dcn/22/11-22-1744-02-00be-lb266-cr-for-miscellaneous-cids.docx" TargetMode="External"/><Relationship Id="rId4" Type="http://schemas.openxmlformats.org/officeDocument/2006/relationships/hyperlink" Target="https://mentor.ieee.org/802.11/dcn/22/11-22-1887-00-00be-lb266-cids-on-group-addressed-frame-duplicate-detection.docx" TargetMode="External"/><Relationship Id="rId9" Type="http://schemas.openxmlformats.org/officeDocument/2006/relationships/hyperlink" Target="https://mentor.ieee.org/802.11/dcn/22/11-22-1417-02-00be-lb266-cr-for-35-3-16-2.docx" TargetMode="Externa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2" Type="http://schemas.openxmlformats.org/officeDocument/2006/relationships/hyperlink" Target="https://mentor.ieee.org/802.11/dcn/22/11-22-1849-03-00be-lb266-crs-for-cids-in-quarantine-part-2.docx" TargetMode="External"/><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22/11-22-1097-02-00be-lb266-cr-for-cids-related-to-9-4-2-170.docx" TargetMode="External"/><Relationship Id="rId2" Type="http://schemas.openxmlformats.org/officeDocument/2006/relationships/hyperlink" Target="https://mentor.ieee.org/802.11/dcn/22/11-22-1003-04-00be-lb266-cr-for-ml-ie-rul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059-02-00be-lb266-cr-for-10-8.docx" TargetMode="External"/><Relationship Id="rId4" Type="http://schemas.openxmlformats.org/officeDocument/2006/relationships/hyperlink" Target="https://mentor.ieee.org/802.11/dcn/22/11-22-1032-02-00be-cr-for-35-3-3.docx" TargetMode="External"/></Relationships>
</file>

<file path=ppt/slides/_rels/slide110.xml.rels><?xml version="1.0" encoding="UTF-8" standalone="yes"?>
<Relationships xmlns="http://schemas.openxmlformats.org/package/2006/relationships"><Relationship Id="rId2" Type="http://schemas.openxmlformats.org/officeDocument/2006/relationships/hyperlink" Target="https://mentor.ieee.org/802.11/dcn/22/11-22-1335-08-00be-cr-for-cids-related-to-group-addressed-frame-reception-in-emlsr-nstr.docx" TargetMode="External"/><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mentor.ieee.org/802.11/dcn/22/11-22-1058-01-00be-lb266-cr-for-clause-36-2-12-5.docx" TargetMode="External"/><Relationship Id="rId3" Type="http://schemas.openxmlformats.org/officeDocument/2006/relationships/hyperlink" Target="https://mentor.ieee.org/802.11/dcn/22/11-22-1024-01-00be-lb266-crs-on-cca-sensitivity.docx" TargetMode="External"/><Relationship Id="rId7" Type="http://schemas.openxmlformats.org/officeDocument/2006/relationships/hyperlink" Target="https://mentor.ieee.org/802.11/dcn/22/11-22-1057-01-00be-lb266-cr-for-cid-11284.docx" TargetMode="External"/><Relationship Id="rId2" Type="http://schemas.openxmlformats.org/officeDocument/2006/relationships/hyperlink" Target="https://mentor.ieee.org/802.11/dcn/22/11-22-1030-00-00be-lb266-cr-for-36-3-2-5-20-mhz-operating-non-ap-sta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31-01-00be-lb266-cr-for-36-3-12-9-eht-stf.docx" TargetMode="External"/><Relationship Id="rId5" Type="http://schemas.openxmlformats.org/officeDocument/2006/relationships/hyperlink" Target="https://mentor.ieee.org/802.11/dcn/22/11-22-1027-02-00be-d2-0-comment-resolution-on-u-sig-part-1.docx" TargetMode="External"/><Relationship Id="rId4" Type="http://schemas.openxmlformats.org/officeDocument/2006/relationships/hyperlink" Target="https://mentor.ieee.org/802.11/dcn/22/11-22-1056-00-00be-lb266-cr-on-cid-12155.docx"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22/11-22-1080-01-00be-lb266-cr-on-eht-phy-introduction-1.docx" TargetMode="External"/><Relationship Id="rId7" Type="http://schemas.openxmlformats.org/officeDocument/2006/relationships/hyperlink" Target="https://mentor.ieee.org/802.11/dcn/22/11-22-1066-01-00be-d2-0-comment-resolution-on-u-sig-part-2.docx" TargetMode="External"/><Relationship Id="rId2" Type="http://schemas.openxmlformats.org/officeDocument/2006/relationships/hyperlink" Target="https://mentor.ieee.org/802.11/dcn/22/11-22-1044-02-00be-lb266-cr-on-annex-z-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76-01-00be-lb266-cr-for-36-2-2-ru-allocation.docx" TargetMode="External"/><Relationship Id="rId5" Type="http://schemas.openxmlformats.org/officeDocument/2006/relationships/hyperlink" Target="https://mentor.ieee.org/802.11/dcn/22/11-22-1064-00-00be-lb266-cr-for-9-4-2-313-5-eht-ppe-thresholds-field.docx" TargetMode="External"/><Relationship Id="rId4" Type="http://schemas.openxmlformats.org/officeDocument/2006/relationships/hyperlink" Target="https://mentor.ieee.org/802.11/dcn/22/11-22-1063-01-00be-lb266-cr-for-36-3-16-transmit-requirements.docx" TargetMode="External"/></Relationships>
</file>

<file path=ppt/slides/_rels/slide14.xml.rels><?xml version="1.0" encoding="UTF-8" standalone="yes"?>
<Relationships xmlns="http://schemas.openxmlformats.org/package/2006/relationships"><Relationship Id="rId8" Type="http://schemas.openxmlformats.org/officeDocument/2006/relationships/hyperlink" Target="https://mentor.ieee.org/802.11/dcn/22/11-22-1048-00-00be-lb266-cr-320mhz-indication-in-non-ht-duplicated-frame.docx" TargetMode="External"/><Relationship Id="rId3" Type="http://schemas.openxmlformats.org/officeDocument/2006/relationships/hyperlink" Target="https://mentor.ieee.org/802.11/dcn/22/11-22-0993-00-00be-lb266-cr-for-9-3-1-22-3.docx" TargetMode="External"/><Relationship Id="rId7" Type="http://schemas.openxmlformats.org/officeDocument/2006/relationships/hyperlink" Target="https://mentor.ieee.org/802.11/dcn/22/11-22-1000-01-00be-lb266-cr-for-9-3-1-22-4.docx" TargetMode="External"/><Relationship Id="rId2" Type="http://schemas.openxmlformats.org/officeDocument/2006/relationships/hyperlink" Target="https://mentor.ieee.org/802.11/dcn/22/11-22-0992-00-00be-lb266-cr-for-9-3-1-22-1.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16-00-00be-cr-for-table-35-7.docx" TargetMode="External"/><Relationship Id="rId5" Type="http://schemas.openxmlformats.org/officeDocument/2006/relationships/hyperlink" Target="https://mentor.ieee.org/802.11/dcn/22/11-22-0999-00-00be-lb266-cr-for-9-3-1-22-2.docx" TargetMode="External"/><Relationship Id="rId10" Type="http://schemas.openxmlformats.org/officeDocument/2006/relationships/hyperlink" Target="https://mentor.ieee.org/802.11/dcn/22/11-22-1042-01-00be-lb266-caluse3-2-cids-part-1.doc" TargetMode="External"/><Relationship Id="rId4" Type="http://schemas.openxmlformats.org/officeDocument/2006/relationships/hyperlink" Target="https://mentor.ieee.org/802.11/dcn/22/11-22-1092-00-00be-cr-on-cid-11819.doc" TargetMode="External"/><Relationship Id="rId9" Type="http://schemas.openxmlformats.org/officeDocument/2006/relationships/hyperlink" Target="https://mentor.ieee.org/802.11/dcn/22/11-22-1001-01-00be-lb266-cr-for-9-3-1-22-5.docx" TargetMode="Externa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22/11-22-1062-00-00be-lb266-cr-for-section-9-3-1-19-part1.doc" TargetMode="External"/><Relationship Id="rId7" Type="http://schemas.openxmlformats.org/officeDocument/2006/relationships/hyperlink" Target="https://mentor.ieee.org/802.11/dcn/22/11-22-1045-01-00be-lb266-cr-for-subclause-35-3-12-6.docx" TargetMode="External"/><Relationship Id="rId2" Type="http://schemas.openxmlformats.org/officeDocument/2006/relationships/hyperlink" Target="https://mentor.ieee.org/802.11/dcn/22/11-22-1002-01-00be-lb266-cr-for-9-3-1-22-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53-00-00be-cr-for-9-4-2-1.docx" TargetMode="External"/><Relationship Id="rId5" Type="http://schemas.openxmlformats.org/officeDocument/2006/relationships/hyperlink" Target="https://mentor.ieee.org/802.11/dcn/22/11-22-1047-01-00be-lb266-cr-for-subclause-9-3-3-8.docx" TargetMode="External"/><Relationship Id="rId4" Type="http://schemas.openxmlformats.org/officeDocument/2006/relationships/hyperlink" Target="https://mentor.ieee.org/802.11/dcn/22/11-22-1113-01-00be-lb266-cr-for-cids-related-to-35-11.docx"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mentor.ieee.org/802.11/dcn/22/11-22-1045-03-00be-lb266-cr-for-subclause-35-3-12-6.docx" TargetMode="External"/><Relationship Id="rId7" Type="http://schemas.openxmlformats.org/officeDocument/2006/relationships/hyperlink" Target="https://mentor.ieee.org/802.11/dcn/22/11-22-1018-01-00be-lb266-cr-for-basic-multi-link-element-part-1.docx" TargetMode="External"/><Relationship Id="rId2" Type="http://schemas.openxmlformats.org/officeDocument/2006/relationships/hyperlink" Target="https://mentor.ieee.org/802.11/dcn/22/11-22-1007-03-00be-lb266-cr-for-mbssid-operation-with-mlo.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8-00-00be-cr-for-35-2-1-1.docx" TargetMode="External"/><Relationship Id="rId5" Type="http://schemas.openxmlformats.org/officeDocument/2006/relationships/hyperlink" Target="https://mentor.ieee.org/802.11/dcn/22/11-22-1111-01-00be-lb266-cr-for-9-4-1-72-and-9-4-1-73.docx" TargetMode="External"/><Relationship Id="rId4" Type="http://schemas.openxmlformats.org/officeDocument/2006/relationships/hyperlink" Target="https://mentor.ieee.org/802.11/dcn/22/11-22-1110-00-00be-lb266-cr-for-35-7-3.docx"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1/dcn/22/11-22-1048-01-00be-lb266-cr-320mhz-indication-in-non-ht-duplicated-frame.docx" TargetMode="External"/><Relationship Id="rId2" Type="http://schemas.openxmlformats.org/officeDocument/2006/relationships/hyperlink" Target="https://mentor.ieee.org/802.11/dcn/22/11-22-1098-04-00be-lb266-cr-for-misc-cids-related-to-r-twt.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1/dcn/22/11-22-1113-01-00be-lb266-cr-for-cids-related-to-35-11.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mentor.ieee.org/802.11/dcn/22/11-22-1125-03-00be-lb266-cr-for-figure-35-3.docx" TargetMode="External"/><Relationship Id="rId2" Type="http://schemas.openxmlformats.org/officeDocument/2006/relationships/hyperlink" Target="https://mentor.ieee.org/802.11/dcn/22/11-22-1046-01-00be-lb266-cr-for-subclause-9-4-2-199.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4-04-00be-lb266-cr-for-9-3-1-22-misc.docx" TargetMode="External"/><Relationship Id="rId5" Type="http://schemas.openxmlformats.org/officeDocument/2006/relationships/hyperlink" Target="https://mentor.ieee.org/802.11/dcn/22/11-22-1165-03-00be-lb266-cr-document-resolving-comments-related-to-annex-b.docx" TargetMode="External"/><Relationship Id="rId4" Type="http://schemas.openxmlformats.org/officeDocument/2006/relationships/hyperlink" Target="https://mentor.ieee.org/802.11/dcn/22/11-22-1177-01-00be-lb266-cr-for-35-2-2.docx"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1/dcn/22/11-22-1171-00-00be-cr-for-misc-cids.docx" TargetMode="External"/><Relationship Id="rId2" Type="http://schemas.openxmlformats.org/officeDocument/2006/relationships/hyperlink" Target="https://mentor.ieee.org/802.11/dcn/22/11-22-1054-02-00be-cr-for-35-3-5-1-part-i.docx"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2/11-22-1181-01-00be-lb266-cr-cl35-emlsr-part1.docx" TargetMode="External"/><Relationship Id="rId2" Type="http://schemas.openxmlformats.org/officeDocument/2006/relationships/hyperlink" Target="https://mentor.ieee.org/802.11/dcn/22/11-22-1129-01-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0-02-00be-resolution-of-cids-in-clauses-9-4-2-313-2-and-9-6-35-related-to-epcs-lb266.docx" TargetMode="External"/><Relationship Id="rId5" Type="http://schemas.openxmlformats.org/officeDocument/2006/relationships/hyperlink" Target="https://mentor.ieee.org/802.11/dcn/22/11-22-1159-01-00be-lb266-cr-for-clause-35-3.docx" TargetMode="External"/><Relationship Id="rId4" Type="http://schemas.openxmlformats.org/officeDocument/2006/relationships/hyperlink" Target="https://mentor.ieee.org/802.11/dcn/22/11-22-1179-02-00be-resolution-of-cids-in-clauses-35-17-1-and-35-17-2-lb-266.docx"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s://mentor.ieee.org/802.11/dcn/22/11-22-1054-03-00be-cr-for-35-3-5-1-part-i.docx" TargetMode="External"/><Relationship Id="rId2" Type="http://schemas.openxmlformats.org/officeDocument/2006/relationships/hyperlink" Target="https://mentor.ieee.org/802.11/dcn/22/11-22-1174-00-00be-cr-for-35-3-5-3.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239-02-00be-lb266-cr-for-35-3-16-4.docx"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s://mentor.ieee.org/802.11/dcn/22/11-22-1086-02-00be-lb266-cr-in-36-3-12-8-2.doc" TargetMode="External"/><Relationship Id="rId7" Type="http://schemas.openxmlformats.org/officeDocument/2006/relationships/hyperlink" Target="https://mentor.ieee.org/802.11/dcn/22/11-22-1130-02-00be-lb266-cr-in-36-3-12-8-3.doc" TargetMode="External"/><Relationship Id="rId2" Type="http://schemas.openxmlformats.org/officeDocument/2006/relationships/hyperlink" Target="https://mentor.ieee.org/802.11/dcn/22/11-22-1148-00-00be-cr-on-cid1215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64-04-00be-11be-lb266-cr-for-clause-36-3-11-mathematical-description-of-signals.docx" TargetMode="External"/><Relationship Id="rId5" Type="http://schemas.openxmlformats.org/officeDocument/2006/relationships/hyperlink" Target="https://mentor.ieee.org/802.11/dcn/22/11-22-1169-00-00be-lb266-cr-on-cid-12138-12139-12140.docx" TargetMode="External"/><Relationship Id="rId4" Type="http://schemas.openxmlformats.org/officeDocument/2006/relationships/hyperlink" Target="https://mentor.ieee.org/802.11/dcn/22/11-22-1163-00-00be-11be-lb266-cr-for-clause-36-3-14-packet-extension.docx"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1/dcn/22/11-22-1190-03-00be-cr-for-cids-in-35-7-2-part-i.docx" TargetMode="External"/><Relationship Id="rId2" Type="http://schemas.openxmlformats.org/officeDocument/2006/relationships/hyperlink" Target="https://mentor.ieee.org/802.11/dcn/22/11-22-1090-04-00be-lb266-cr-for-section-9-3-1-19-part2.doc"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hyperlink" Target="https://mentor.ieee.org/802.11/dcn/22/11-22-1159-01-00be-lb266-cr-for-clause-35-3.docx" TargetMode="Externa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hyperlink" Target="https://mentor.ieee.org/802.11/dcn/22/11-22-1212-04-00be-tgbe-july-sept-teleconference-minutes.docx" TargetMode="External"/><Relationship Id="rId2" Type="http://schemas.openxmlformats.org/officeDocument/2006/relationships/hyperlink" Target="https://mentor.ieee.org/802.11/dcn/22/11-22-1077-06-00be-tgbe-july-plenary-minutes.docx" TargetMode="Externa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8" Type="http://schemas.openxmlformats.org/officeDocument/2006/relationships/hyperlink" Target="https://mentor.ieee.org/802.11/dcn/22/11-22-1135-01-00be-lb266-cr-in-36-3-12-8-4.doc" TargetMode="External"/><Relationship Id="rId3" Type="http://schemas.openxmlformats.org/officeDocument/2006/relationships/hyperlink" Target="https://mentor.ieee.org/802.11/dcn/22/11-22-1215-00-00be-lb266-cr-on-cid-10754-10757.docx" TargetMode="External"/><Relationship Id="rId7" Type="http://schemas.openxmlformats.org/officeDocument/2006/relationships/hyperlink" Target="https://mentor.ieee.org/802.11/dcn/22/11-22-1208-00-00be-cr-on-cid-11358.doc" TargetMode="External"/><Relationship Id="rId12"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197-00-00be-lb266-cr-in-36-3-12-8-5.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227-00-00be-lb266-cr-for-36-3-2-3-null-subcarriers.docx" TargetMode="External"/><Relationship Id="rId11" Type="http://schemas.openxmlformats.org/officeDocument/2006/relationships/hyperlink" Target="https://mentor.ieee.org/802.11/dcn/22/11-22-1289-00-00be-lb266-cr-for-36-3-2-6-ru-and-mru-restrictions-for-20-mhz-operation.docx" TargetMode="External"/><Relationship Id="rId5" Type="http://schemas.openxmlformats.org/officeDocument/2006/relationships/hyperlink" Target="https://mentor.ieee.org/802.11/dcn/22/11-22-1226-00-00be-lb266-cr-for-equations-in-36-3-12-9-eht-stf.docx" TargetMode="External"/><Relationship Id="rId10" Type="http://schemas.openxmlformats.org/officeDocument/2006/relationships/hyperlink" Target="https://mentor.ieee.org/802.11/dcn/22/11-22-1288-01-00be-lb266-cr-for-cid-11341.docx" TargetMode="External"/><Relationship Id="rId4" Type="http://schemas.openxmlformats.org/officeDocument/2006/relationships/hyperlink" Target="https://mentor.ieee.org/802.11/dcn/22/11-22-1100-01-00be-d2-0-comment-resolution-on-u-sig-part-3.docx" TargetMode="External"/><Relationship Id="rId9" Type="http://schemas.openxmlformats.org/officeDocument/2006/relationships/hyperlink" Target="https://mentor.ieee.org/802.11/dcn/22/11-22-1241-00-00be-lb266-cr-on-cid-11298.docx" TargetMode="External"/></Relationships>
</file>

<file path=ppt/slides/_rels/slide35.xml.rels><?xml version="1.0" encoding="UTF-8" standalone="yes"?>
<Relationships xmlns="http://schemas.openxmlformats.org/package/2006/relationships"><Relationship Id="rId8" Type="http://schemas.openxmlformats.org/officeDocument/2006/relationships/hyperlink" Target="https://mentor.ieee.org/802.11/dcn/22/11-22-1390-01-00be-lb266-annex-b-cids.docx" TargetMode="External"/><Relationship Id="rId3" Type="http://schemas.openxmlformats.org/officeDocument/2006/relationships/hyperlink" Target="https://mentor.ieee.org/802.11/dcn/22/11-22-1358-01-00be-lb266-cr-for-cid-11343-and-12145.docx" TargetMode="External"/><Relationship Id="rId7" Type="http://schemas.openxmlformats.org/officeDocument/2006/relationships/hyperlink" Target="https://mentor.ieee.org/802.11/dcn/22/11-22-1349-02-00be-lb266-cr-in-36-3-12-8-3-part-2.doc" TargetMode="External"/><Relationship Id="rId2" Type="http://schemas.openxmlformats.org/officeDocument/2006/relationships/hyperlink" Target="https://mentor.ieee.org/802.11/dcn/22/11-22-1242-03-00be-lb266-resolution-for-cids-related-to-clause-36-3-13-5.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9-01-00be-lb266-cr-for-36-3-7-overview-of-the-ppdu-encoding-process.docx" TargetMode="External"/><Relationship Id="rId5" Type="http://schemas.openxmlformats.org/officeDocument/2006/relationships/hyperlink" Target="https://mentor.ieee.org/802.11/dcn/22/11-22-1360-00-00be-lb266-cr-on-annex-z-part-2.doc" TargetMode="External"/><Relationship Id="rId10" Type="http://schemas.openxmlformats.org/officeDocument/2006/relationships/hyperlink" Target="https://mentor.ieee.org/802.11/dcn/22/11-22-1347-02-00be-d2-0-comment-resolution-for-cid-13988.docx" TargetMode="External"/><Relationship Id="rId4" Type="http://schemas.openxmlformats.org/officeDocument/2006/relationships/hyperlink" Target="https://mentor.ieee.org/802.11/dcn/22/11-22-1207-00-00be-lb266-cr-in-36-3-12-8-6.doc" TargetMode="External"/><Relationship Id="rId9" Type="http://schemas.openxmlformats.org/officeDocument/2006/relationships/hyperlink" Target="https://mentor.ieee.org/802.11/dcn/22/11-22-1391-00-00be-lb266-cids-11530-and-11850.docx"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s://mentor.ieee.org/802.11/dcn/22/11-22-1182-07-00be-lb266-cr-for-ml-ie-rules-part-2.docx" TargetMode="External"/><Relationship Id="rId2" Type="http://schemas.openxmlformats.org/officeDocument/2006/relationships/hyperlink" Target="https://mentor.ieee.org/802.11/dcn/22/11-22-1129-02-00be-lb266-cr-cl9-emls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1-02-00be-lb266-cr-cl35-emlsr-part1.docx" TargetMode="External"/><Relationship Id="rId5" Type="http://schemas.openxmlformats.org/officeDocument/2006/relationships/hyperlink" Target="https://mentor.ieee.org/802.11/dcn/22/11-22-1220-01-00be-cr-for-cid-11922.docx" TargetMode="External"/><Relationship Id="rId4" Type="http://schemas.openxmlformats.org/officeDocument/2006/relationships/hyperlink" Target="https://mentor.ieee.org/802.11/dcn/22/11-22-1049-01-00be-lb266-cr-pifs-error-recovery.docx" TargetMode="External"/></Relationships>
</file>

<file path=ppt/slides/_rels/slide37.xml.rels><?xml version="1.0" encoding="UTF-8" standalone="yes"?>
<Relationships xmlns="http://schemas.openxmlformats.org/package/2006/relationships"><Relationship Id="rId3" Type="http://schemas.openxmlformats.org/officeDocument/2006/relationships/hyperlink" Target="https://mentor.ieee.org/802.11/dcn/22/11-22-1204-04-00be-lb266-cr-cl35-emlsr-part2.docx" TargetMode="External"/><Relationship Id="rId2" Type="http://schemas.openxmlformats.org/officeDocument/2006/relationships/hyperlink" Target="https://mentor.ieee.org/802.11/dcn/22/11-22-1239-03-00be-lb266-cr-for-35-3-16-4.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80-04-00be-lb-266-cr-for-r-twt-related-cids-part1.docx" TargetMode="External"/><Relationship Id="rId4" Type="http://schemas.openxmlformats.org/officeDocument/2006/relationships/hyperlink" Target="https://mentor.ieee.org/802.11/dcn/22/11-22-1178-03-00be-tgbe-lb266-security-comment-resolutions.docx" TargetMode="External"/></Relationships>
</file>

<file path=ppt/slides/_rels/slide38.xml.rels><?xml version="1.0" encoding="UTF-8" standalone="yes"?>
<Relationships xmlns="http://schemas.openxmlformats.org/package/2006/relationships"><Relationship Id="rId3" Type="http://schemas.openxmlformats.org/officeDocument/2006/relationships/hyperlink" Target="https://mentor.ieee.org/802.11/dcn/22/11-22-1026-10-00be-cr-for-misc-cids-for-35-3-12-4.docx" TargetMode="External"/><Relationship Id="rId7" Type="http://schemas.openxmlformats.org/officeDocument/2006/relationships/hyperlink" Target="https://mentor.ieee.org/802.11/dcn/22/11-22-1233-06-00be-cr-for-35-3-19-part1.docx" TargetMode="External"/><Relationship Id="rId2" Type="http://schemas.openxmlformats.org/officeDocument/2006/relationships/hyperlink" Target="https://mentor.ieee.org/802.11/dcn/22/11-22-1236-05-00be-cr-for-4-3-and-4-5-part-i.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6-02-00be-lb266-cr-for-frame-exchanges-for-mlo-discovery-and-setup.docx" TargetMode="External"/><Relationship Id="rId5" Type="http://schemas.openxmlformats.org/officeDocument/2006/relationships/hyperlink" Target="https://mentor.ieee.org/802.11/dcn/22/11-22-1236-06-00be-cr-for-4-3-and-4-5-part-i.docx" TargetMode="External"/><Relationship Id="rId4" Type="http://schemas.openxmlformats.org/officeDocument/2006/relationships/hyperlink" Target="https://mentor.ieee.org/802.11/dcn/22/11-22-1182-10-00be-lb266-cr-for-ml-ie-rules-part-2.docx"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https://mentor.ieee.org/802.11/dcn/22/11-22-1073-02-00be-lb266-cr-for-35-13-intra-ppdu-power-save.docx" TargetMode="External"/><Relationship Id="rId7" Type="http://schemas.openxmlformats.org/officeDocument/2006/relationships/hyperlink" Target="https://mentor.ieee.org/802.11/dcn/22/11-22-1199-02-00be-lb266-cr-for-35-17-3-part-1.docx" TargetMode="External"/><Relationship Id="rId2" Type="http://schemas.openxmlformats.org/officeDocument/2006/relationships/hyperlink" Target="https://mentor.ieee.org/802.11/dcn/22/11-22-1050-05-00be-lb266-cr-320mhz-bqr.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17-00-00be-cr-for-9-2-4-5.docx" TargetMode="External"/><Relationship Id="rId5" Type="http://schemas.openxmlformats.org/officeDocument/2006/relationships/hyperlink" Target="https://mentor.ieee.org/802.11/dcn/22/11-22-1211-03-00be-cr-for-13-part-i.docx" TargetMode="External"/><Relationship Id="rId4" Type="http://schemas.openxmlformats.org/officeDocument/2006/relationships/hyperlink" Target="https://mentor.ieee.org/802.11/dcn/22/11-22-1159-02-00be-lb266-cr-for-clause-35-3.docx"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2/11-22-1120-02-00be-lb266-cr-for-cids-of-4-3-16a.docx" TargetMode="External"/><Relationship Id="rId7" Type="http://schemas.openxmlformats.org/officeDocument/2006/relationships/hyperlink" Target="https://mentor.ieee.org/802.11/dcn/22/11-22-1131-02-00be-lb266-cr-on-9-4-1-71.docx" TargetMode="External"/><Relationship Id="rId2" Type="http://schemas.openxmlformats.org/officeDocument/2006/relationships/hyperlink" Target="https://mentor.ieee.org/802.11/dcn/22/11-22-1194-02-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08-04-00be-cr-for-clause-6-3-part-1.docx" TargetMode="External"/><Relationship Id="rId5" Type="http://schemas.openxmlformats.org/officeDocument/2006/relationships/hyperlink" Target="https://mentor.ieee.org/802.11/dcn/22/11-22-1222-03-00be-cr-for-5-1-5-1-architecture.docx" TargetMode="External"/><Relationship Id="rId4" Type="http://schemas.openxmlformats.org/officeDocument/2006/relationships/hyperlink" Target="https://mentor.ieee.org/802.11/dcn/22/11-22-1231-03-00be-cr-for-om-part-ii.docx" TargetMode="External"/></Relationships>
</file>

<file path=ppt/slides/_rels/slide41.xml.rels><?xml version="1.0" encoding="UTF-8" standalone="yes"?>
<Relationships xmlns="http://schemas.openxmlformats.org/package/2006/relationships"><Relationship Id="rId3" Type="http://schemas.openxmlformats.org/officeDocument/2006/relationships/hyperlink" Target="https://mentor.ieee.org/802.11/dcn/22/11-22-1316-01-00be-cr-for-35-3-1.docx" TargetMode="External"/><Relationship Id="rId2" Type="http://schemas.openxmlformats.org/officeDocument/2006/relationships/hyperlink" Target="https://mentor.ieee.org/802.11/dcn/22/11-22-1255-07-00be-resolution-of-cids-in-clauses-3-1-lb26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263-02-00be-lb266-cr-for-txop-return-in-mu-rts-txs.docx" TargetMode="External"/><Relationship Id="rId4" Type="http://schemas.openxmlformats.org/officeDocument/2006/relationships/hyperlink" Target="https://mentor.ieee.org/802.11/dcn/22/11-22-1429-02-00be-lb266-cr-for-cids-related-to-35-3-7.docx" TargetMode="External"/></Relationships>
</file>

<file path=ppt/slides/_rels/slide42.xml.rels><?xml version="1.0" encoding="UTF-8" standalone="yes"?>
<Relationships xmlns="http://schemas.openxmlformats.org/package/2006/relationships"><Relationship Id="rId3" Type="http://schemas.openxmlformats.org/officeDocument/2006/relationships/hyperlink" Target="https://mentor.ieee.org/802.11/dcn/22/11-22-1428-02-00be-lb266-cr-for-cids-related-to-35-3-4-2.docx" TargetMode="External"/><Relationship Id="rId2" Type="http://schemas.openxmlformats.org/officeDocument/2006/relationships/hyperlink" Target="https://mentor.ieee.org/802.11/dcn/22/11-22-1415-02-00be-cr-for-11-3-part-i.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57-02-00be-cr-for-some-nstr-mobile-ap-related-cids.docx" TargetMode="External"/><Relationship Id="rId4" Type="http://schemas.openxmlformats.org/officeDocument/2006/relationships/hyperlink" Target="https://mentor.ieee.org/802.11/dcn/22/11-22-1400-02-00be-lb266-cr-for-str-operation.docx" TargetMode="External"/></Relationships>
</file>

<file path=ppt/slides/_rels/slide43.xml.rels><?xml version="1.0" encoding="UTF-8" standalone="yes"?>
<Relationships xmlns="http://schemas.openxmlformats.org/package/2006/relationships"><Relationship Id="rId3" Type="http://schemas.openxmlformats.org/officeDocument/2006/relationships/hyperlink" Target="https://mentor.ieee.org/802.11/dcn/22/11-22-1240-00-00be-lb266-cr-for-9-3-1-8.docx" TargetMode="External"/><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399-02-00be-lb266-cr-for-ml-ie-usage-for-ml-setup.docx" TargetMode="External"/><Relationship Id="rId4" Type="http://schemas.openxmlformats.org/officeDocument/2006/relationships/hyperlink" Target="https://mentor.ieee.org/802.11/dcn/22/11-22-1412-01-00be-cr-for-11-2-2-and-11-2-3.docx" TargetMode="External"/></Relationships>
</file>

<file path=ppt/slides/_rels/slide44.xml.rels><?xml version="1.0" encoding="UTF-8" standalone="yes"?>
<Relationships xmlns="http://schemas.openxmlformats.org/package/2006/relationships"><Relationship Id="rId3" Type="http://schemas.openxmlformats.org/officeDocument/2006/relationships/hyperlink" Target="https://mentor.ieee.org/802.11/dcn/22/11-22-1188-01-00be-cr-for-medium-sync-recovery.docx" TargetMode="External"/><Relationship Id="rId2" Type="http://schemas.openxmlformats.org/officeDocument/2006/relationships/hyperlink" Target="https://mentor.ieee.org/802.11/dcn/22/11-22-1430-01-00be-miscellaneous-editorial-cid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401-01-00be-lb266-cr-for-35-3-2-4-2.docx" TargetMode="External"/><Relationship Id="rId4" Type="http://schemas.openxmlformats.org/officeDocument/2006/relationships/hyperlink" Target="https://mentor.ieee.org/802.11/dcn/22/11-22-1434-01-00be-lb266-cr-cl35-emlsr-part3.docx" TargetMode="External"/></Relationships>
</file>

<file path=ppt/slides/_rels/slide45.xml.rels><?xml version="1.0" encoding="UTF-8" standalone="yes"?>
<Relationships xmlns="http://schemas.openxmlformats.org/package/2006/relationships"><Relationship Id="rId3" Type="http://schemas.openxmlformats.org/officeDocument/2006/relationships/hyperlink" Target="https://mentor.ieee.org/802.11/dcn/22/11-22-1187-01-00be-cr-for-scs-related-cids.docx" TargetMode="External"/><Relationship Id="rId2" Type="http://schemas.openxmlformats.org/officeDocument/2006/relationships/hyperlink" Target="https://mentor.ieee.org/802.11/dcn/22/11-22-1228-01-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02-00-00be-11be-d2-0-cooment-resolution-35-15-2.docx" TargetMode="External"/><Relationship Id="rId5" Type="http://schemas.openxmlformats.org/officeDocument/2006/relationships/hyperlink" Target="https://mentor.ieee.org/802.11/dcn/22/11-22-1487-03-00be-lb266-cr-for-ml-reconfiguration-clause-35-3-6.docx" TargetMode="External"/><Relationship Id="rId4" Type="http://schemas.openxmlformats.org/officeDocument/2006/relationships/hyperlink" Target="https://mentor.ieee.org/802.11/dcn/22/11-22-1462-01-00be-lb266-cr-for-subclause-35-3-4-4.docx" TargetMode="External"/></Relationships>
</file>

<file path=ppt/slides/_rels/slide46.xml.rels><?xml version="1.0" encoding="UTF-8" standalone="yes"?>
<Relationships xmlns="http://schemas.openxmlformats.org/package/2006/relationships"><Relationship Id="rId2" Type="http://schemas.openxmlformats.org/officeDocument/2006/relationships/hyperlink" Target="https://mentor.ieee.org/802.11/dcn/22/11-22-1344-02-00be-lb266-cr-for-cids-related-to-35-3-11.docx" TargetMode="Externa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8" Type="http://schemas.openxmlformats.org/officeDocument/2006/relationships/hyperlink" Target="https://mentor.ieee.org/802.11/dcn/22/11-22-1280-06-00be-lb-266-cr-for-r-twt-related-cids-part1.docx" TargetMode="External"/><Relationship Id="rId3" Type="http://schemas.openxmlformats.org/officeDocument/2006/relationships/hyperlink" Target="https://mentor.ieee.org/802.11/dcn/22/11-22-1472-05-00be-lb266-cr-document-for-eht-sta-features-cids.docx" TargetMode="External"/><Relationship Id="rId7" Type="http://schemas.openxmlformats.org/officeDocument/2006/relationships/hyperlink" Target="https://mentor.ieee.org/802.11/dcn/22/11-22-1422-01-00be-lb266-resolution-for-comments-related-to-various-aspects-of-mlo.docx" TargetMode="External"/><Relationship Id="rId2" Type="http://schemas.openxmlformats.org/officeDocument/2006/relationships/hyperlink" Target="https://mentor.ieee.org/802.11/dcn/22/11-22-1442-04-00be-cr-for-clause-35-3-16-6-sync-ppdu-start-time.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24-00-00be-lb266-cr-for-a-mpdu-in-eht-ppdu.docx" TargetMode="External"/><Relationship Id="rId5" Type="http://schemas.openxmlformats.org/officeDocument/2006/relationships/hyperlink" Target="https://mentor.ieee.org/802.11/dcn/22/11-22-1471-02-00be-lb266-cr-for-35-9-4-2.docx" TargetMode="External"/><Relationship Id="rId4" Type="http://schemas.openxmlformats.org/officeDocument/2006/relationships/hyperlink" Target="https://mentor.ieee.org/802.11/dcn/22/11-22-1539-02-00be-lb266-cr-for-subclause-35-3-10.docx" TargetMode="External"/></Relationships>
</file>

<file path=ppt/slides/_rels/slide48.xml.rels><?xml version="1.0" encoding="UTF-8" standalone="yes"?>
<Relationships xmlns="http://schemas.openxmlformats.org/package/2006/relationships"><Relationship Id="rId8" Type="http://schemas.openxmlformats.org/officeDocument/2006/relationships/hyperlink" Target="https://mentor.ieee.org/802.11/dcn/22/11-22-1549-01-00be-resolution-for-cids-in-clause-36-3-2-2-3.docx" TargetMode="External"/><Relationship Id="rId3" Type="http://schemas.openxmlformats.org/officeDocument/2006/relationships/hyperlink" Target="https://mentor.ieee.org/802.11/dcn/22/11-22-1384-00-00be-lb226-cr-for-clause-36-3-4-eht-ppdu-format.docx" TargetMode="External"/><Relationship Id="rId7" Type="http://schemas.openxmlformats.org/officeDocument/2006/relationships/hyperlink" Target="https://mentor.ieee.org/802.11/dcn/22/11-22-1548-01-00be-resolution-for-cids-in-clause-36-3-2-2-2.docx" TargetMode="External"/><Relationship Id="rId12" Type="http://schemas.openxmlformats.org/officeDocument/2006/relationships/hyperlink" Target="https://mentor.ieee.org/802.11/dcn/22/11-22-1474-00-00be-cr-on-cid-10119-and-cid-10120.docx" TargetMode="External"/><Relationship Id="rId2" Type="http://schemas.openxmlformats.org/officeDocument/2006/relationships/hyperlink" Target="https://mentor.ieee.org/802.11/dcn/22/11-22-1101-02-00be-lb266-cr-for-p802-11be-d2-0-section-36-3-11-12-part-1.doc"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47-01-00be-resolutions-for-cids-in-clause-36-3-2-2-1.docx" TargetMode="External"/><Relationship Id="rId11" Type="http://schemas.openxmlformats.org/officeDocument/2006/relationships/hyperlink" Target="https://mentor.ieee.org/802.11/dcn/22/11-22-1473-00-00be-cr-on-36-2-3-trigvector-parameters.docx" TargetMode="External"/><Relationship Id="rId5" Type="http://schemas.openxmlformats.org/officeDocument/2006/relationships/hyperlink" Target="https://mentor.ieee.org/802.11/dcn/22/11-22-1465-00-00be-lb266-cr-for-cid-12937.docx" TargetMode="External"/><Relationship Id="rId10" Type="http://schemas.openxmlformats.org/officeDocument/2006/relationships/hyperlink" Target="https://mentor.ieee.org/802.11/dcn/22/11-22-1469-01-00be-cr-on-36-3-13-5-segment-parser.docx" TargetMode="External"/><Relationship Id="rId4" Type="http://schemas.openxmlformats.org/officeDocument/2006/relationships/hyperlink" Target="https://mentor.ieee.org/802.11/dcn/22/11-22-1464-00-00be-lb266-cr-for-cid-11692-and-11693.docx" TargetMode="External"/><Relationship Id="rId9" Type="http://schemas.openxmlformats.org/officeDocument/2006/relationships/hyperlink" Target="https://mentor.ieee.org/802.11/dcn/22/11-22-1404-01-00be-cr-d2-0-txvector-rxvector-parameters.docx" TargetMode="Externa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8" Type="http://schemas.openxmlformats.org/officeDocument/2006/relationships/hyperlink" Target="https://mentor.ieee.org/802.11/dcn/22/11-22-1557-00-00be-lb266-cr-for-cid-13577.doc" TargetMode="External"/><Relationship Id="rId13" Type="http://schemas.openxmlformats.org/officeDocument/2006/relationships/hyperlink" Target="https://mentor.ieee.org/802.11/dcn/22/11-22-1546-03-00be-eht-su.docx" TargetMode="External"/><Relationship Id="rId3" Type="http://schemas.openxmlformats.org/officeDocument/2006/relationships/hyperlink" Target="https://mentor.ieee.org/802.11/dcn/22/11-22-1549-01-00be-resolution-for-cids-in-clause-36-3-2-2-3.docx" TargetMode="External"/><Relationship Id="rId7" Type="http://schemas.openxmlformats.org/officeDocument/2006/relationships/hyperlink" Target="https://mentor.ieee.org/802.11/dcn/22/11-22-1551-00-00be-cr-on-9-4-2-313-4-supported-eht-mcs-and-nss-set-field.docx" TargetMode="External"/><Relationship Id="rId12" Type="http://schemas.openxmlformats.org/officeDocument/2006/relationships/hyperlink" Target="https://mentor.ieee.org/802.11/dcn/22/11-22-1606-01-00be-lb266-cids-in-9-4-2-313-eht-capabilities-element.docx" TargetMode="External"/><Relationship Id="rId2" Type="http://schemas.openxmlformats.org/officeDocument/2006/relationships/hyperlink" Target="https://mentor.ieee.org/802.11/dcn/22/11-22-1479-02-00be-lb266-cr-for-36-1-1-introduction-to-the-eht-phy.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53-00-00be-resolution-for-cids-in-clause-36-3-13-9.docx" TargetMode="External"/><Relationship Id="rId11" Type="http://schemas.openxmlformats.org/officeDocument/2006/relationships/hyperlink" Target="https://mentor.ieee.org/802.11/dcn/22/11-22-1604-01-00be-lb266-cr-on-eht-phy-introduction-2.docx" TargetMode="External"/><Relationship Id="rId5" Type="http://schemas.openxmlformats.org/officeDocument/2006/relationships/hyperlink" Target="https://mentor.ieee.org/802.11/dcn/22/11-22-1552-02-00be-resolution-for-cids-in-clause-36-3-13-8.docx" TargetMode="External"/><Relationship Id="rId10" Type="http://schemas.openxmlformats.org/officeDocument/2006/relationships/hyperlink" Target="https://mentor.ieee.org/802.11/dcn/22/11-22-1514-01-00be-lb266-cr-on-subclause-36-3-19-1-transmit-spectral-mask.docx" TargetMode="External"/><Relationship Id="rId4" Type="http://schemas.openxmlformats.org/officeDocument/2006/relationships/hyperlink" Target="https://mentor.ieee.org/802.11/dcn/22/11-22-1550-02-00be-resolution-for-cids-in-clause-36-3-5.docx" TargetMode="External"/><Relationship Id="rId9" Type="http://schemas.openxmlformats.org/officeDocument/2006/relationships/hyperlink" Target="https://mentor.ieee.org/802.11/dcn/22/11-22-1590-01-00be-d2-0-comment-resolution-for-section-36-3-15-non-ht-duplicate-transmission.docx" TargetMode="External"/><Relationship Id="rId14" Type="http://schemas.openxmlformats.org/officeDocument/2006/relationships/hyperlink" Target="https://mentor.ieee.org/802.11/dcn/22/11-22-1604-02-00be-lb266-cr-on-eht-phy-introduction-2.docx" TargetMode="External"/></Relationships>
</file>

<file path=ppt/slides/_rels/slide51.xml.rels><?xml version="1.0" encoding="UTF-8" standalone="yes"?>
<Relationships xmlns="http://schemas.openxmlformats.org/package/2006/relationships"><Relationship Id="rId8" Type="http://schemas.openxmlformats.org/officeDocument/2006/relationships/hyperlink" Target="https://mentor.ieee.org/802.11/dcn/22/11-22-1470-06-00be-lb266-cr-for-some-cids-in-35-9-35-9-1-35-9-2-35-9-4-and-35-9-4-1.docx" TargetMode="External"/><Relationship Id="rId3" Type="http://schemas.openxmlformats.org/officeDocument/2006/relationships/hyperlink" Target="https://mentor.ieee.org/802.11/dcn/22/11-22-1526-01-00be-lb266-cr-for-subclause-35-8-2.docx" TargetMode="External"/><Relationship Id="rId7" Type="http://schemas.openxmlformats.org/officeDocument/2006/relationships/hyperlink" Target="https://mentor.ieee.org/802.11/dcn/22/11-22-1189-03-00be-cr-for-txs-part-1.docx" TargetMode="External"/><Relationship Id="rId2" Type="http://schemas.openxmlformats.org/officeDocument/2006/relationships/hyperlink" Target="https://mentor.ieee.org/802.11/dcn/22/11-22-1356-02-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82-11-00be-lb266-cr-for-ml-ie-rules-part-2.docx" TargetMode="External"/><Relationship Id="rId5" Type="http://schemas.openxmlformats.org/officeDocument/2006/relationships/hyperlink" Target="https://mentor.ieee.org/802.11/dcn/22/11-22-1428-02-00be-lb266-cr-for-cids-related-to-35-3-4-2.docx" TargetMode="External"/><Relationship Id="rId4" Type="http://schemas.openxmlformats.org/officeDocument/2006/relationships/hyperlink" Target="https://mentor.ieee.org/802.11/dcn/22/11-22-1051-03-00be-lb266-cr-for-twt.docx" TargetMode="External"/></Relationships>
</file>

<file path=ppt/slides/_rels/slide52.xml.rels><?xml version="1.0" encoding="UTF-8" standalone="yes"?>
<Relationships xmlns="http://schemas.openxmlformats.org/package/2006/relationships"><Relationship Id="rId8" Type="http://schemas.openxmlformats.org/officeDocument/2006/relationships/hyperlink" Target="https://mentor.ieee.org/802.11/dcn/22/11-22-1361-01-00be-lb266-cr-for-9-3-1-22-2-common-info-field-of-trigger-frame.docx" TargetMode="External"/><Relationship Id="rId3" Type="http://schemas.openxmlformats.org/officeDocument/2006/relationships/hyperlink" Target="https://mentor.ieee.org/802.11/dcn/22/11-22-1131-05-00be-lb266-cr-on-9-4-1-71.docx" TargetMode="External"/><Relationship Id="rId7" Type="http://schemas.openxmlformats.org/officeDocument/2006/relationships/hyperlink" Target="https://mentor.ieee.org/802.11/dcn/22/11-22-1251-02-00be-lb266-cr-for-35-14-nominal-packet-padding-values.docx" TargetMode="External"/><Relationship Id="rId2" Type="http://schemas.openxmlformats.org/officeDocument/2006/relationships/hyperlink" Target="https://mentor.ieee.org/802.11/dcn/22/11-22-1194-03-00be-lb266-cr-for-9-4-1-7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12-04-00be-cr-for-clause-6-3-part-3.docx" TargetMode="External"/><Relationship Id="rId5" Type="http://schemas.openxmlformats.org/officeDocument/2006/relationships/hyperlink" Target="https://mentor.ieee.org/802.11/dcn/22/11-22-1267-05-00be-lb266-cr-on-eht-operation-element.docx" TargetMode="External"/><Relationship Id="rId10" Type="http://schemas.openxmlformats.org/officeDocument/2006/relationships/hyperlink" Target="v" TargetMode="External"/><Relationship Id="rId4" Type="http://schemas.openxmlformats.org/officeDocument/2006/relationships/hyperlink" Target="https://mentor.ieee.org/802.11/dcn/22/11-22-1232-01-00be-cr-for-cids-in-35-7-2-part-ii.docx" TargetMode="External"/><Relationship Id="rId9" Type="http://schemas.openxmlformats.org/officeDocument/2006/relationships/hyperlink" Target="https://mentor.ieee.org/802.11/dcn/22/11-22-1266-02-00be-lb266-cr-for-eht-mu-operation.docx" TargetMode="External"/></Relationships>
</file>

<file path=ppt/slides/_rels/slide53.xml.rels><?xml version="1.0" encoding="UTF-8" standalone="yes"?>
<Relationships xmlns="http://schemas.openxmlformats.org/package/2006/relationships"><Relationship Id="rId8" Type="http://schemas.openxmlformats.org/officeDocument/2006/relationships/hyperlink" Target="https://mentor.ieee.org/802.11/dcn/22/11-22-1270-04-00be-cr-for-power-boost-factor-cids.docx" TargetMode="External"/><Relationship Id="rId3" Type="http://schemas.openxmlformats.org/officeDocument/2006/relationships/hyperlink" Target="https://mentor.ieee.org/802.11/dcn/22/11-22-1619-01-00be-lb266-cr-for-sst-and-a-ppdu.doc" TargetMode="External"/><Relationship Id="rId7" Type="http://schemas.openxmlformats.org/officeDocument/2006/relationships/hyperlink" Target="https://mentor.ieee.org/802.11/dcn/22/11-22-1320-02-00be-lb266-cr-for-3-2-definitions-specific-to-ieee-802-11.docx" TargetMode="External"/><Relationship Id="rId2" Type="http://schemas.openxmlformats.org/officeDocument/2006/relationships/hyperlink" Target="https://mentor.ieee.org/802.11/dcn/22/11-22-1410-02-00be-cr-for-cids-on-ndpa-frame-format.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120-03-00be-lb266-cr-for-cids-of-4-3-16a.docx" TargetMode="External"/><Relationship Id="rId11" Type="http://schemas.openxmlformats.org/officeDocument/2006/relationships/hyperlink" Target="https://mentor.ieee.org/802.11/dcn/22/11-22-1481-00-00be-lb266-cr-for-ul-mu-operation-35-5-2-3.docx" TargetMode="External"/><Relationship Id="rId5" Type="http://schemas.openxmlformats.org/officeDocument/2006/relationships/hyperlink" Target="https://mentor.ieee.org/802.11/dcn/22/11-22-1324-02-00be-cr-for-cids-in-35-7-2-part-iii.docx" TargetMode="External"/><Relationship Id="rId10" Type="http://schemas.openxmlformats.org/officeDocument/2006/relationships/hyperlink" Target="https://mentor.ieee.org/802.11/dcn/22/11-22-1617-00-00be-lb266-cr-for-9-3-1-22-mics-part2.docx" TargetMode="External"/><Relationship Id="rId4" Type="http://schemas.openxmlformats.org/officeDocument/2006/relationships/hyperlink" Target="https://mentor.ieee.org/802.11/dcn/22/11-22-1311-03-00be-cr-for-clause-6-3-part-2.docx" TargetMode="External"/><Relationship Id="rId9" Type="http://schemas.openxmlformats.org/officeDocument/2006/relationships/hyperlink" Target="https://mentor.ieee.org/802.11/dcn/22/11-22-1307-01-00be-cr-for-9-3-1-19-part1.docx"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mentor.ieee.org/802.11/dcn/21/11-21-0706-05-00be-tgbe-coexistence-assessment-document.docx" TargetMode="External"/><Relationship Id="rId2" Type="http://schemas.openxmlformats.org/officeDocument/2006/relationships/hyperlink" Target="https://mentor.ieee.org/802.11/dcn/22/11-22-1544-00-00be-lb-266-cids-on-coexistence-assurance-document.docx" TargetMode="Externa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8" Type="http://schemas.openxmlformats.org/officeDocument/2006/relationships/hyperlink" Target="https://mentor.ieee.org/802.11/dcn/22/11-22-1470-07-00be-lb266-cr-for-some-cids-in-35-9-35-9-1-35-9-2-35-9-4-and-35-9-4-1.docx" TargetMode="External"/><Relationship Id="rId3" Type="http://schemas.openxmlformats.org/officeDocument/2006/relationships/hyperlink" Target="https://mentor.ieee.org/802.11/dcn/22/11-22-1188-02-00be-cr-for-medium-sync-recovery.docx" TargetMode="External"/><Relationship Id="rId7" Type="http://schemas.openxmlformats.org/officeDocument/2006/relationships/hyperlink" Target="https://mentor.ieee.org/802.11/dcn/22/11-22-1422-02-00be-lb266-resolution-for-comments-related-to-various-aspects-of-mlo.docx" TargetMode="External"/><Relationship Id="rId12" Type="http://schemas.openxmlformats.org/officeDocument/2006/relationships/hyperlink" Target="https://mentor.ieee.org/802.11/dcn/22/11-22-1429-03-00be-lb266-cr-for-cids-related-to-35-3-7.docx" TargetMode="External"/><Relationship Id="rId2" Type="http://schemas.openxmlformats.org/officeDocument/2006/relationships/hyperlink" Target="https://mentor.ieee.org/802.11/dcn/22/11-22-1434-02-00be-lb266-cr-cl35-emlsr-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36-04-00be-cr-for-9-4-2-316-qos-charateristics-element-part-1.docx" TargetMode="External"/><Relationship Id="rId11" Type="http://schemas.openxmlformats.org/officeDocument/2006/relationships/hyperlink" Target="https://mentor.ieee.org/802.11/dcn/22/11-22-1344-03-00be-lb266-cr-for-cids-related-to-35-3-11.docx" TargetMode="External"/><Relationship Id="rId5" Type="http://schemas.openxmlformats.org/officeDocument/2006/relationships/hyperlink" Target="https://mentor.ieee.org/802.11/dcn/22/11-22-1252-04-00be-lb266-cr-for-cids-related-to-35-3-25.docx" TargetMode="External"/><Relationship Id="rId10" Type="http://schemas.openxmlformats.org/officeDocument/2006/relationships/hyperlink" Target="https://mentor.ieee.org/802.11/dcn/22/11-22-1196-05-00be-lb266-clause-3-2-comment-resolutions.doc" TargetMode="External"/><Relationship Id="rId4" Type="http://schemas.openxmlformats.org/officeDocument/2006/relationships/hyperlink" Target="https://mentor.ieee.org/802.11/dcn/22/11-22-1336-03-00be-lb266-resolution-for-comments-related-to-mlo-ba-operation.docx" TargetMode="External"/><Relationship Id="rId9" Type="http://schemas.openxmlformats.org/officeDocument/2006/relationships/hyperlink" Target="https://mentor.ieee.org/802.11/dcn/22/11-22-1233-08-00be-cr-for-35-3-19-part1.docx" TargetMode="External"/></Relationships>
</file>

<file path=ppt/slides/_rels/slide57.xml.rels><?xml version="1.0" encoding="UTF-8" standalone="yes"?>
<Relationships xmlns="http://schemas.openxmlformats.org/package/2006/relationships"><Relationship Id="rId2" Type="http://schemas.openxmlformats.org/officeDocument/2006/relationships/hyperlink" Target="https://mentor.ieee.org/802.11/dcn/22/11-22-1263-02-00be-lb266-cr-for-txop-return-in-mu-rts-txs.docx" TargetMode="Externa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1/dcn/22/11-22-1026-06-00be-cr-for-misc-cids-for-35-3-12-4.docx"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3" Type="http://schemas.openxmlformats.org/officeDocument/2006/relationships/hyperlink" Target="https://mentor.ieee.org/802.11/dcn/22/11-22-1611-01-00be-cr-on-support-for-non-ht-ht-vht-and-he-formats.docx" TargetMode="External"/><Relationship Id="rId2" Type="http://schemas.openxmlformats.org/officeDocument/2006/relationships/hyperlink" Target="https://mentor.ieee.org/802.11/dcn/22/11-22-1610-01-00be-cr-on-cid-12537.docx" TargetMode="Externa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3" Type="http://schemas.openxmlformats.org/officeDocument/2006/relationships/hyperlink" Target="https://mentor.ieee.org/802.11/dcn/22/11-22-1582-02-00be-resolution-of-addressing-related-cids-in-clause-35-17-lb-266.docx" TargetMode="External"/><Relationship Id="rId7" Type="http://schemas.openxmlformats.org/officeDocument/2006/relationships/hyperlink" Target="https://mentor.ieee.org/802.11/dcn/22/11-22-1453-02-00be-cr-for-nstrmobileap-apremoval.docx" TargetMode="External"/><Relationship Id="rId2" Type="http://schemas.openxmlformats.org/officeDocument/2006/relationships/hyperlink" Target="https://mentor.ieee.org/802.11/dcn/22/11-22-1645-01-00be-be-d2-0-comment-resolution-subclause-35-15-3-35-15-4-35-15-5-35-15-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81-03-00be-lb266-cr-ml-traffic-indication-part1.docx" TargetMode="External"/><Relationship Id="rId5" Type="http://schemas.openxmlformats.org/officeDocument/2006/relationships/hyperlink" Target="https://mentor.ieee.org/802.11/dcn/22/11-22-1500-01-00be-11be-d2-0-comment-resolution-10-12.docx" TargetMode="External"/><Relationship Id="rId4" Type="http://schemas.openxmlformats.org/officeDocument/2006/relationships/hyperlink" Target="https://mentor.ieee.org/802.11/dcn/22/11-22-1477-01-00be-lb266-cr-for-clause-9-and-10.docx" TargetMode="External"/></Relationships>
</file>

<file path=ppt/slides/_rels/slide63.xml.rels><?xml version="1.0" encoding="UTF-8" standalone="yes"?>
<Relationships xmlns="http://schemas.openxmlformats.org/package/2006/relationships"><Relationship Id="rId3" Type="http://schemas.openxmlformats.org/officeDocument/2006/relationships/hyperlink" Target="https://mentor.ieee.org/802.11/dcn/22/11-22-1503-02-00be-d2-0-comment-resolution-subclause-35-3-18-part-1.docx" TargetMode="External"/><Relationship Id="rId2" Type="http://schemas.openxmlformats.org/officeDocument/2006/relationships/hyperlink" Target="https://mentor.ieee.org/802.11/dcn/22/11-22-1487-07-00be-lb266-cr-for-ml-reconfiguration-clause-35-3-6.docx" TargetMode="Externa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3" Type="http://schemas.openxmlformats.org/officeDocument/2006/relationships/hyperlink" Target="https://mentor.ieee.org/802.11/dcn/22/11-22-1468-02-00be-cr-for-cids-in-35-7.docx" TargetMode="External"/><Relationship Id="rId2" Type="http://schemas.openxmlformats.org/officeDocument/2006/relationships/hyperlink" Target="https://mentor.ieee.org/802.11/dcn/22/11-22-1307-02-00be-cr-for-9-3-1-19-part1.docx" TargetMode="Externa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hyperlink" Target="https://mentor.ieee.org/802.11/dcn/22/11-22-1293-02-00be-lb266-cr-for-clause-36-3-12-3.docx" TargetMode="External"/><Relationship Id="rId2" Type="http://schemas.openxmlformats.org/officeDocument/2006/relationships/hyperlink" Target="https://mentor.ieee.org/802.11/dcn/22/11-22-1384-00-00be-lb226-cr-for-clause-36-3-4-eht-ppdu-format.docx" TargetMode="Externa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hyperlink" Target="https://mentor.ieee.org/802.11/dcn/22/11-22-1773-06-00be-11-22-xxxx-00-lb266-crs-for-cids-in-quarantine-part-1.docx" TargetMode="Externa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hyperlink" Target="https://mentor.ieee.org/802.11/dcn/22/11-22-1213-04-00be-lb266-cr-on-measurement-report-for-low-latency-traffic.docx" TargetMode="Externa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2/11-22-1213-05-00be-lb266-cr-on-measurement-report-for-low-latency-traffic.doc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2" Type="http://schemas.openxmlformats.org/officeDocument/2006/relationships/hyperlink" Target="https://mentor.ieee.org/802.11/dcn/22/11-22-1213-06-00be-lb266-cr-on-measurement-report-for-low-latency-traffic.doc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mentor.ieee.org/802.11/dcn/22/11-22-0982-03-00be-tgbe-july-06-conference-call-minutes.docx" TargetMode="External"/><Relationship Id="rId2" Type="http://schemas.openxmlformats.org/officeDocument/2006/relationships/hyperlink" Target="https://mentor.ieee.org/802.11/dcn/22/11-22-0756-03-00be-tgbe-may-2022-meeting-minutes.doc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3" Type="http://schemas.openxmlformats.org/officeDocument/2006/relationships/hyperlink" Target="https://mentor.ieee.org/802.11/dcn/22/11-22-1212-05-00be-tgbe-july-sept-teleconference-minutes.docx" TargetMode="External"/><Relationship Id="rId2" Type="http://schemas.openxmlformats.org/officeDocument/2006/relationships/hyperlink" Target="https://mentor.ieee.org/802.11/dcn/22/11-22-1077-07-00be-tgbe-july-plenary-minutes.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759-04-00be-tgbe-sept-nov-teleconference-minutes.docx" TargetMode="External"/><Relationship Id="rId4" Type="http://schemas.openxmlformats.org/officeDocument/2006/relationships/hyperlink" Target="https://mentor.ieee.org/802.11/dcn/22/11-22-1591-06-00be-tgbe-sept-interim-minutes.docx" TargetMode="Externa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8" Type="http://schemas.openxmlformats.org/officeDocument/2006/relationships/hyperlink" Target="https://mentor.ieee.org/802.11/dcn/22/11-22-1818-00-00be-lb266-cids-in-9-4-2-313-eht-capabilities-element-2.docx" TargetMode="External"/><Relationship Id="rId3" Type="http://schemas.openxmlformats.org/officeDocument/2006/relationships/hyperlink" Target="https://mentor.ieee.org/802.11/dcn/22/11-22-1676-01-00be-lb-266-cr-for-cid-12538.docx" TargetMode="External"/><Relationship Id="rId7" Type="http://schemas.openxmlformats.org/officeDocument/2006/relationships/hyperlink" Target="https://mentor.ieee.org/802.11/dcn/22/11-22-1379-02-00be-cr-for-cid-10745.docx" TargetMode="External"/><Relationship Id="rId2" Type="http://schemas.openxmlformats.org/officeDocument/2006/relationships/hyperlink" Target="https://mentor.ieee.org/802.11/dcn/22/11-22-1652-01-00be-cr-on-cid12086.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70-01-00be-lb266-remaining-cr-on-eht-phy-introduction.docx" TargetMode="External"/><Relationship Id="rId5" Type="http://schemas.openxmlformats.org/officeDocument/2006/relationships/hyperlink" Target="https://mentor.ieee.org/802.11/dcn/22/11-22-1716-01-00be-lb266-cr-for-36-3-10.doc" TargetMode="External"/><Relationship Id="rId4" Type="http://schemas.openxmlformats.org/officeDocument/2006/relationships/hyperlink" Target="https://mentor.ieee.org/802.11/dcn/22/11-22-1812-00-00be-lb266-cr-for-ru-allocation-in-36-2-2.docx/" TargetMode="External"/><Relationship Id="rId9" Type="http://schemas.openxmlformats.org/officeDocument/2006/relationships/hyperlink" Target="https://mentor.ieee.org/802.11/dcn/22/11-22-1813-00-00be-cr-for-the-unit-of-transmit-power.docx" TargetMode="External"/></Relationships>
</file>

<file path=ppt/slides/_rels/slide74.xml.rels><?xml version="1.0" encoding="UTF-8" standalone="yes"?>
<Relationships xmlns="http://schemas.openxmlformats.org/package/2006/relationships"><Relationship Id="rId8" Type="http://schemas.openxmlformats.org/officeDocument/2006/relationships/hyperlink" Target="https://mentor.ieee.org/802.11/dcn/22/11-22-1460-03-00be-cr-for-beacon-protection.docx" TargetMode="External"/><Relationship Id="rId3" Type="http://schemas.openxmlformats.org/officeDocument/2006/relationships/hyperlink" Target="https://mentor.ieee.org/802.11/dcn/22/11-22-1457-01-00be-cr-for-9-4-2-316-qos-charateristics-element-part-2.docxhttps:/mentor.ieee.org/802.11/dcn/22/11-22-1457-01-00be-cr-for-9-4-2-316-qos-charateristics-element-part-2.docx" TargetMode="External"/><Relationship Id="rId7" Type="http://schemas.openxmlformats.org/officeDocument/2006/relationships/hyperlink" Target="https://mentor.ieee.org/802.11/dcn/22/11-22-1690-05-00be-cr-for-miscellaneous-cids.docx" TargetMode="External"/><Relationship Id="rId2" Type="http://schemas.openxmlformats.org/officeDocument/2006/relationships/hyperlink" Target="https://mentor.ieee.org/802.11/dcn/22/11-22-1646-02-00be-crs-for-11be-d2-0-clause-12-security-cids.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399-04-00be-lb266-cr-for-ml-ie-usage-for-ml-setup.docx" TargetMode="External"/><Relationship Id="rId5" Type="http://schemas.openxmlformats.org/officeDocument/2006/relationships/hyperlink" Target="https://mentor.ieee.org/802.11/dcn/22/11-22-1501-00-00be-11be-d2-0-comment-resolution-35-4.docx" TargetMode="External"/><Relationship Id="rId4" Type="http://schemas.openxmlformats.org/officeDocument/2006/relationships/hyperlink" Target="https://mentor.ieee.org/802.11/dcn/22/11-22-1366-00-00be-cr-for-miscellaneous-cids.docx" TargetMode="External"/><Relationship Id="rId9" Type="http://schemas.openxmlformats.org/officeDocument/2006/relationships/hyperlink" Target="https://mentor.ieee.org/802.11/dcn/22/11-22-1496-02-00be-lb266-cr-for-clause-9-4-2-5-1.docx" TargetMode="External"/></Relationships>
</file>

<file path=ppt/slides/_rels/slide75.xml.rels><?xml version="1.0" encoding="UTF-8" standalone="yes"?>
<Relationships xmlns="http://schemas.openxmlformats.org/package/2006/relationships"><Relationship Id="rId2" Type="http://schemas.openxmlformats.org/officeDocument/2006/relationships/hyperlink" Target="https://mentor.ieee.org/802.11/dcn/22/11-22-1317-02-00be-cr-on-cid-10116.docx" TargetMode="External"/><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2" Type="http://schemas.openxmlformats.org/officeDocument/2006/relationships/hyperlink" Target="https://mentor.ieee.org/802.11/dcn/22/11-22-1565-02-00be-lb266-cr-for-uora.docx"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8" Type="http://schemas.openxmlformats.org/officeDocument/2006/relationships/hyperlink" Target="https://mentor.ieee.org/802.11/dcn/22/11-22-1422-04-00be-lb266-resolution-for-comments-related-to-various-aspects-of-mlo.docx" TargetMode="External"/><Relationship Id="rId3" Type="http://schemas.openxmlformats.org/officeDocument/2006/relationships/hyperlink" Target="https://mentor.ieee.org/802.11/dcn/22/11-22-1470-08-00be-lb266-cr-for-some-cids-in-35-9-35-9-1-35-9-2-35-9-4-and-35-9-4-1.docx" TargetMode="External"/><Relationship Id="rId7" Type="http://schemas.openxmlformats.org/officeDocument/2006/relationships/hyperlink" Target="https://mentor.ieee.org/802.11/dcn/22/11-22-1746-04-00be-lb266-cr-for-subclause-9.docx" TargetMode="External"/><Relationship Id="rId2" Type="http://schemas.openxmlformats.org/officeDocument/2006/relationships/hyperlink" Target="https://mentor.ieee.org/802.11/dcn/22/11-22-1228-04-00be-lb266-cr-for-9-1-13-9-and-9-6-13-10.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400-06-00be-lb266-cr-for-str-operation.docx" TargetMode="External"/><Relationship Id="rId5" Type="http://schemas.openxmlformats.org/officeDocument/2006/relationships/hyperlink" Target="https://mentor.ieee.org/802.11/dcn/22/11-22-1178-06-00be-tgbe-lb266-security-comment-resolutions.docx" TargetMode="External"/><Relationship Id="rId4" Type="http://schemas.openxmlformats.org/officeDocument/2006/relationships/hyperlink" Target="https://mentor.ieee.org/802.11/dcn/22/11-22-1280-06-00be-lb-266-cr-for-r-twt-related-cids-part1.docx" TargetMode="External"/><Relationship Id="rId9" Type="http://schemas.openxmlformats.org/officeDocument/2006/relationships/hyperlink" Target="https://mentor.ieee.org/802.11/dcn/22/11-22-1705-02-00be-lb266-cr-for-miscellaneous-cids.docx" TargetMode="Externa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mentor.ieee.org/802.11/dcn/22/11-22-1004-01-00be-lb266-cr-for-ps-operation-with-mlo.docx" TargetMode="External"/><Relationship Id="rId2" Type="http://schemas.openxmlformats.org/officeDocument/2006/relationships/hyperlink" Target="https://mentor.ieee.org/802.11/dcn/22/11-22-0997-00-00be-cr-for-10-3-14-2-and-10-3-14-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09-02-00be-cr-for-35-3-13.docx" TargetMode="External"/><Relationship Id="rId5" Type="http://schemas.openxmlformats.org/officeDocument/2006/relationships/hyperlink" Target="https://mentor.ieee.org/802.11/dcn/22/11-22-1008-01-00be-lb266-cr-for-misc-cids-in-clause-9-4-2.docx" TargetMode="External"/><Relationship Id="rId4" Type="http://schemas.openxmlformats.org/officeDocument/2006/relationships/hyperlink" Target="https://mentor.ieee.org/802.11/dcn/22/11-22-1005-00-00be-lb266-cr-for-ba-operation-with-mlo.docx" TargetMode="External"/></Relationships>
</file>

<file path=ppt/slides/_rels/slide80.xml.rels><?xml version="1.0" encoding="UTF-8" standalone="yes"?>
<Relationships xmlns="http://schemas.openxmlformats.org/package/2006/relationships"><Relationship Id="rId2" Type="http://schemas.openxmlformats.org/officeDocument/2006/relationships/hyperlink" Target="https://mentor.ieee.org/802.11/dcn/22/11-22-1773-10-00be-11-22-xxxx-00-lb266-crs-for-cids-in-quarantine-part-1.docx" TargetMode="Externa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3" Type="http://schemas.openxmlformats.org/officeDocument/2006/relationships/hyperlink" Target="https://mentor.ieee.org/802.11/dcn/22/11-22-1747-03-00be-lb266-cr-for-subclause-35-3-15.docx" TargetMode="External"/><Relationship Id="rId7" Type="http://schemas.openxmlformats.org/officeDocument/2006/relationships/hyperlink" Target="https://mentor.ieee.org/802.11/dcn/22/11-22-1583-02-00be-cr-for-35-3-14.docx" TargetMode="External"/><Relationship Id="rId2" Type="http://schemas.openxmlformats.org/officeDocument/2006/relationships/hyperlink" Target="https://mentor.ieee.org/802.11/dcn/22/11-22-1756-03-00be-lb266-cr-cl35-emlsr-part4.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4-01-00be-lb266-cr-for-miscellaneous-cids.docx" TargetMode="External"/><Relationship Id="rId5" Type="http://schemas.openxmlformats.org/officeDocument/2006/relationships/hyperlink" Target="https://mentor.ieee.org/802.11/dcn/22/11-22-1417-00-00be-lb266-cr-for-35-3-16-2.docx" TargetMode="External"/><Relationship Id="rId4" Type="http://schemas.openxmlformats.org/officeDocument/2006/relationships/hyperlink" Target="https://mentor.ieee.org/802.11/dcn/22/11-22-1766-02-00be-lb266-cr-for-various-cids.docx" TargetMode="Externa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8" Type="http://schemas.openxmlformats.org/officeDocument/2006/relationships/hyperlink" Target="https://mentor.ieee.org/802.11/dcn/22/11-22-1200-02-00be-lb266-cr-for-35-17-3-part-2.docx" TargetMode="External"/><Relationship Id="rId13" Type="http://schemas.openxmlformats.org/officeDocument/2006/relationships/hyperlink" Target="https://mentor.ieee.org/802.11/dcn/22/11-22-1833-01-00be-lb266-cr-for-35-3-7-1-3.docx" TargetMode="External"/><Relationship Id="rId3" Type="http://schemas.openxmlformats.org/officeDocument/2006/relationships/hyperlink" Target="https://mentor.ieee.org/802.11/dcn/22/11-22-1827-01-00be-lb266-cr-mainly-related-to-35-9-3-r-twt-announcement.docx" TargetMode="External"/><Relationship Id="rId7" Type="http://schemas.openxmlformats.org/officeDocument/2006/relationships/hyperlink" Target="https://mentor.ieee.org/802.11/dcn/22/11-22-1828-00-00be-lb266-cr-mainly-related-to-35-9-5-r-twt-traffic-delivery.docx" TargetMode="External"/><Relationship Id="rId12" Type="http://schemas.openxmlformats.org/officeDocument/2006/relationships/hyperlink" Target="https://mentor.ieee.org/802.11/dcn/22/11-22-1832-01-00be-lb266-cr-for-35-3-16-5-1-part-2.docx" TargetMode="External"/><Relationship Id="rId2" Type="http://schemas.openxmlformats.org/officeDocument/2006/relationships/hyperlink" Target="https://mentor.ieee.org/802.11/dcn/22/11-22-1742-02-00be-lb266-cr-for-9-4-1-74-eml-control-field.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748-03-00be-lb266-cr-for-subclause-35-12-and-35-2-2-1.docx" TargetMode="External"/><Relationship Id="rId11" Type="http://schemas.openxmlformats.org/officeDocument/2006/relationships/hyperlink" Target="https://mentor.ieee.org/802.11/dcn/22/11-22-1452-02-00be-lb266-cr-for-35-17-3-part-3.docx" TargetMode="External"/><Relationship Id="rId5" Type="http://schemas.openxmlformats.org/officeDocument/2006/relationships/hyperlink" Target="https://mentor.ieee.org/802.11/dcn/22/11-22-1369-03-00be-cr-for-some-cids-on-clause-9.docx" TargetMode="External"/><Relationship Id="rId10" Type="http://schemas.openxmlformats.org/officeDocument/2006/relationships/hyperlink" Target="https://mentor.ieee.org/802.11/dcn/22/11-22-1793-01-00be-nstr-mobile-ap-miscellaneous-cids.docx" TargetMode="External"/><Relationship Id="rId4" Type="http://schemas.openxmlformats.org/officeDocument/2006/relationships/hyperlink" Target="https://mentor.ieee.org/802.11/dcn/22/11-22-1768-04-00be-lb266-cr-for-subclause-35-3-16-8-1.docx" TargetMode="External"/><Relationship Id="rId9" Type="http://schemas.openxmlformats.org/officeDocument/2006/relationships/hyperlink" Target="https://mentor.ieee.org/802.11/dcn/22/11-22-1832-00-00be-lb266-cr-for-35-3-16-5-1-part-2.docx" TargetMode="External"/><Relationship Id="rId14" Type="http://schemas.openxmlformats.org/officeDocument/2006/relationships/hyperlink" Target="https://mentor.ieee.org/802.11/dcn/22/11-22-1836-01-00be-lb266-cr-for-mac-miscellaneous.docx"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https://mentor.ieee.org/802.11/dcn/22/11-22-1846-02-00be-cr-for-nstrmobileap-part3.docx" TargetMode="External"/><Relationship Id="rId2" Type="http://schemas.openxmlformats.org/officeDocument/2006/relationships/hyperlink" Target="https://mentor.ieee.org/802.11/dcn/22/11-22-1768-06-00be-lb266-cr-for-subclause-35-3-16-8-1.docxhttps:/mentor.ieee.org/802.11/dcn/22/11-22-1768-06-00be-lb266-cr-for-subclause-35-3-16-8-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777-02-00be-cr-for-3-1-and-3-2.docx" TargetMode="External"/></Relationships>
</file>

<file path=ppt/slides/_rels/slide85.xml.rels><?xml version="1.0" encoding="UTF-8" standalone="yes"?>
<Relationships xmlns="http://schemas.openxmlformats.org/package/2006/relationships"><Relationship Id="rId2" Type="http://schemas.openxmlformats.org/officeDocument/2006/relationships/hyperlink" Target="https://mentor.ieee.org/802.11/dcn/22/11-22-1463-03-00be-lb266-cr-for-p2p-support-in-r-twt.docx" TargetMode="Externa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hyperlink" Target="https://mentor.ieee.org/802.11/dcn/22/11-22-1250-04-00be-lb266-cr-for-ml-sm-power-save-mode.docx" TargetMode="Externa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hyperlink" Target="https://mentor.ieee.org/802.11/dcn/22/11-22-1336-04-00be-lb266-resolution-for-comments-related-to-mlo-ba-operation.docx" TargetMode="Externa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8" Type="http://schemas.openxmlformats.org/officeDocument/2006/relationships/hyperlink" Target="https://mentor.ieee.org/802.11/dcn/22/11-22-1375-01-00be-tgbe-lb266-comment-resolutions-for-non-clause-12-security-comments.docx" TargetMode="External"/><Relationship Id="rId3" Type="http://schemas.openxmlformats.org/officeDocument/2006/relationships/hyperlink" Target="https://mentor.ieee.org/802.11/dcn/22/11-22-1835-01-00be-lb266-cr-for-annex-c.docx" TargetMode="External"/><Relationship Id="rId7" Type="http://schemas.openxmlformats.org/officeDocument/2006/relationships/hyperlink" Target="https://mentor.ieee.org/802.11/dcn/22/11-22-1848-01-00be-lb266-cr-misc.docx" TargetMode="External"/><Relationship Id="rId2" Type="http://schemas.openxmlformats.org/officeDocument/2006/relationships/hyperlink" Target="https://mentor.ieee.org/802.11/dcn/22/11-22-1505-02-00be-11be-d2-0-comment-resolution-subclause-35-3-18-part-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73-01-00be-cr-for-cid-10911.docx" TargetMode="External"/><Relationship Id="rId5" Type="http://schemas.openxmlformats.org/officeDocument/2006/relationships/hyperlink" Target="https://mentor.ieee.org/802.11/dcn/22/11-22-1381-05-00be-lb266-cr-ml-traffic-indication-part1.docx" TargetMode="External"/><Relationship Id="rId4" Type="http://schemas.openxmlformats.org/officeDocument/2006/relationships/hyperlink" Target="https://mentor.ieee.org/802.11/dcn/22/11-22-1335-05-00be-cr-for-cids-related-to-group-addressed-frame-reception-in-emlsr-nstr.docx"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22/11-22-1025-00-00be-cr-for-om-part-1.docx" TargetMode="External"/><Relationship Id="rId2" Type="http://schemas.openxmlformats.org/officeDocument/2006/relationships/hyperlink" Target="https://mentor.ieee.org/802.11/dcn/22/11-22-1019-02-00be-lb266-cr-for-clause-9-3-3.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029-02-00be-lb266-cr-for-35-3-4-1.docx" TargetMode="External"/><Relationship Id="rId5" Type="http://schemas.openxmlformats.org/officeDocument/2006/relationships/hyperlink" Target="https://mentor.ieee.org/802.11/dcn/22/11-22-1015-02-00be-resolution-of-epcs-related-cids-in-clause-4-5-13-cc-266.docx" TargetMode="External"/><Relationship Id="rId4" Type="http://schemas.openxmlformats.org/officeDocument/2006/relationships/hyperlink" Target="https://mentor.ieee.org/802.11/dcn/22/11-22-1014-01-00be-resolution-of-cids-in-clause-3-1-related-to-epcs-cc-266.docx" TargetMode="External"/></Relationships>
</file>

<file path=ppt/slides/_rels/slide90.xml.rels><?xml version="1.0" encoding="UTF-8" standalone="yes"?>
<Relationships xmlns="http://schemas.openxmlformats.org/package/2006/relationships"><Relationship Id="rId3" Type="http://schemas.openxmlformats.org/officeDocument/2006/relationships/hyperlink" Target="https://mentor.ieee.org/802.11/dcn/22/11-22-1583-04-00be-cr-for-35-3-14.docx" TargetMode="External"/><Relationship Id="rId7" Type="http://schemas.openxmlformats.org/officeDocument/2006/relationships/hyperlink" Target="https://mentor.ieee.org/802.11/dcn/22/11-22-1685-00-00be-crs-for-11be-d2-0-proxy-arp-cids.docx" TargetMode="External"/><Relationship Id="rId2" Type="http://schemas.openxmlformats.org/officeDocument/2006/relationships/hyperlink" Target="https://mentor.ieee.org/802.11/dcn/22/11-22-1356-06-00be-tgbe-lb266-comment-resolutions-for-rsna.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16-03-00be-cr-for-35-16-1.docx" TargetMode="External"/><Relationship Id="rId5" Type="http://schemas.openxmlformats.org/officeDocument/2006/relationships/hyperlink" Target="https://mentor.ieee.org/802.11/dcn/22/11-22-1879-01-00be-lb266-cr-for-twt-operation.docx" TargetMode="External"/><Relationship Id="rId4" Type="http://schemas.openxmlformats.org/officeDocument/2006/relationships/hyperlink" Target="https://mentor.ieee.org/802.11/dcn/22/11-22-1881-02-00be-lb266-cr-for-leftover-cids.docx" TargetMode="External"/></Relationships>
</file>

<file path=ppt/slides/_rels/slide91.xml.rels><?xml version="1.0" encoding="UTF-8" standalone="yes"?>
<Relationships xmlns="http://schemas.openxmlformats.org/package/2006/relationships"><Relationship Id="rId3" Type="http://schemas.openxmlformats.org/officeDocument/2006/relationships/hyperlink" Target="https://mentor.ieee.org/802.11/dcn/22/11-22-1695-00-00be-cr-on-cid-11827-and-12115.docx" TargetMode="External"/><Relationship Id="rId2" Type="http://schemas.openxmlformats.org/officeDocument/2006/relationships/hyperlink" Target="https://mentor.ieee.org/802.11/dcn/22/11-22-1903-04-00be-lb266-cr-for-misc-cids.docx" TargetMode="Externa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8" Type="http://schemas.openxmlformats.org/officeDocument/2006/relationships/hyperlink" Target="https://mentor.ieee.org/802.11/dcn/22/11-22-1886-00-00be-lb266-cr-for-36-3-2-7-and-36-3-2-8.docx" TargetMode="External"/><Relationship Id="rId3" Type="http://schemas.openxmlformats.org/officeDocument/2006/relationships/hyperlink" Target="https://mentor.ieee.org/802.11/dcn/22/11-22-1788-00-00be-11be-d2-0-cr-for-eht-transmit-procedure.docx" TargetMode="External"/><Relationship Id="rId7" Type="http://schemas.openxmlformats.org/officeDocument/2006/relationships/hyperlink" Target="https://mentor.ieee.org/802.11/dcn/22/11-22-1875-01-00be-lb266-cr-for-36-3-2-1.docx" TargetMode="External"/><Relationship Id="rId2" Type="http://schemas.openxmlformats.org/officeDocument/2006/relationships/hyperlink" Target="https://mentor.ieee.org/802.11/dcn/22/11-22-1837-00-00be-lb266-cr-for-clause-3-2.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58-00-00be-lb266-cr-on-data-field-part2.docx" TargetMode="External"/><Relationship Id="rId5" Type="http://schemas.openxmlformats.org/officeDocument/2006/relationships/hyperlink" Target="https://mentor.ieee.org/802.11/dcn/22/11-22-1856-02-00be-lb266-cr-on-ltf-part2.docx" TargetMode="External"/><Relationship Id="rId10" Type="http://schemas.openxmlformats.org/officeDocument/2006/relationships/hyperlink" Target="https://mentor.ieee.org/802.11/dcn/22/11-22-1370-01-00be-d2-0-comment-resolution-for-mu-mimo-phy.docx" TargetMode="External"/><Relationship Id="rId4" Type="http://schemas.openxmlformats.org/officeDocument/2006/relationships/hyperlink" Target="https://mentor.ieee.org/802.11/dcn/22/11-22-1160-00-00be-lb266-cr-for-section-36-3-17.doc" TargetMode="External"/><Relationship Id="rId9" Type="http://schemas.openxmlformats.org/officeDocument/2006/relationships/hyperlink" Target="https://mentor.ieee.org/802.11/dcn/22/11-22-1950-00-00be-lb266-cr-for-p802-11be-d2-0-section-36-3-11-12-part-2.doc" TargetMode="External"/></Relationships>
</file>

<file path=ppt/slides/_rels/slide93.xml.rels><?xml version="1.0" encoding="UTF-8" standalone="yes"?>
<Relationships xmlns="http://schemas.openxmlformats.org/package/2006/relationships"><Relationship Id="rId3" Type="http://schemas.openxmlformats.org/officeDocument/2006/relationships/hyperlink" Target="https://mentor.ieee.org/802.11/dcn/22/11-22-1857-01-00be-lb266-cr-on-data-field-part1.docx" TargetMode="External"/><Relationship Id="rId2" Type="http://schemas.openxmlformats.org/officeDocument/2006/relationships/hyperlink" Target="https://mentor.ieee.org/802.11/dcn/22/11-22-1855-01-00be-lb266-cr-on-ltf-part1.docx" TargetMode="External"/><Relationship Id="rId1" Type="http://schemas.openxmlformats.org/officeDocument/2006/relationships/slideLayout" Target="../slideLayouts/slideLayout2.xml"/><Relationship Id="rId4" Type="http://schemas.openxmlformats.org/officeDocument/2006/relationships/hyperlink" Target="https://mentor.ieee.org/802.11/dcn/22/11-22-1859-01-00be-lb266-cr-on-scrambler.docx" TargetMode="External"/></Relationships>
</file>

<file path=ppt/slides/_rels/slide94.xml.rels><?xml version="1.0" encoding="UTF-8" standalone="yes"?>
<Relationships xmlns="http://schemas.openxmlformats.org/package/2006/relationships"><Relationship Id="rId8" Type="http://schemas.openxmlformats.org/officeDocument/2006/relationships/hyperlink" Target="https://mentor.ieee.org/802.11/dcn/22/11-22-1757-01-00be-lb266-cr-for-cid-13582.doc" TargetMode="External"/><Relationship Id="rId3" Type="http://schemas.openxmlformats.org/officeDocument/2006/relationships/hyperlink" Target="https://mentor.ieee.org/802.11/dcn/22/11-22-1679-01-00be-comment-resolution-for-clause-35-1.docx" TargetMode="External"/><Relationship Id="rId7" Type="http://schemas.openxmlformats.org/officeDocument/2006/relationships/hyperlink" Target="https://mentor.ieee.org/802.11/dcn/22/11-22-1363-00-00be-cr-on-3-2-cids-part2.doc" TargetMode="External"/><Relationship Id="rId12" Type="http://schemas.openxmlformats.org/officeDocument/2006/relationships/hyperlink" Target="https://mentor.ieee.org/802.11/dcn/22/11-22-1871-01-00be-lb-266-cr-for-cid-11671-11966.docx" TargetMode="External"/><Relationship Id="rId2" Type="http://schemas.openxmlformats.org/officeDocument/2006/relationships/hyperlink" Target="https://mentor.ieee.org/802.11/dcn/22/11-22-1482-02-00be-lb266-cr-for-preamble-puncturing.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531-01-00be-lb266-cr-for-cid-14051.docx" TargetMode="External"/><Relationship Id="rId11" Type="http://schemas.openxmlformats.org/officeDocument/2006/relationships/hyperlink" Target="https://mentor.ieee.org/802.11/dcn/22/11-22-1853-01-00be-lb266-cr-for-cid13941-13942-13943.docx" TargetMode="External"/><Relationship Id="rId5" Type="http://schemas.openxmlformats.org/officeDocument/2006/relationships/hyperlink" Target="https://mentor.ieee.org/802.11/dcn/22/11-22-1488-01-00be-lb266-cr-for-eht-trs-part-ii.docx" TargetMode="External"/><Relationship Id="rId10" Type="http://schemas.openxmlformats.org/officeDocument/2006/relationships/hyperlink" Target="https://mentor.ieee.org/802.11/dcn/22/11-22-1797-01-00be-lb266-cr-for-nss-in-nominal-packet-padding.docx" TargetMode="External"/><Relationship Id="rId4" Type="http://schemas.openxmlformats.org/officeDocument/2006/relationships/hyperlink" Target="https://mentor.ieee.org/802.11/dcn/22/11-22-1850-01-00be-lb266-crs-for-4-9-5-and-7-1-reference-model-and-ds.docx" TargetMode="External"/><Relationship Id="rId9" Type="http://schemas.openxmlformats.org/officeDocument/2006/relationships/hyperlink" Target="https://mentor.ieee.org/802.11/dcn/22/11-22-1798-01-00be-lb266-cr-for-9-3-1-22-4-eht-variant-user-info-field.docx" TargetMode="External"/></Relationships>
</file>

<file path=ppt/slides/_rels/slide95.xml.rels><?xml version="1.0" encoding="UTF-8" standalone="yes"?>
<Relationships xmlns="http://schemas.openxmlformats.org/package/2006/relationships"><Relationship Id="rId3" Type="http://schemas.openxmlformats.org/officeDocument/2006/relationships/hyperlink" Target="https://mentor.ieee.org/802.11/dcn/22/11-22-1692-01-00be-clause-3-2-comment-resolutions.docx" TargetMode="External"/><Relationship Id="rId2" Type="http://schemas.openxmlformats.org/officeDocument/2006/relationships/hyperlink" Target="https://mentor.ieee.org/802.11/dcn/22/11-22-1769-03-00be-resolution-for-lb266-cid-11676.docx" TargetMode="External"/><Relationship Id="rId1" Type="http://schemas.openxmlformats.org/officeDocument/2006/relationships/slideLayout" Target="../slideLayouts/slideLayout2.xml"/><Relationship Id="rId5" Type="http://schemas.openxmlformats.org/officeDocument/2006/relationships/hyperlink" Target="https://mentor.ieee.org/802.11/dcn/22/11-22-1863-00-00be-lb266-cr-for-section-9-3-1-19-part2.doc" TargetMode="External"/><Relationship Id="rId4" Type="http://schemas.openxmlformats.org/officeDocument/2006/relationships/hyperlink" Target="https://mentor.ieee.org/802.11/dcn/22/11-22-1866-01-00be-lb-266-cr-on-35-15-1.docx" TargetMode="Externa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3" Type="http://schemas.openxmlformats.org/officeDocument/2006/relationships/hyperlink" Target="https://mentor.ieee.org/802.11/dcn/22/11-22-1680-01-00be-comment-resolution-for-clause-11-20-6-5.docx" TargetMode="External"/><Relationship Id="rId2" Type="http://schemas.openxmlformats.org/officeDocument/2006/relationships/hyperlink" Target="https://mentor.ieee.org/802.11/dcn/22/11-22-1794-02-00be-lb266-cr-for-cids-in-35-10-eht-spatial-reuse-operation.docx" TargetMode="External"/><Relationship Id="rId1" Type="http://schemas.openxmlformats.org/officeDocument/2006/relationships/slideLayout" Target="../slideLayouts/slideLayout2.xml"/><Relationship Id="rId6" Type="http://schemas.openxmlformats.org/officeDocument/2006/relationships/hyperlink" Target="https://mentor.ieee.org/802.11/dcn/22/11-22-1827-04-00be-lb266-cr-mainly-related-to-35-9-3-r-twt-announcement.docx" TargetMode="External"/><Relationship Id="rId5" Type="http://schemas.openxmlformats.org/officeDocument/2006/relationships/hyperlink" Target="https://mentor.ieee.org/802.11/dcn/22/11-22-1877-01-00be-lb266-cr-for-clause-6-3-131.docx" TargetMode="External"/><Relationship Id="rId4" Type="http://schemas.openxmlformats.org/officeDocument/2006/relationships/hyperlink" Target="https://mentor.ieee.org/802.11/dcn/22/11-22-1890-01-00be-lb266-cr-for-reconfiguration-ml-element.docx" TargetMode="Externa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July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Motions List - Part 3</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2022-07-10</a:t>
            </a:r>
          </a:p>
        </p:txBody>
      </p:sp>
      <p:graphicFrame>
        <p:nvGraphicFramePr>
          <p:cNvPr id="3075" name="Object 3"/>
          <p:cNvGraphicFramePr>
            <a:graphicFrameLocks noChangeAspect="1"/>
          </p:cNvGraphicFramePr>
          <p:nvPr>
            <p:extLst>
              <p:ext uri="{D42A27DB-BD31-4B8C-83A1-F6EECF244321}">
                <p14:modId xmlns:p14="http://schemas.microsoft.com/office/powerpoint/2010/main" val="3420385986"/>
              </p:ext>
            </p:extLst>
          </p:nvPr>
        </p:nvGraphicFramePr>
        <p:xfrm>
          <a:off x="461963" y="2486025"/>
          <a:ext cx="8540750" cy="2503488"/>
        </p:xfrm>
        <a:graphic>
          <a:graphicData uri="http://schemas.openxmlformats.org/presentationml/2006/ole">
            <mc:AlternateContent xmlns:mc="http://schemas.openxmlformats.org/markup-compatibility/2006">
              <mc:Choice xmlns:v="urn:schemas-microsoft-com:vml" Requires="v">
                <p:oleObj name="Document" r:id="rId3" imgW="8552553" imgH="2514074" progId="Word.Document.8">
                  <p:embed/>
                </p:oleObj>
              </mc:Choice>
              <mc:Fallback>
                <p:oleObj name="Document" r:id="rId3" imgW="8552553" imgH="2514074" progId="Word.Document.8">
                  <p:embed/>
                  <p:pic>
                    <p:nvPicPr>
                      <p:cNvPr id="3075" name="Object 3"/>
                      <p:cNvPicPr>
                        <a:picLocks noChangeAspect="1" noChangeArrowheads="1"/>
                      </p:cNvPicPr>
                      <p:nvPr/>
                    </p:nvPicPr>
                    <p:blipFill>
                      <a:blip r:embed="rId4"/>
                      <a:srcRect/>
                      <a:stretch>
                        <a:fillRect/>
                      </a:stretch>
                    </p:blipFill>
                    <p:spPr bwMode="auto">
                      <a:xfrm>
                        <a:off x="461963" y="2486025"/>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strike="sngStrike" dirty="0">
                <a:solidFill>
                  <a:srgbClr val="FF0000"/>
                </a:solidFill>
              </a:rPr>
              <a:t>10013, </a:t>
            </a:r>
            <a:r>
              <a:rPr lang="en-US" sz="1100" b="0" dirty="0">
                <a:solidFill>
                  <a:schemeClr val="tx1"/>
                </a:solidFill>
              </a:rPr>
              <a:t>10383, 11105, 11760, 12623, 12911, 14054 in </a:t>
            </a:r>
            <a:r>
              <a:rPr lang="en-US" sz="1100" b="0" dirty="0">
                <a:solidFill>
                  <a:schemeClr val="tx1"/>
                </a:solidFill>
                <a:hlinkClick r:id="rId2"/>
              </a:rPr>
              <a:t>11-22/1023r5</a:t>
            </a:r>
            <a:r>
              <a:rPr lang="en-US" sz="1100" b="0" i="1" dirty="0">
                <a:solidFill>
                  <a:schemeClr val="tx1"/>
                </a:solidFill>
              </a:rPr>
              <a:t> [6 CIDs]</a:t>
            </a:r>
          </a:p>
          <a:p>
            <a:pPr marL="285750" indent="-285750">
              <a:buFont typeface="Arial" panose="020B0604020202020204" pitchFamily="34" charset="0"/>
              <a:buChar char="•"/>
            </a:pPr>
            <a:r>
              <a:rPr lang="en-US" sz="1100" b="0" dirty="0">
                <a:solidFill>
                  <a:schemeClr val="tx1"/>
                </a:solidFill>
              </a:rPr>
              <a:t>11136, 11444, 11446, 12660, 12661, 13807, 13808  in </a:t>
            </a:r>
            <a:r>
              <a:rPr lang="en-US" sz="1100" b="0" dirty="0">
                <a:solidFill>
                  <a:schemeClr val="tx1"/>
                </a:solidFill>
                <a:hlinkClick r:id="rId3"/>
              </a:rPr>
              <a:t>11-22/1055r1</a:t>
            </a:r>
            <a:r>
              <a:rPr lang="en-US" sz="1100" b="0" i="1" dirty="0">
                <a:solidFill>
                  <a:schemeClr val="tx1"/>
                </a:solidFill>
              </a:rPr>
              <a:t> [7 CIDs]</a:t>
            </a:r>
          </a:p>
          <a:p>
            <a:pPr marL="285750" indent="-285750">
              <a:buFont typeface="Arial" panose="020B0604020202020204" pitchFamily="34" charset="0"/>
              <a:buChar char="•"/>
            </a:pPr>
            <a:r>
              <a:rPr lang="en-US" sz="1100" b="0" dirty="0">
                <a:solidFill>
                  <a:schemeClr val="tx1"/>
                </a:solidFill>
              </a:rPr>
              <a:t>10457, 10458, 10563, 11128,</a:t>
            </a:r>
            <a:r>
              <a:rPr lang="en-US" sz="1100" b="0" dirty="0">
                <a:solidFill>
                  <a:srgbClr val="FF0000"/>
                </a:solidFill>
              </a:rPr>
              <a:t> </a:t>
            </a:r>
            <a:r>
              <a:rPr lang="en-US" sz="1100" b="0" dirty="0">
                <a:solidFill>
                  <a:schemeClr val="tx1"/>
                </a:solidFill>
              </a:rPr>
              <a:t>11395, 11396, 11397, 13261, 11398, 10564, </a:t>
            </a:r>
            <a:r>
              <a:rPr lang="en-US" sz="1100" b="0" u="sng" dirty="0">
                <a:solidFill>
                  <a:srgbClr val="FF0000"/>
                </a:solidFill>
              </a:rPr>
              <a:t>13477</a:t>
            </a:r>
            <a:r>
              <a:rPr lang="en-US" sz="1100" b="0" dirty="0">
                <a:solidFill>
                  <a:schemeClr val="tx1"/>
                </a:solidFill>
              </a:rPr>
              <a:t> in </a:t>
            </a:r>
            <a:r>
              <a:rPr lang="en-US" sz="1100" b="0" dirty="0">
                <a:solidFill>
                  <a:schemeClr val="tx1"/>
                </a:solidFill>
                <a:hlinkClick r:id="rId4"/>
              </a:rPr>
              <a:t>11-22/1012r2</a:t>
            </a:r>
            <a:r>
              <a:rPr lang="en-US" sz="1100" b="0" i="1" dirty="0">
                <a:solidFill>
                  <a:schemeClr val="tx1"/>
                </a:solidFill>
              </a:rPr>
              <a:t> [11 CIDs]</a:t>
            </a:r>
          </a:p>
          <a:p>
            <a:pPr marL="0" indent="0"/>
            <a:r>
              <a:rPr lang="en-US" altLang="en-US" sz="1800" b="1" dirty="0"/>
              <a:t>and incorporate the text changes into the latest TGbe draft.</a:t>
            </a:r>
          </a:p>
          <a:p>
            <a:endParaRPr lang="en-US" sz="1800" dirty="0"/>
          </a:p>
          <a:p>
            <a:pPr marL="0" indent="0"/>
            <a:r>
              <a:rPr lang="en-US" sz="1800" dirty="0"/>
              <a:t>Move: Rojan Chitrakar				Second: Rajat Pushkarna</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636375638"/>
      </p:ext>
    </p:extLst>
  </p:cSld>
  <p:clrMapOvr>
    <a:masterClrMapping/>
  </p:clrMapOvr>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1CF3E-1CAC-DB35-342E-01E9CED40143}"/>
              </a:ext>
            </a:extLst>
          </p:cNvPr>
          <p:cNvSpPr>
            <a:spLocks noGrp="1"/>
          </p:cNvSpPr>
          <p:nvPr>
            <p:ph type="title"/>
          </p:nvPr>
        </p:nvSpPr>
        <p:spPr/>
        <p:txBody>
          <a:bodyPr/>
          <a:lstStyle/>
          <a:p>
            <a:r>
              <a:rPr lang="en-US" dirty="0"/>
              <a:t>Liaison Motion</a:t>
            </a:r>
          </a:p>
        </p:txBody>
      </p:sp>
      <p:sp>
        <p:nvSpPr>
          <p:cNvPr id="3" name="Content Placeholder 2">
            <a:extLst>
              <a:ext uri="{FF2B5EF4-FFF2-40B4-BE49-F238E27FC236}">
                <a16:creationId xmlns:a16="http://schemas.microsoft.com/office/drawing/2014/main" id="{181EE845-D461-8415-F46A-30A3E4980F93}"/>
              </a:ext>
            </a:extLst>
          </p:cNvPr>
          <p:cNvSpPr>
            <a:spLocks noGrp="1"/>
          </p:cNvSpPr>
          <p:nvPr>
            <p:ph idx="1"/>
          </p:nvPr>
        </p:nvSpPr>
        <p:spPr/>
        <p:txBody>
          <a:bodyPr/>
          <a:lstStyle/>
          <a:p>
            <a:r>
              <a:rPr lang="en-US" sz="1800" dirty="0">
                <a:solidFill>
                  <a:srgbClr val="000000"/>
                </a:solidFill>
                <a:effectLst/>
                <a:ea typeface="Times New Roman" panose="02020603050405020304" pitchFamily="18" charset="0"/>
              </a:rPr>
              <a:t>Approve document </a:t>
            </a:r>
            <a:r>
              <a:rPr lang="en-US" sz="1800" dirty="0">
                <a:solidFill>
                  <a:srgbClr val="000000"/>
                </a:solidFill>
                <a:effectLst/>
                <a:ea typeface="Times New Roman" panose="02020603050405020304" pitchFamily="18" charset="0"/>
                <a:hlinkClick r:id="rId2"/>
              </a:rPr>
              <a:t>11-22-1792r1</a:t>
            </a:r>
            <a:r>
              <a:rPr lang="en-US" sz="1800" dirty="0">
                <a:solidFill>
                  <a:srgbClr val="000000"/>
                </a:solidFill>
                <a:effectLst/>
                <a:ea typeface="Times New Roman" panose="02020603050405020304" pitchFamily="18" charset="0"/>
              </a:rPr>
              <a:t> as a liaison to 802.1 WG.</a:t>
            </a:r>
          </a:p>
          <a:p>
            <a:endParaRPr lang="en-US" sz="1400" dirty="0"/>
          </a:p>
          <a:p>
            <a:r>
              <a:rPr lang="en-US" sz="1800" dirty="0"/>
              <a:t>Move: Marc Emmelmann			Second: Abhishek Patil</a:t>
            </a:r>
          </a:p>
          <a:p>
            <a:r>
              <a:rPr lang="en-US" sz="1800" dirty="0"/>
              <a:t>Discussion: None.</a:t>
            </a:r>
            <a:endParaRPr lang="en-US" sz="1800" b="0" dirty="0"/>
          </a:p>
          <a:p>
            <a:r>
              <a:rPr lang="en-US" sz="1800" dirty="0"/>
              <a:t>Preliminary Result: 82Y, 1(+1)N, 23A (pass)</a:t>
            </a:r>
          </a:p>
          <a:p>
            <a:r>
              <a:rPr lang="en-US" sz="1800" dirty="0"/>
              <a:t>Result: </a:t>
            </a:r>
            <a:r>
              <a:rPr lang="en-US" sz="1800" dirty="0">
                <a:highlight>
                  <a:srgbClr val="00FF00"/>
                </a:highlight>
              </a:rPr>
              <a:t>81Y, 2N, 23A (pass)</a:t>
            </a:r>
          </a:p>
          <a:p>
            <a:endParaRPr lang="en-US" sz="1800" dirty="0"/>
          </a:p>
        </p:txBody>
      </p:sp>
      <p:sp>
        <p:nvSpPr>
          <p:cNvPr id="4" name="Slide Number Placeholder 3">
            <a:extLst>
              <a:ext uri="{FF2B5EF4-FFF2-40B4-BE49-F238E27FC236}">
                <a16:creationId xmlns:a16="http://schemas.microsoft.com/office/drawing/2014/main" id="{3EA3F181-9DD2-AAE7-C18D-3CF30E02A365}"/>
              </a:ext>
            </a:extLst>
          </p:cNvPr>
          <p:cNvSpPr>
            <a:spLocks noGrp="1"/>
          </p:cNvSpPr>
          <p:nvPr>
            <p:ph type="sldNum" idx="12"/>
          </p:nvPr>
        </p:nvSpPr>
        <p:spPr/>
        <p:txBody>
          <a:bodyPr/>
          <a:lstStyle/>
          <a:p>
            <a:r>
              <a:rPr lang="en-GB"/>
              <a:t>Slide </a:t>
            </a:r>
            <a:fld id="{440F5867-744E-4AA6-B0ED-4C44D2DFBB7B}" type="slidenum">
              <a:rPr lang="en-GB" smtClean="0"/>
              <a:pPr/>
              <a:t>100</a:t>
            </a:fld>
            <a:endParaRPr lang="en-GB" dirty="0"/>
          </a:p>
        </p:txBody>
      </p:sp>
      <p:sp>
        <p:nvSpPr>
          <p:cNvPr id="5" name="Footer Placeholder 4">
            <a:extLst>
              <a:ext uri="{FF2B5EF4-FFF2-40B4-BE49-F238E27FC236}">
                <a16:creationId xmlns:a16="http://schemas.microsoft.com/office/drawing/2014/main" id="{384D1D45-0985-CC0D-046B-276B2CC117A0}"/>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66B996A-C1BF-E019-1112-C6C575B02FB2}"/>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296678830"/>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January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January </a:t>
            </a:r>
            <a:r>
              <a:rPr lang="en-US" altLang="en-US" dirty="0">
                <a:solidFill>
                  <a:schemeClr val="tx1"/>
                </a:solidFill>
              </a:rPr>
              <a:t>11-13,</a:t>
            </a:r>
            <a:r>
              <a:rPr lang="en-US" altLang="en-US" dirty="0"/>
              <a:t> 2023, in San Diego, CA, for the purpose of TGbe comment resolution and consideration of document submissions</a:t>
            </a:r>
          </a:p>
          <a:p>
            <a:endParaRPr lang="en-US" altLang="en-US" dirty="0"/>
          </a:p>
          <a:p>
            <a:r>
              <a:rPr lang="en-US" dirty="0"/>
              <a:t>Move: Abhishek Patil			Second: Chunyu Hu</a:t>
            </a:r>
          </a:p>
          <a:p>
            <a:r>
              <a:rPr lang="en-US" dirty="0"/>
              <a:t>Discussion: Clarification.</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101</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874252184"/>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E3891B-0184-8954-2DBD-835C4D4ECBED}"/>
              </a:ext>
            </a:extLst>
          </p:cNvPr>
          <p:cNvSpPr>
            <a:spLocks noGrp="1"/>
          </p:cNvSpPr>
          <p:nvPr>
            <p:ph type="title"/>
          </p:nvPr>
        </p:nvSpPr>
        <p:spPr/>
        <p:txBody>
          <a:bodyPr/>
          <a:lstStyle/>
          <a:p>
            <a:r>
              <a:rPr lang="en-US" altLang="en-US" dirty="0"/>
              <a:t>TGbe Timeline Update</a:t>
            </a:r>
            <a:endParaRPr lang="en-US" dirty="0"/>
          </a:p>
        </p:txBody>
      </p:sp>
      <p:sp>
        <p:nvSpPr>
          <p:cNvPr id="3" name="Content Placeholder 2">
            <a:extLst>
              <a:ext uri="{FF2B5EF4-FFF2-40B4-BE49-F238E27FC236}">
                <a16:creationId xmlns:a16="http://schemas.microsoft.com/office/drawing/2014/main" id="{A8A8918D-AD35-E6A1-C2CF-82B199C2169E}"/>
              </a:ext>
            </a:extLst>
          </p:cNvPr>
          <p:cNvSpPr>
            <a:spLocks noGrp="1"/>
          </p:cNvSpPr>
          <p:nvPr>
            <p:ph idx="1"/>
          </p:nvPr>
        </p:nvSpPr>
        <p:spPr>
          <a:xfrm>
            <a:off x="685800" y="1676400"/>
            <a:ext cx="7770813" cy="4799013"/>
          </a:xfrm>
        </p:spPr>
        <p:txBody>
          <a:bodyPr/>
          <a:lstStyle/>
          <a:p>
            <a:r>
              <a:rPr lang="en-US" sz="2000" dirty="0"/>
              <a:t>Move to amend TGbe Timeline as follows:</a:t>
            </a:r>
          </a:p>
          <a:p>
            <a:pPr>
              <a:buFont typeface="Arial" panose="020B0604020202020204" pitchFamily="34" charset="0"/>
              <a:buChar char="•"/>
            </a:pPr>
            <a:r>
              <a:rPr lang="en-US" altLang="en-US" sz="1400" dirty="0">
                <a:solidFill>
                  <a:schemeClr val="tx1"/>
                </a:solidFill>
              </a:rPr>
              <a:t>PAR approved									Mar 2019</a:t>
            </a:r>
          </a:p>
          <a:p>
            <a:pPr>
              <a:buFont typeface="Arial" panose="020B0604020202020204" pitchFamily="34" charset="0"/>
              <a:buChar char="•"/>
            </a:pPr>
            <a:r>
              <a:rPr lang="en-US" altLang="en-US" sz="1400" dirty="0">
                <a:solidFill>
                  <a:schemeClr val="tx1"/>
                </a:solidFill>
              </a:rPr>
              <a:t>First TG meeting									May 2019</a:t>
            </a:r>
          </a:p>
          <a:p>
            <a:pPr>
              <a:buFont typeface="Arial" panose="020B0604020202020204" pitchFamily="34" charset="0"/>
              <a:buChar char="•"/>
            </a:pPr>
            <a:r>
              <a:rPr lang="en-US" altLang="en-US" sz="1400" dirty="0">
                <a:solidFill>
                  <a:schemeClr val="tx1"/>
                </a:solidFill>
              </a:rPr>
              <a:t>D0.1 											Sept 2020</a:t>
            </a:r>
          </a:p>
          <a:p>
            <a:pPr>
              <a:buFont typeface="Arial" panose="020B0604020202020204" pitchFamily="34" charset="0"/>
              <a:buChar char="•"/>
            </a:pPr>
            <a:r>
              <a:rPr lang="en-US" altLang="en-US" sz="1400" dirty="0"/>
              <a:t>D1.0 WG Comment Collection							May 2021</a:t>
            </a:r>
          </a:p>
          <a:p>
            <a:pPr>
              <a:buFont typeface="Arial" panose="020B0604020202020204" pitchFamily="34" charset="0"/>
              <a:buChar char="•"/>
            </a:pPr>
            <a:r>
              <a:rPr lang="en-US" altLang="en-US" sz="1400" dirty="0"/>
              <a:t>D2.0 WG </a:t>
            </a:r>
            <a:r>
              <a:rPr lang="en-US" altLang="en-US" sz="1400" dirty="0">
                <a:solidFill>
                  <a:schemeClr val="tx1"/>
                </a:solidFill>
              </a:rPr>
              <a:t>Letter Ballot</a:t>
            </a:r>
            <a:r>
              <a:rPr lang="en-US" altLang="en-US" sz="1400" dirty="0"/>
              <a:t>								</a:t>
            </a:r>
            <a:r>
              <a:rPr lang="en-US" altLang="en-US" sz="1400" dirty="0">
                <a:solidFill>
                  <a:schemeClr val="tx1"/>
                </a:solidFill>
              </a:rPr>
              <a:t>May 2022</a:t>
            </a:r>
          </a:p>
          <a:p>
            <a:pPr>
              <a:buFont typeface="Arial" panose="020B0604020202020204" pitchFamily="34" charset="0"/>
              <a:buChar char="•"/>
            </a:pPr>
            <a:r>
              <a:rPr lang="en-US" altLang="en-US" sz="1400" dirty="0"/>
              <a:t>D3.0 LB 										</a:t>
            </a:r>
            <a:r>
              <a:rPr lang="en-US" altLang="en-US" sz="1400" strike="sngStrike" dirty="0">
                <a:solidFill>
                  <a:srgbClr val="FF0000"/>
                </a:solidFill>
              </a:rPr>
              <a:t>Nov 2022</a:t>
            </a:r>
            <a:r>
              <a:rPr lang="en-US" altLang="en-US" sz="1400" u="sng" dirty="0">
                <a:solidFill>
                  <a:srgbClr val="FF0000"/>
                </a:solidFill>
              </a:rPr>
              <a:t>Jan 2023</a:t>
            </a:r>
          </a:p>
          <a:p>
            <a:pPr>
              <a:buFont typeface="Arial" panose="020B0604020202020204" pitchFamily="34" charset="0"/>
              <a:buChar char="•"/>
            </a:pPr>
            <a:r>
              <a:rPr lang="en-US" altLang="en-US" sz="1400" dirty="0"/>
              <a:t>Initial </a:t>
            </a:r>
            <a:r>
              <a:rPr lang="en-US" altLang="en-US" sz="1400" dirty="0">
                <a:solidFill>
                  <a:schemeClr val="tx1"/>
                </a:solidFill>
              </a:rPr>
              <a:t>SA </a:t>
            </a:r>
            <a:r>
              <a:rPr lang="en-US" altLang="en-US" sz="1400" dirty="0"/>
              <a:t>Ballot (D4.0)								May 2023</a:t>
            </a:r>
          </a:p>
          <a:p>
            <a:pPr>
              <a:buFont typeface="Arial" panose="020B0604020202020204" pitchFamily="34" charset="0"/>
              <a:buChar char="•"/>
            </a:pPr>
            <a:r>
              <a:rPr lang="en-US" altLang="en-US" sz="1400" dirty="0"/>
              <a:t>Final 802.11 WG approval							Mar 2024</a:t>
            </a:r>
          </a:p>
          <a:p>
            <a:pPr>
              <a:buFont typeface="Arial" panose="020B0604020202020204" pitchFamily="34" charset="0"/>
              <a:buChar char="•"/>
            </a:pPr>
            <a:r>
              <a:rPr lang="en-US" altLang="en-US" sz="1400" dirty="0"/>
              <a:t>802 EC approval									Mar 2024</a:t>
            </a:r>
          </a:p>
          <a:p>
            <a:pPr>
              <a:buFont typeface="Arial" panose="020B0604020202020204" pitchFamily="34" charset="0"/>
              <a:buChar char="•"/>
            </a:pPr>
            <a:r>
              <a:rPr lang="en-US" altLang="en-US" sz="1400" dirty="0" err="1"/>
              <a:t>RevCom</a:t>
            </a:r>
            <a:r>
              <a:rPr lang="en-US" altLang="en-US" sz="1400" dirty="0"/>
              <a:t> and SASB approval							May 2024</a:t>
            </a:r>
          </a:p>
          <a:p>
            <a:pPr>
              <a:buFont typeface="Arial" panose="020B0604020202020204" pitchFamily="34" charset="0"/>
              <a:buChar char="•"/>
            </a:pPr>
            <a:endParaRPr lang="en-US" altLang="en-US" sz="1400" dirty="0"/>
          </a:p>
          <a:p>
            <a:pPr marL="0" indent="0"/>
            <a:r>
              <a:rPr lang="en-US" sz="1400" dirty="0"/>
              <a:t>Move: Abhishek Patil					Second: Stephen McCann</a:t>
            </a:r>
          </a:p>
          <a:p>
            <a:pPr marL="0" indent="0"/>
            <a:r>
              <a:rPr lang="en-US" sz="1400" dirty="0"/>
              <a:t>Discussion: None.</a:t>
            </a:r>
          </a:p>
          <a:p>
            <a:r>
              <a:rPr lang="en-US" sz="1400" dirty="0"/>
              <a:t>Result: </a:t>
            </a:r>
            <a:r>
              <a:rPr lang="en-US" sz="1400" dirty="0">
                <a:highlight>
                  <a:srgbClr val="00FF00"/>
                </a:highlight>
              </a:rPr>
              <a:t>Approved with unanimous consent.</a:t>
            </a:r>
            <a:endParaRPr lang="en-US" sz="1400" dirty="0"/>
          </a:p>
          <a:p>
            <a:endParaRPr lang="en-US" sz="1400" dirty="0"/>
          </a:p>
        </p:txBody>
      </p:sp>
      <p:sp>
        <p:nvSpPr>
          <p:cNvPr id="4" name="Slide Number Placeholder 3">
            <a:extLst>
              <a:ext uri="{FF2B5EF4-FFF2-40B4-BE49-F238E27FC236}">
                <a16:creationId xmlns:a16="http://schemas.microsoft.com/office/drawing/2014/main" id="{022DD58B-2420-E638-AC29-50440713C68A}"/>
              </a:ext>
            </a:extLst>
          </p:cNvPr>
          <p:cNvSpPr>
            <a:spLocks noGrp="1"/>
          </p:cNvSpPr>
          <p:nvPr>
            <p:ph type="sldNum" idx="12"/>
          </p:nvPr>
        </p:nvSpPr>
        <p:spPr/>
        <p:txBody>
          <a:bodyPr/>
          <a:lstStyle/>
          <a:p>
            <a:r>
              <a:rPr lang="en-GB"/>
              <a:t>Slide </a:t>
            </a:r>
            <a:fld id="{440F5867-744E-4AA6-B0ED-4C44D2DFBB7B}" type="slidenum">
              <a:rPr lang="en-GB" smtClean="0"/>
              <a:pPr/>
              <a:t>102</a:t>
            </a:fld>
            <a:endParaRPr lang="en-GB" dirty="0"/>
          </a:p>
        </p:txBody>
      </p:sp>
      <p:sp>
        <p:nvSpPr>
          <p:cNvPr id="5" name="Footer Placeholder 4">
            <a:extLst>
              <a:ext uri="{FF2B5EF4-FFF2-40B4-BE49-F238E27FC236}">
                <a16:creationId xmlns:a16="http://schemas.microsoft.com/office/drawing/2014/main" id="{CEC04750-60AF-6109-1428-A899F892E11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B730E83-9DC1-A5C8-2ED5-67E59F091639}"/>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30745078"/>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December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103</a:t>
            </a:fld>
            <a:endParaRPr lang="en-GB" dirty="0"/>
          </a:p>
        </p:txBody>
      </p:sp>
    </p:spTree>
    <p:extLst>
      <p:ext uri="{BB962C8B-B14F-4D97-AF65-F5344CB8AC3E}">
        <p14:creationId xmlns:p14="http://schemas.microsoft.com/office/powerpoint/2010/main" val="254461046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10233, 13360 in </a:t>
            </a:r>
            <a:r>
              <a:rPr lang="en-US" sz="1200" b="0" dirty="0">
                <a:solidFill>
                  <a:schemeClr val="tx1"/>
                </a:solidFill>
                <a:hlinkClick r:id="rId2"/>
              </a:rPr>
              <a:t>11-22/1647r1</a:t>
            </a:r>
            <a:r>
              <a:rPr lang="en-US" sz="1200" b="0" dirty="0">
                <a:solidFill>
                  <a:schemeClr val="tx1"/>
                </a:solidFill>
              </a:rPr>
              <a:t> [2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r>
              <a:rPr lang="en-US" sz="1200" i="1" dirty="0"/>
              <a:t>Note: These are comment resolution documents that obtained ≥ 75% support during the straw poll phase in the last Joint session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316373273"/>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481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12588, 13873 in </a:t>
            </a:r>
            <a:r>
              <a:rPr lang="en-US" sz="1200" b="0" dirty="0">
                <a:solidFill>
                  <a:schemeClr val="tx1"/>
                </a:solidFill>
                <a:hlinkClick r:id="rId2"/>
              </a:rPr>
              <a:t>11-22/1881r4</a:t>
            </a:r>
            <a:r>
              <a:rPr lang="en-US" sz="1200" b="0" dirty="0">
                <a:solidFill>
                  <a:schemeClr val="tx1"/>
                </a:solidFill>
              </a:rPr>
              <a:t> &amp; 14036, 14037, 14073 in </a:t>
            </a:r>
            <a:r>
              <a:rPr lang="en-US" sz="1200" b="0" dirty="0">
                <a:solidFill>
                  <a:schemeClr val="tx1"/>
                </a:solidFill>
                <a:hlinkClick r:id="rId3"/>
              </a:rPr>
              <a:t>11-22/1846r4</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11377, 11378, 12089, 13120, 13121 in </a:t>
            </a:r>
            <a:r>
              <a:rPr lang="en-US" sz="1200" b="0" dirty="0">
                <a:solidFill>
                  <a:schemeClr val="tx1"/>
                </a:solidFill>
                <a:hlinkClick r:id="rId4"/>
              </a:rPr>
              <a:t>11-22/1887r0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10036 in </a:t>
            </a:r>
            <a:r>
              <a:rPr lang="en-US" sz="1200" b="0" dirty="0">
                <a:solidFill>
                  <a:schemeClr val="tx1"/>
                </a:solidFill>
                <a:hlinkClick r:id="rId5"/>
              </a:rPr>
              <a:t>11-22/1768r6</a:t>
            </a:r>
            <a:r>
              <a:rPr lang="en-US" sz="1200" b="0" dirty="0">
                <a:solidFill>
                  <a:schemeClr val="tx1"/>
                </a:solidFill>
              </a:rPr>
              <a:t> &amp; 13128 in </a:t>
            </a:r>
            <a:r>
              <a:rPr lang="en-US" sz="1200" b="0" dirty="0">
                <a:solidFill>
                  <a:schemeClr val="tx1"/>
                </a:solidFill>
                <a:hlinkClick r:id="rId6"/>
              </a:rPr>
              <a:t>11-22/1766r3</a:t>
            </a:r>
            <a:r>
              <a:rPr lang="en-US" sz="1200" b="0" dirty="0">
                <a:solidFill>
                  <a:schemeClr val="tx1"/>
                </a:solidFill>
              </a:rPr>
              <a:t> &amp; 11752, 13517, 12111 in </a:t>
            </a:r>
            <a:r>
              <a:rPr lang="en-US" sz="1200" b="0" dirty="0">
                <a:solidFill>
                  <a:schemeClr val="tx1"/>
                </a:solidFill>
                <a:hlinkClick r:id="rId7"/>
              </a:rPr>
              <a:t>11-22/1747r5</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12170, 12171 in </a:t>
            </a:r>
            <a:r>
              <a:rPr lang="en-US" sz="1200" b="0" dirty="0">
                <a:solidFill>
                  <a:schemeClr val="tx1"/>
                </a:solidFill>
                <a:hlinkClick r:id="rId8"/>
              </a:rPr>
              <a:t>11-22/1833r1</a:t>
            </a:r>
            <a:r>
              <a:rPr lang="en-US" sz="1200" b="0" dirty="0">
                <a:solidFill>
                  <a:schemeClr val="tx1"/>
                </a:solidFill>
              </a:rPr>
              <a:t> &amp; 10364 in </a:t>
            </a:r>
            <a:r>
              <a:rPr lang="en-US" sz="1200" b="0" dirty="0">
                <a:solidFill>
                  <a:schemeClr val="tx1"/>
                </a:solidFill>
                <a:hlinkClick r:id="rId9"/>
              </a:rPr>
              <a:t>11-22/1417r2</a:t>
            </a:r>
            <a:r>
              <a:rPr lang="en-US" sz="1200" b="0" dirty="0">
                <a:solidFill>
                  <a:schemeClr val="tx1"/>
                </a:solidFill>
              </a:rPr>
              <a:t> &amp; 11838 in </a:t>
            </a:r>
            <a:r>
              <a:rPr lang="en-US" sz="1200" b="0" dirty="0">
                <a:solidFill>
                  <a:schemeClr val="tx1"/>
                </a:solidFill>
                <a:hlinkClick r:id="rId10"/>
              </a:rPr>
              <a:t>11-22/1744r2</a:t>
            </a:r>
            <a:r>
              <a:rPr lang="en-US" sz="1200" b="0" dirty="0">
                <a:solidFill>
                  <a:schemeClr val="tx1"/>
                </a:solidFill>
              </a:rPr>
              <a:t> </a:t>
            </a:r>
            <a:r>
              <a:rPr lang="en-US" sz="1200" b="0" i="1" dirty="0">
                <a:solidFill>
                  <a:schemeClr val="tx1"/>
                </a:solidFill>
              </a:rPr>
              <a:t>[4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10032, 12331, 10658, 11646, 13853, 13074, 14034, 14004 in </a:t>
            </a:r>
            <a:r>
              <a:rPr lang="en-US" sz="1200" b="0" dirty="0">
                <a:solidFill>
                  <a:schemeClr val="tx1"/>
                </a:solidFill>
                <a:hlinkClick r:id="rId11"/>
              </a:rPr>
              <a:t>11-22/1793r4</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11111, 11117, 12461 in </a:t>
            </a:r>
            <a:r>
              <a:rPr lang="en-US" sz="1200" b="0" dirty="0">
                <a:solidFill>
                  <a:schemeClr val="tx1"/>
                </a:solidFill>
                <a:hlinkClick r:id="rId12"/>
              </a:rPr>
              <a:t>11-22/1774r3</a:t>
            </a:r>
            <a:r>
              <a:rPr lang="en-US" sz="1200" b="0" dirty="0">
                <a:solidFill>
                  <a:srgbClr val="FF0000"/>
                </a:solidFill>
              </a:rPr>
              <a:t>*</a:t>
            </a:r>
            <a:r>
              <a:rPr lang="en-US" sz="1200" b="0" dirty="0">
                <a:solidFill>
                  <a:schemeClr val="tx1"/>
                </a:solidFill>
              </a:rPr>
              <a:t> &amp; 12784, 12405, 10295, 12108 in </a:t>
            </a:r>
            <a:r>
              <a:rPr lang="en-US" sz="1200" b="0" dirty="0">
                <a:solidFill>
                  <a:schemeClr val="tx1"/>
                </a:solidFill>
                <a:hlinkClick r:id="rId13"/>
              </a:rPr>
              <a:t>11-22/1733r1</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sz="1600" dirty="0"/>
          </a:p>
          <a:p>
            <a:pPr marL="0" indent="0"/>
            <a:r>
              <a:rPr lang="en-US" sz="1600" dirty="0"/>
              <a:t>Move: Edward Au			Second: Rubayet Shafin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105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731617831"/>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482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10284, 10875, 10297</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Mike Montemurro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106</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552132657"/>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11-22/1773r11</a:t>
            </a:r>
            <a:endParaRPr lang="en-US" sz="1800" dirty="0"/>
          </a:p>
          <a:p>
            <a:pPr>
              <a:buFont typeface="Arial" panose="020B0604020202020204" pitchFamily="34" charset="0"/>
              <a:buChar char="•"/>
            </a:pPr>
            <a:endParaRPr lang="en-US" sz="1800" dirty="0"/>
          </a:p>
          <a:p>
            <a:pPr marL="0" indent="0"/>
            <a:r>
              <a:rPr lang="en-US" sz="1800" dirty="0"/>
              <a:t>Move: Stephen McCann		Second: Abhishek Patil</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 Contains rejections for 9 CIDs discussed in 11-22/1463r3, and for 1 CID discussed in 11-22/1250r4.</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107</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173658032"/>
      </p:ext>
    </p:extLst>
  </p:cSld>
  <p:clrMapOvr>
    <a:masterClrMapping/>
  </p:clrMapOvr>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484 (Quarantine 2)</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a:xfrm>
            <a:off x="685800" y="1981200"/>
            <a:ext cx="7770813" cy="4494213"/>
          </a:xfrm>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wherein the detailed proposed resolution is shown in the last column of the table in </a:t>
            </a:r>
            <a:r>
              <a:rPr lang="en-US" sz="1800" dirty="0">
                <a:hlinkClick r:id="rId2"/>
              </a:rPr>
              <a:t>11-22/1849r3</a:t>
            </a:r>
            <a:endParaRPr lang="en-US" sz="1800" dirty="0"/>
          </a:p>
          <a:p>
            <a:pPr>
              <a:buFont typeface="Arial" panose="020B0604020202020204" pitchFamily="34" charset="0"/>
              <a:buChar char="•"/>
            </a:pPr>
            <a:endParaRPr lang="en-US" sz="1800" dirty="0"/>
          </a:p>
          <a:p>
            <a:pPr marL="0" indent="0"/>
            <a:r>
              <a:rPr lang="en-US" sz="1800" dirty="0"/>
              <a:t>Move: Abhishek Patil		Second: Po-Kai Huang</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200" dirty="0"/>
          </a:p>
          <a:p>
            <a:pPr marL="0" indent="0"/>
            <a:r>
              <a:rPr lang="en-US" sz="1200" dirty="0"/>
              <a:t>Note: CIDs that have been discussed and for which the group could not reach consensus. Contains rejections for certain CIDs that were discussed in these documents: 11-22/1335, 11-22/1373, 11-22/1381, 11-22/1454, 11-22/1457, 11-22/1477, 11-22/1500, 11-22/1501, 11-22/1503, 11-22/1509, 11-22/1582, 11-22/1586, 11-22/1690, 11-22/1746. </a:t>
            </a:r>
            <a:r>
              <a:rPr lang="en-US" sz="1200" dirty="0">
                <a:solidFill>
                  <a:srgbClr val="FF0000"/>
                </a:solidFill>
              </a:rPr>
              <a:t>Note that in R2 some of these CIDs are removed as per requests from members to be discussed separately (post-quarantine</a:t>
            </a:r>
            <a:r>
              <a:rPr lang="en-US" sz="1200" dirty="0"/>
              <a:t>).</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108</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1240827998"/>
      </p:ext>
    </p:extLst>
  </p:cSld>
  <p:clrMapOvr>
    <a:masterClrMapping/>
  </p:clrMapOvr>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485 (Post-Quarantine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“Revised – TGbe Editor to incorporate the changes as instructed by CID 13888” </a:t>
            </a:r>
          </a:p>
          <a:p>
            <a:pPr marL="0" indent="0"/>
            <a:r>
              <a:rPr lang="en-US" sz="1800" dirty="0"/>
              <a:t>for CID 13885</a:t>
            </a:r>
          </a:p>
          <a:p>
            <a:pPr marL="0" indent="0"/>
            <a:r>
              <a:rPr lang="en-US" sz="1800" dirty="0"/>
              <a:t> </a:t>
            </a:r>
          </a:p>
          <a:p>
            <a:pPr marL="0" indent="0"/>
            <a:r>
              <a:rPr lang="en-US" sz="1800" dirty="0"/>
              <a:t>Move: Stephen McCann		Second: Yanjun Sun</a:t>
            </a:r>
          </a:p>
          <a:p>
            <a:pPr marL="0" indent="0"/>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200" dirty="0"/>
              <a:t>Note: This was </a:t>
            </a:r>
            <a:r>
              <a:rPr lang="en-US" sz="1200" dirty="0">
                <a:effectLst/>
                <a:ea typeface="MS Mincho" panose="02020609040205080304" pitchFamily="49" charset="-128"/>
              </a:rPr>
              <a:t>discussed on July 27, 2022, but no straw poll is conducted yet. Yanjun</a:t>
            </a:r>
            <a:r>
              <a:rPr lang="en-US" sz="1200" dirty="0">
                <a:ea typeface="MS Mincho" panose="02020609040205080304" pitchFamily="49" charset="-128"/>
              </a:rPr>
              <a:t> is POC. CID was present in 11-22/1773r11.</a:t>
            </a:r>
            <a:endParaRPr lang="en-US" sz="1200" dirty="0"/>
          </a:p>
          <a:p>
            <a:pPr marL="0" indent="0"/>
            <a:endParaRPr lang="en-US" sz="18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109</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1245890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10298, 11030, 10219, 10481, 10220, 11709, 10302, 12791, 11405, 11028, 11029, 11031, 11255, 13776, 14058, 11032, 11256, 14059, 10303, 10222, 11716, 14060, 11257, 11406, 13890, 13257, 10601, 13341, 10600, 13979, 10389, 11770, 12176, 10305, 10223, 13777, 11718, 10602, 10439, 11034, 13609, 13778, 10603, 13613, 11035, 13610, 13780, 11033, 11719, 10224, 13781, 13782, 10604, 11407, 13342, 13779, 14108, 10770, 11036, 13343, 12587, 12177, 13612, 11386, 12822, 11394, 12823, 11402, 13478, 11399, 10566, 10568, 10559, 10569, 10570, 11403, 12792, 12793, 10599 in </a:t>
            </a:r>
            <a:r>
              <a:rPr lang="en-US" sz="1200" b="0" u="sng" dirty="0">
                <a:solidFill>
                  <a:srgbClr val="0563C1"/>
                </a:solidFill>
                <a:effectLst/>
                <a:ea typeface="Calibri" panose="020F0502020204030204" pitchFamily="34" charset="0"/>
                <a:hlinkClick r:id="rId2"/>
              </a:rPr>
              <a:t>11-22/1003r4</a:t>
            </a:r>
            <a:r>
              <a:rPr lang="en-US" sz="1200" b="0" i="1" dirty="0">
                <a:solidFill>
                  <a:schemeClr val="tx1"/>
                </a:solidFill>
              </a:rPr>
              <a:t> [79 CIDs]</a:t>
            </a:r>
          </a:p>
          <a:p>
            <a:pPr marL="285750" indent="-285750">
              <a:buFont typeface="Arial" panose="020B0604020202020204" pitchFamily="34" charset="0"/>
              <a:buChar char="•"/>
            </a:pPr>
            <a:r>
              <a:rPr lang="en-US" sz="1200" b="0" dirty="0">
                <a:solidFill>
                  <a:schemeClr val="tx1"/>
                </a:solidFill>
              </a:rPr>
              <a:t>13267, 12965, 10552, 14114, 13991, 10453, 13052, 10553, 13462, 10554, 10555, 14023, 10556, 11385 in </a:t>
            </a:r>
            <a:r>
              <a:rPr lang="en-US" sz="1200" b="0" u="sng" dirty="0">
                <a:solidFill>
                  <a:srgbClr val="0563C1"/>
                </a:solidFill>
                <a:effectLst/>
                <a:ea typeface="Calibri" panose="020F0502020204030204" pitchFamily="34" charset="0"/>
                <a:hlinkClick r:id="rId3"/>
              </a:rPr>
              <a:t>11-22/1097r2</a:t>
            </a:r>
            <a:r>
              <a:rPr lang="en-US" sz="1200" b="0" u="sng" dirty="0">
                <a:solidFill>
                  <a:srgbClr val="0563C1"/>
                </a:solidFill>
                <a:effectLst/>
                <a:ea typeface="Calibri" panose="020F0502020204030204" pitchFamily="34" charset="0"/>
              </a:rPr>
              <a:t> </a:t>
            </a:r>
            <a:r>
              <a:rPr lang="en-US" sz="11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10309, 10411, 11080, 10608, 10609, 10607, 13623, 11773, 12992, 10610, 12993, 11100, 11720, 11721, 11722, 12991, 11772, 13622, 13621, 13347, 11099 in </a:t>
            </a:r>
            <a:r>
              <a:rPr lang="en-US" sz="1200" b="0" u="sng" dirty="0">
                <a:solidFill>
                  <a:srgbClr val="0563C1"/>
                </a:solidFill>
                <a:effectLst/>
                <a:ea typeface="Calibri" panose="020F0502020204030204" pitchFamily="34" charset="0"/>
                <a:hlinkClick r:id="rId4"/>
              </a:rPr>
              <a:t>11-22/1032r2</a:t>
            </a:r>
            <a:r>
              <a:rPr lang="en-US" sz="1200" b="0" dirty="0">
                <a:solidFill>
                  <a:schemeClr val="tx1"/>
                </a:solidFill>
              </a:rPr>
              <a:t> </a:t>
            </a:r>
            <a:r>
              <a:rPr lang="en-US" sz="1100" b="0" i="1" dirty="0">
                <a:solidFill>
                  <a:schemeClr val="tx1"/>
                </a:solidFill>
              </a:rPr>
              <a:t>[21 CIDs]</a:t>
            </a:r>
          </a:p>
          <a:p>
            <a:pPr marL="285750" indent="-285750">
              <a:buFont typeface="Arial" panose="020B0604020202020204" pitchFamily="34" charset="0"/>
              <a:buChar char="•"/>
            </a:pPr>
            <a:r>
              <a:rPr lang="en-US" sz="1200" b="0" dirty="0">
                <a:solidFill>
                  <a:schemeClr val="tx1"/>
                </a:solidFill>
              </a:rPr>
              <a:t>10843, 11842, 11843, 11851, 12060, 12783, 12975, 13122, 13714 in </a:t>
            </a:r>
            <a:r>
              <a:rPr lang="en-US" sz="1200" b="0" u="sng" dirty="0">
                <a:solidFill>
                  <a:srgbClr val="0563C1"/>
                </a:solidFill>
                <a:effectLst/>
                <a:ea typeface="Calibri" panose="020F0502020204030204" pitchFamily="34" charset="0"/>
                <a:hlinkClick r:id="rId5"/>
              </a:rPr>
              <a:t>11-22/1059r2</a:t>
            </a:r>
            <a:r>
              <a:rPr lang="en-US" sz="1200" b="0" u="sng" dirty="0">
                <a:solidFill>
                  <a:srgbClr val="0563C1"/>
                </a:solidFill>
                <a:effectLst/>
                <a:ea typeface="Calibri" panose="020F0502020204030204" pitchFamily="34" charset="0"/>
              </a:rPr>
              <a:t> </a:t>
            </a:r>
            <a:r>
              <a:rPr lang="en-US" sz="1200" b="0" i="1" dirty="0">
                <a:solidFill>
                  <a:schemeClr val="tx1"/>
                </a:solidFill>
              </a:rPr>
              <a:t>[9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Abhishek Patil				Second: Po-Kai Huang</a:t>
            </a:r>
          </a:p>
          <a:p>
            <a:pPr marL="0" indent="0"/>
            <a:r>
              <a:rPr lang="en-US" sz="1800" dirty="0"/>
              <a:t>Discussion: Some minor discussion.</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427823159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486 (Post-Quarantine 3)</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solidFill>
                  <a:schemeClr val="tx1"/>
                </a:solidFill>
              </a:rPr>
              <a:t>Move to approve resolutions to the CIDs:</a:t>
            </a:r>
          </a:p>
          <a:p>
            <a:pPr>
              <a:buFont typeface="Arial" panose="020B0604020202020204" pitchFamily="34" charset="0"/>
              <a:buChar char="•"/>
            </a:pPr>
            <a:r>
              <a:rPr lang="en-US" sz="1200" b="0" dirty="0">
                <a:solidFill>
                  <a:schemeClr val="tx1"/>
                </a:solidFill>
              </a:rPr>
              <a:t>13587, 10039, 10863, 12726, 12728, 12892, 13588, 13813 in </a:t>
            </a:r>
            <a:r>
              <a:rPr lang="en-US" sz="1200" b="0" dirty="0">
                <a:solidFill>
                  <a:schemeClr val="tx1"/>
                </a:solidFill>
                <a:hlinkClick r:id="rId2"/>
              </a:rPr>
              <a:t>11-22/1335r8</a:t>
            </a:r>
            <a:r>
              <a:rPr lang="en-US" sz="1200" b="0" dirty="0">
                <a:solidFill>
                  <a:schemeClr val="tx1"/>
                </a:solidFill>
              </a:rPr>
              <a:t> </a:t>
            </a:r>
            <a:r>
              <a:rPr lang="en-US" sz="1200" b="0" i="1" dirty="0">
                <a:solidFill>
                  <a:schemeClr val="tx1"/>
                </a:solidFill>
              </a:rPr>
              <a:t>[8 CIDs]</a:t>
            </a:r>
          </a:p>
          <a:p>
            <a:pPr marL="0" indent="0"/>
            <a:r>
              <a:rPr lang="en-US" sz="1800" dirty="0"/>
              <a:t> </a:t>
            </a:r>
          </a:p>
          <a:p>
            <a:pPr marL="0" indent="0"/>
            <a:r>
              <a:rPr lang="en-US" sz="1800" dirty="0"/>
              <a:t>Move: Rubayet Shafin		Second: Stephen McCann</a:t>
            </a:r>
          </a:p>
          <a:p>
            <a:pPr marL="0" indent="0"/>
            <a:r>
              <a:rPr lang="en-US" sz="1800" dirty="0"/>
              <a:t>Discussion: Some discussion.</a:t>
            </a:r>
          </a:p>
          <a:p>
            <a:pPr marL="0" indent="0"/>
            <a:r>
              <a:rPr lang="en-US" sz="1800" dirty="0"/>
              <a:t>Preliminary Result: 32Y, 37N, 30A (fails)</a:t>
            </a:r>
          </a:p>
          <a:p>
            <a:pPr marL="0" indent="0"/>
            <a:endParaRPr lang="en-US" sz="1800" dirty="0"/>
          </a:p>
          <a:p>
            <a:pPr marL="0" indent="0"/>
            <a:endParaRPr lang="en-US" sz="1800" dirty="0"/>
          </a:p>
          <a:p>
            <a:pPr marL="0" indent="0"/>
            <a:endParaRPr lang="en-US" sz="1800" dirty="0"/>
          </a:p>
          <a:p>
            <a:pPr marL="0" indent="0"/>
            <a:r>
              <a:rPr lang="en-US" sz="1200" dirty="0"/>
              <a:t>Note: These were </a:t>
            </a:r>
            <a:r>
              <a:rPr lang="en-US" sz="1200" dirty="0">
                <a:effectLst/>
                <a:ea typeface="MS Mincho" panose="02020609040205080304" pitchFamily="49" charset="-128"/>
              </a:rPr>
              <a:t>discussed on September 28, 2022, but no straw poll is conducted yet. </a:t>
            </a:r>
            <a:r>
              <a:rPr lang="en-US" sz="1200" dirty="0">
                <a:ea typeface="MS Mincho" panose="02020609040205080304" pitchFamily="49" charset="-128"/>
              </a:rPr>
              <a:t>Vishnu is POC. CIDs were present in 11-22/1849r0.</a:t>
            </a:r>
            <a:endParaRPr lang="en-US" sz="1200" dirty="0"/>
          </a:p>
          <a:p>
            <a:pPr marL="0" indent="0"/>
            <a:r>
              <a:rPr lang="en-US" sz="1200" dirty="0">
                <a:ea typeface="MS Mincho" panose="02020609040205080304" pitchFamily="49" charset="-128"/>
              </a:rPr>
              <a:t> </a:t>
            </a:r>
            <a:endParaRPr lang="en-US" sz="1200" dirty="0"/>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110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2232544764"/>
      </p:ext>
    </p:extLst>
  </p:cSld>
  <p:clrMapOvr>
    <a:masterClrMapping/>
  </p:clrMapOvr>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January 04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a:t>December </a:t>
            </a:r>
            <a:r>
              <a:rPr lang="en-US" dirty="0"/>
              <a:t>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111</a:t>
            </a:fld>
            <a:endParaRPr lang="en-GB" dirty="0"/>
          </a:p>
        </p:txBody>
      </p:sp>
    </p:spTree>
    <p:extLst>
      <p:ext uri="{BB962C8B-B14F-4D97-AF65-F5344CB8AC3E}">
        <p14:creationId xmlns:p14="http://schemas.microsoft.com/office/powerpoint/2010/main" val="3882826035"/>
      </p:ext>
    </p:extLst>
  </p:cSld>
  <p:clrMapOvr>
    <a:masterClrMapping/>
  </p:clrMapOvr>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4x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10279, 10342, 10343, 10344, 10446, 10447, 10528, 10898, 12087, 12282, 12364, 12950, 13045 in 11-22/1260r2 </a:t>
            </a:r>
          </a:p>
          <a:p>
            <a:pPr marL="285750" indent="-285750">
              <a:buFont typeface="Arial" panose="020B0604020202020204" pitchFamily="34" charset="0"/>
              <a:buChar char="•"/>
            </a:pPr>
            <a:r>
              <a:rPr lang="en-US" sz="1200" b="0" dirty="0">
                <a:solidFill>
                  <a:schemeClr val="tx1"/>
                </a:solidFill>
              </a:rPr>
              <a:t>10068, 11072, 11073, 11939, 13601 in 11-22/2033r1 </a:t>
            </a:r>
          </a:p>
          <a:p>
            <a:pPr marL="285750" indent="-285750">
              <a:buFont typeface="Arial" panose="020B0604020202020204" pitchFamily="34" charset="0"/>
              <a:buChar char="•"/>
            </a:pPr>
            <a:r>
              <a:rPr lang="en-US" sz="1200" b="0" dirty="0">
                <a:solidFill>
                  <a:schemeClr val="tx1"/>
                </a:solidFill>
              </a:rPr>
              <a:t>14097 in 11-22/1669r3 &amp; 12610 in 11-22/1771r1 </a:t>
            </a:r>
          </a:p>
          <a:p>
            <a:pPr marL="285750" indent="-285750">
              <a:buFont typeface="Arial" panose="020B0604020202020204" pitchFamily="34" charset="0"/>
              <a:buChar char="•"/>
            </a:pPr>
            <a:r>
              <a:rPr lang="en-US" sz="1200" b="0" dirty="0">
                <a:solidFill>
                  <a:schemeClr val="tx1"/>
                </a:solidFill>
              </a:rPr>
              <a:t>12713, 13387, 13666, 13390, 12817, 10325 in 11-22/1900r2 </a:t>
            </a:r>
          </a:p>
          <a:p>
            <a:pPr marL="285750" indent="-285750">
              <a:buFont typeface="Arial" panose="020B0604020202020204" pitchFamily="34" charset="0"/>
              <a:buChar char="•"/>
            </a:pPr>
            <a:r>
              <a:rPr lang="en-US" sz="1200" b="0" dirty="0">
                <a:solidFill>
                  <a:schemeClr val="tx1"/>
                </a:solidFill>
              </a:rPr>
              <a:t>12886, 13400, 13674, 13703 in 11-22/2045r0 </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492611375"/>
      </p:ext>
    </p:extLst>
  </p:cSld>
  <p:clrMapOvr>
    <a:masterClrMapping/>
  </p:clrMapOvr>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4x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10369 10509 11383 in 11-22/1743r3</a:t>
            </a:r>
          </a:p>
          <a:p>
            <a:pPr marL="285750" indent="-285750">
              <a:buFont typeface="Arial" panose="020B0604020202020204" pitchFamily="34" charset="0"/>
              <a:buChar char="•"/>
            </a:pPr>
            <a:r>
              <a:rPr lang="en-US" sz="1200" b="0" dirty="0">
                <a:solidFill>
                  <a:schemeClr val="tx1"/>
                </a:solidFill>
              </a:rPr>
              <a:t>12782, 12109, 10296 in 11-22/1736r3 </a:t>
            </a:r>
          </a:p>
          <a:p>
            <a:pPr marL="285750" indent="-285750">
              <a:buFont typeface="Arial" panose="020B0604020202020204" pitchFamily="34" charset="0"/>
              <a:buChar char="•"/>
            </a:pPr>
            <a:r>
              <a:rPr lang="en-US" sz="1200" b="0" dirty="0">
                <a:solidFill>
                  <a:schemeClr val="tx1"/>
                </a:solidFill>
              </a:rPr>
              <a:t>10355,  11601 in 11-22/1864r0 </a:t>
            </a:r>
          </a:p>
          <a:p>
            <a:pPr marL="285750" indent="-285750">
              <a:buFont typeface="Arial" panose="020B0604020202020204" pitchFamily="34" charset="0"/>
              <a:buChar char="•"/>
            </a:pPr>
            <a:r>
              <a:rPr lang="en-US" sz="1200" b="0" dirty="0">
                <a:solidFill>
                  <a:schemeClr val="tx1"/>
                </a:solidFill>
              </a:rPr>
              <a:t>13284 in 11-22/1765r1 </a:t>
            </a:r>
          </a:p>
          <a:p>
            <a:pPr marL="285750" indent="-285750">
              <a:buFont typeface="Arial" panose="020B0604020202020204" pitchFamily="34" charset="0"/>
              <a:buChar char="•"/>
            </a:pPr>
            <a:r>
              <a:rPr lang="en-US" sz="1200" b="0" dirty="0">
                <a:solidFill>
                  <a:schemeClr val="tx1"/>
                </a:solidFill>
              </a:rPr>
              <a:t>14099 in 11-22/1973r1   </a:t>
            </a:r>
          </a:p>
          <a:p>
            <a:pPr marL="0" indent="0"/>
            <a:r>
              <a:rPr lang="en-US" altLang="en-US" sz="1600" b="1" dirty="0"/>
              <a:t>and incorporate the text changes into the latest TGbe draft.</a:t>
            </a:r>
          </a:p>
          <a:p>
            <a:pPr marL="0" indent="0"/>
            <a:endParaRPr lang="en-US" sz="1600" dirty="0"/>
          </a:p>
          <a:p>
            <a:pPr marL="0" indent="0"/>
            <a:r>
              <a:rPr lang="en-US" sz="1600" dirty="0"/>
              <a:t>Move: 			Second:</a:t>
            </a:r>
          </a:p>
          <a:p>
            <a:pPr marL="0" indent="0"/>
            <a:r>
              <a:rPr lang="en-US" sz="1600" dirty="0"/>
              <a:t>Discussion:</a:t>
            </a:r>
            <a:endParaRPr lang="en-US" sz="1600" b="0" dirty="0"/>
          </a:p>
          <a:p>
            <a:r>
              <a:rPr lang="en-US" sz="1600" dirty="0"/>
              <a:t>Result:</a:t>
            </a:r>
          </a:p>
          <a:p>
            <a:endParaRPr lang="en-US" sz="1200" i="1" dirty="0"/>
          </a:p>
          <a:p>
            <a:r>
              <a:rPr lang="en-US" sz="1200" i="1" dirty="0"/>
              <a:t>Note: These are comment resolution documents that obtained ≥ 75% support during the straw poll phase of the MAC telcos</a:t>
            </a:r>
          </a:p>
          <a:p>
            <a:r>
              <a:rPr lang="en-US" sz="1200" i="1" dirty="0">
                <a:solidFill>
                  <a:srgbClr val="FF0000"/>
                </a:solidFill>
              </a:rPr>
              <a:t>*Typo fixed. R3 was presented and straw polled as opposed to R1.</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December 2022</a:t>
            </a:r>
            <a:endParaRPr lang="en-GB" dirty="0"/>
          </a:p>
        </p:txBody>
      </p:sp>
    </p:spTree>
    <p:extLst>
      <p:ext uri="{BB962C8B-B14F-4D97-AF65-F5344CB8AC3E}">
        <p14:creationId xmlns:p14="http://schemas.microsoft.com/office/powerpoint/2010/main" val="32636128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10824, 11205, 11206, 11236, 11342, 12016, 12146, 12185, 12199, 12200, 12869, 13208 in </a:t>
            </a:r>
            <a:r>
              <a:rPr lang="en-US" sz="1100" b="0" dirty="0">
                <a:solidFill>
                  <a:schemeClr val="tx1"/>
                </a:solidFill>
                <a:hlinkClick r:id="rId2"/>
              </a:rPr>
              <a:t>11/22-1030r0</a:t>
            </a:r>
            <a:r>
              <a:rPr lang="en-US" sz="1100" b="0" dirty="0">
                <a:solidFill>
                  <a:schemeClr val="tx1"/>
                </a:solidFill>
              </a:rPr>
              <a:t> </a:t>
            </a:r>
            <a:r>
              <a:rPr lang="en-US" sz="1100" b="0" i="1" dirty="0">
                <a:solidFill>
                  <a:schemeClr val="tx1"/>
                </a:solidFill>
              </a:rPr>
              <a:t>[12 CIDs]</a:t>
            </a:r>
          </a:p>
          <a:p>
            <a:pPr marL="285750" indent="-285750">
              <a:buFont typeface="Arial" panose="020B0604020202020204" pitchFamily="34" charset="0"/>
              <a:buChar char="•"/>
            </a:pPr>
            <a:r>
              <a:rPr lang="en-US" sz="1100" b="0" dirty="0">
                <a:solidFill>
                  <a:schemeClr val="tx1"/>
                </a:solidFill>
              </a:rPr>
              <a:t>11304, 12350, 12407, 12932, 13098 in </a:t>
            </a:r>
            <a:r>
              <a:rPr lang="en-US" sz="1100" b="0" dirty="0">
                <a:solidFill>
                  <a:schemeClr val="tx1"/>
                </a:solidFill>
                <a:hlinkClick r:id="rId3"/>
              </a:rPr>
              <a:t>11/22-1024r1</a:t>
            </a:r>
            <a:r>
              <a:rPr lang="en-US" sz="1100" b="0" dirty="0">
                <a:solidFill>
                  <a:schemeClr val="tx1"/>
                </a:solidFill>
              </a:rPr>
              <a:t> </a:t>
            </a:r>
            <a:r>
              <a:rPr lang="en-US" sz="1100" b="0" i="1" dirty="0">
                <a:solidFill>
                  <a:schemeClr val="tx1"/>
                </a:solidFill>
              </a:rPr>
              <a:t>[5 CIDs]</a:t>
            </a:r>
          </a:p>
          <a:p>
            <a:pPr marL="285750" indent="-285750">
              <a:buFont typeface="Arial" panose="020B0604020202020204" pitchFamily="34" charset="0"/>
              <a:buChar char="•"/>
            </a:pPr>
            <a:r>
              <a:rPr lang="en-US" sz="1100" b="0" dirty="0">
                <a:solidFill>
                  <a:schemeClr val="tx1"/>
                </a:solidFill>
              </a:rPr>
              <a:t>12155 in </a:t>
            </a:r>
            <a:r>
              <a:rPr lang="en-US" sz="1100" b="0" dirty="0">
                <a:solidFill>
                  <a:schemeClr val="tx1"/>
                </a:solidFill>
                <a:hlinkClick r:id="rId4"/>
              </a:rPr>
              <a:t>11-22/1056r0</a:t>
            </a:r>
            <a:r>
              <a:rPr lang="en-US" sz="1100" b="0" dirty="0">
                <a:solidFill>
                  <a:schemeClr val="tx1"/>
                </a:solidFill>
              </a:rPr>
              <a:t> </a:t>
            </a:r>
            <a:r>
              <a:rPr lang="en-US" sz="1100" b="0" i="1" dirty="0">
                <a:solidFill>
                  <a:schemeClr val="tx1"/>
                </a:solidFill>
              </a:rPr>
              <a:t>[1 CID]</a:t>
            </a:r>
          </a:p>
          <a:p>
            <a:pPr marL="285750" indent="-285750">
              <a:buFont typeface="Arial" panose="020B0604020202020204" pitchFamily="34" charset="0"/>
              <a:buChar char="•"/>
            </a:pPr>
            <a:r>
              <a:rPr lang="en-US" sz="1100" b="0" dirty="0">
                <a:solidFill>
                  <a:schemeClr val="tx1"/>
                </a:solidFill>
              </a:rPr>
              <a:t>10378, 10830, 10938, 11285, 11354, 11356, 11357, 12020, 12201, 12584, 12585 in </a:t>
            </a:r>
            <a:r>
              <a:rPr lang="en-US" sz="1100" b="0" dirty="0">
                <a:solidFill>
                  <a:schemeClr val="tx1"/>
                </a:solidFill>
                <a:hlinkClick r:id="rId5"/>
              </a:rPr>
              <a:t>11/22-1027r2</a:t>
            </a:r>
            <a:r>
              <a:rPr lang="en-US" sz="1100" b="0" dirty="0">
                <a:solidFill>
                  <a:schemeClr val="tx1"/>
                </a:solidFill>
              </a:rPr>
              <a:t> </a:t>
            </a:r>
            <a:r>
              <a:rPr lang="en-US" sz="1100" b="0" i="1" dirty="0">
                <a:solidFill>
                  <a:schemeClr val="tx1"/>
                </a:solidFill>
              </a:rPr>
              <a:t>[11 CIDs]</a:t>
            </a:r>
          </a:p>
          <a:p>
            <a:pPr marL="285750" indent="-285750">
              <a:buFont typeface="Arial" panose="020B0604020202020204" pitchFamily="34" charset="0"/>
              <a:buChar char="•"/>
            </a:pPr>
            <a:r>
              <a:rPr lang="en-US" sz="1100" b="0" dirty="0">
                <a:solidFill>
                  <a:schemeClr val="tx1"/>
                </a:solidFill>
              </a:rPr>
              <a:t>10758, 11289, 11364 in </a:t>
            </a:r>
            <a:r>
              <a:rPr lang="en-US" sz="1100" b="0" dirty="0">
                <a:solidFill>
                  <a:schemeClr val="tx1"/>
                </a:solidFill>
                <a:hlinkClick r:id="rId6"/>
              </a:rPr>
              <a:t>11-22/1031r1</a:t>
            </a:r>
            <a:r>
              <a:rPr lang="en-US" sz="1100" b="0" dirty="0">
                <a:solidFill>
                  <a:schemeClr val="tx1"/>
                </a:solidFill>
              </a:rPr>
              <a:t> </a:t>
            </a:r>
            <a:r>
              <a:rPr lang="en-US" sz="1100" b="0" i="1" dirty="0">
                <a:solidFill>
                  <a:schemeClr val="tx1"/>
                </a:solidFill>
              </a:rPr>
              <a:t>[3 CIDs]</a:t>
            </a:r>
          </a:p>
          <a:p>
            <a:pPr marL="285750" indent="-285750">
              <a:buFont typeface="Arial" panose="020B0604020202020204" pitchFamily="34" charset="0"/>
              <a:buChar char="•"/>
            </a:pPr>
            <a:r>
              <a:rPr lang="en-US" sz="1100" b="0" dirty="0">
                <a:solidFill>
                  <a:schemeClr val="tx1"/>
                </a:solidFill>
              </a:rPr>
              <a:t>11284 in </a:t>
            </a:r>
            <a:r>
              <a:rPr lang="en-US" sz="1100" b="0" dirty="0">
                <a:solidFill>
                  <a:schemeClr val="tx1"/>
                </a:solidFill>
                <a:hlinkClick r:id="rId7"/>
              </a:rPr>
              <a:t>11-22/1057r1</a:t>
            </a:r>
            <a:r>
              <a:rPr lang="en-US" sz="1100" b="0" i="1" dirty="0">
                <a:solidFill>
                  <a:schemeClr val="tx1"/>
                </a:solidFill>
              </a:rPr>
              <a:t> [1 CID]</a:t>
            </a:r>
          </a:p>
          <a:p>
            <a:pPr marL="285750" indent="-285750">
              <a:buFont typeface="Arial" panose="020B0604020202020204" pitchFamily="34" charset="0"/>
              <a:buChar char="•"/>
            </a:pPr>
            <a:r>
              <a:rPr lang="en-US" sz="1100" b="0" dirty="0">
                <a:solidFill>
                  <a:schemeClr val="tx1"/>
                </a:solidFill>
              </a:rPr>
              <a:t>12019 in </a:t>
            </a:r>
            <a:r>
              <a:rPr lang="en-US" sz="1100" b="0" dirty="0">
                <a:solidFill>
                  <a:schemeClr val="tx1"/>
                </a:solidFill>
                <a:hlinkClick r:id="rId8"/>
              </a:rPr>
              <a:t>11/22-1058r1</a:t>
            </a:r>
            <a:r>
              <a:rPr lang="en-US" sz="1100" b="0" dirty="0">
                <a:solidFill>
                  <a:schemeClr val="tx1"/>
                </a:solidFill>
              </a:rPr>
              <a:t> </a:t>
            </a:r>
            <a:r>
              <a:rPr lang="en-US" sz="1100" b="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Bin Tian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9770456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10404, 10762, 10763, 11698, 12262, 12530, 12531 in </a:t>
            </a:r>
            <a:r>
              <a:rPr lang="en-US" sz="1100" b="0" dirty="0">
                <a:solidFill>
                  <a:schemeClr val="tx1"/>
                </a:solidFill>
                <a:hlinkClick r:id="rId2"/>
              </a:rPr>
              <a:t>11/22-1044r2</a:t>
            </a:r>
            <a:r>
              <a:rPr lang="en-US" sz="1100" b="0" dirty="0">
                <a:solidFill>
                  <a:schemeClr val="tx1"/>
                </a:solidFill>
              </a:rPr>
              <a:t> </a:t>
            </a:r>
            <a:r>
              <a:rPr lang="en-US" sz="1100" b="0" i="1" dirty="0">
                <a:solidFill>
                  <a:schemeClr val="tx1"/>
                </a:solidFill>
              </a:rPr>
              <a:t>[7 CIDs]</a:t>
            </a:r>
          </a:p>
          <a:p>
            <a:pPr marL="285750" indent="-285750">
              <a:buFont typeface="Arial" panose="020B0604020202020204" pitchFamily="34" charset="0"/>
              <a:buChar char="•"/>
            </a:pPr>
            <a:r>
              <a:rPr lang="en-US" sz="1100" b="0" dirty="0">
                <a:solidFill>
                  <a:schemeClr val="tx1"/>
                </a:solidFill>
              </a:rPr>
              <a:t>12132, 12533, 12178, 12179, 13206, 12528, 12135, 12137, 12136 in </a:t>
            </a:r>
            <a:r>
              <a:rPr lang="en-US" sz="1100" b="0" dirty="0">
                <a:solidFill>
                  <a:schemeClr val="tx1"/>
                </a:solidFill>
                <a:hlinkClick r:id="rId3"/>
              </a:rPr>
              <a:t>11/22-1080r1</a:t>
            </a:r>
            <a:r>
              <a:rPr lang="en-US" sz="1100" b="0" dirty="0">
                <a:solidFill>
                  <a:schemeClr val="tx1"/>
                </a:solidFill>
              </a:rPr>
              <a:t> </a:t>
            </a:r>
            <a:r>
              <a:rPr lang="en-US" sz="1100" b="0" i="1" dirty="0">
                <a:solidFill>
                  <a:schemeClr val="tx1"/>
                </a:solidFill>
              </a:rPr>
              <a:t>[9 CIDs]</a:t>
            </a:r>
            <a:endParaRPr lang="en-US" sz="1100" b="0" dirty="0">
              <a:solidFill>
                <a:schemeClr val="tx1"/>
              </a:solidFill>
            </a:endParaRPr>
          </a:p>
          <a:p>
            <a:pPr marL="285750" indent="-285750">
              <a:buFont typeface="Arial" panose="020B0604020202020204" pitchFamily="34" charset="0"/>
              <a:buChar char="•"/>
            </a:pPr>
            <a:r>
              <a:rPr lang="en-US" sz="1100" b="0" dirty="0">
                <a:solidFill>
                  <a:schemeClr val="tx1"/>
                </a:solidFill>
              </a:rPr>
              <a:t>10953, 10954, 10955, 11224 in </a:t>
            </a:r>
            <a:r>
              <a:rPr lang="en-US" sz="1100" b="0" dirty="0">
                <a:solidFill>
                  <a:schemeClr val="tx1"/>
                </a:solidFill>
                <a:hlinkClick r:id="rId4"/>
              </a:rPr>
              <a:t>11/22-1063r1</a:t>
            </a:r>
            <a:r>
              <a:rPr lang="en-US" sz="1100" b="0" dirty="0">
                <a:solidFill>
                  <a:schemeClr val="tx1"/>
                </a:solidFill>
              </a:rPr>
              <a:t> </a:t>
            </a:r>
            <a:r>
              <a:rPr lang="en-US" sz="1100" b="0" i="1" dirty="0">
                <a:solidFill>
                  <a:schemeClr val="tx1"/>
                </a:solidFill>
              </a:rPr>
              <a:t>[4 CIDs]</a:t>
            </a:r>
            <a:endParaRPr lang="en-US" sz="1100" b="0" dirty="0">
              <a:solidFill>
                <a:schemeClr val="tx1"/>
              </a:solidFill>
            </a:endParaRPr>
          </a:p>
          <a:p>
            <a:pPr marL="285750" indent="-285750">
              <a:buFont typeface="Arial" panose="020B0604020202020204" pitchFamily="34" charset="0"/>
              <a:buChar char="•"/>
            </a:pPr>
            <a:r>
              <a:rPr lang="en-US" sz="1100" b="0" dirty="0"/>
              <a:t>10394, 10399, 10401, 10812, 11234 in </a:t>
            </a:r>
            <a:r>
              <a:rPr lang="en-US" sz="1100" b="0" dirty="0">
                <a:hlinkClick r:id="rId5"/>
              </a:rPr>
              <a:t>11/22-1064r0</a:t>
            </a:r>
            <a:r>
              <a:rPr lang="en-US" sz="1100" b="0" dirty="0"/>
              <a:t> </a:t>
            </a:r>
            <a:r>
              <a:rPr lang="en-US" sz="1100" b="0" i="1" dirty="0">
                <a:solidFill>
                  <a:schemeClr val="tx1"/>
                </a:solidFill>
              </a:rPr>
              <a:t>[5 CIDs]</a:t>
            </a:r>
            <a:endParaRPr lang="en-US" sz="1100" b="0" dirty="0"/>
          </a:p>
          <a:p>
            <a:pPr marL="285750" indent="-285750">
              <a:buFont typeface="Arial" panose="020B0604020202020204" pitchFamily="34" charset="0"/>
              <a:buChar char="•"/>
            </a:pPr>
            <a:r>
              <a:rPr lang="en-US" sz="1100" b="0" dirty="0"/>
              <a:t>11337, 11338 in </a:t>
            </a:r>
            <a:r>
              <a:rPr lang="en-US" sz="1100" b="0" dirty="0">
                <a:hlinkClick r:id="rId6"/>
              </a:rPr>
              <a:t>11/22-1076r1</a:t>
            </a:r>
            <a:r>
              <a:rPr lang="en-US" sz="1100" b="0" dirty="0"/>
              <a:t> </a:t>
            </a:r>
            <a:r>
              <a:rPr lang="en-US" sz="1100" b="0" i="1" dirty="0">
                <a:solidFill>
                  <a:schemeClr val="tx1"/>
                </a:solidFill>
              </a:rPr>
              <a:t>[2 CIDs]</a:t>
            </a:r>
            <a:endParaRPr lang="en-US" sz="1100" b="0" dirty="0"/>
          </a:p>
          <a:p>
            <a:pPr marL="285750" indent="-285750">
              <a:buFont typeface="Arial" panose="020B0604020202020204" pitchFamily="34" charset="0"/>
              <a:buChar char="•"/>
            </a:pPr>
            <a:r>
              <a:rPr lang="en-US" sz="1100" b="0" dirty="0"/>
              <a:t>10937, 11221, 11355, 12188, 12202, 12532 in </a:t>
            </a:r>
            <a:r>
              <a:rPr lang="en-US" sz="1100" b="0" dirty="0">
                <a:hlinkClick r:id="rId7"/>
              </a:rPr>
              <a:t>11/22-1066r1</a:t>
            </a:r>
            <a:r>
              <a:rPr lang="en-US" sz="1100" b="0" dirty="0"/>
              <a:t> </a:t>
            </a:r>
            <a:r>
              <a:rPr lang="en-US" sz="1100" b="0" i="1" dirty="0">
                <a:solidFill>
                  <a:schemeClr val="tx1"/>
                </a:solidFill>
              </a:rPr>
              <a:t>[6 CIDs]</a:t>
            </a:r>
            <a:endParaRPr lang="en-US" sz="1100" b="0" dirty="0"/>
          </a:p>
          <a:p>
            <a:pPr marL="0" indent="0"/>
            <a:r>
              <a:rPr lang="en-US" altLang="en-US" sz="1800" b="1" dirty="0"/>
              <a:t>and incorporate the text changes into the latest TGbe draft.</a:t>
            </a:r>
          </a:p>
          <a:p>
            <a:pPr marL="0" indent="0"/>
            <a:endParaRPr lang="en-US" altLang="en-US" sz="1800" b="1" dirty="0"/>
          </a:p>
          <a:p>
            <a:pPr marL="0" indent="0"/>
            <a:r>
              <a:rPr lang="en-US" sz="1800" dirty="0"/>
              <a:t>Move: Ross Jian Yu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91347314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10798, 10724, 10976 in </a:t>
            </a:r>
            <a:r>
              <a:rPr lang="en-US" sz="1200" dirty="0">
                <a:solidFill>
                  <a:schemeClr val="tx1"/>
                </a:solidFill>
                <a:hlinkClick r:id="rId2"/>
              </a:rPr>
              <a:t>11-22/992r0</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12345 in </a:t>
            </a:r>
            <a:r>
              <a:rPr lang="en-US" sz="1200" dirty="0">
                <a:solidFill>
                  <a:schemeClr val="tx1"/>
                </a:solidFill>
                <a:hlinkClick r:id="rId3"/>
              </a:rPr>
              <a:t>11-22/993r0</a:t>
            </a:r>
            <a:r>
              <a:rPr lang="en-US" sz="1200" dirty="0">
                <a:solidFill>
                  <a:schemeClr val="tx1"/>
                </a:solidFill>
              </a:rPr>
              <a:t> </a:t>
            </a:r>
            <a:r>
              <a:rPr lang="en-US" sz="1200" i="1" dirty="0">
                <a:solidFill>
                  <a:schemeClr val="tx1"/>
                </a:solidFill>
              </a:rPr>
              <a:t>[1 CID] </a:t>
            </a:r>
            <a:r>
              <a:rPr lang="en-US" sz="1200" i="1" u="sng" dirty="0">
                <a:solidFill>
                  <a:schemeClr val="tx1"/>
                </a:solidFill>
              </a:rPr>
              <a:t>and</a:t>
            </a:r>
            <a:r>
              <a:rPr lang="en-US" sz="1200" i="1" dirty="0">
                <a:solidFill>
                  <a:schemeClr val="tx1"/>
                </a:solidFill>
              </a:rPr>
              <a:t> </a:t>
            </a:r>
            <a:r>
              <a:rPr lang="en-US" sz="1200" dirty="0">
                <a:solidFill>
                  <a:schemeClr val="tx1"/>
                </a:solidFill>
              </a:rPr>
              <a:t>11819</a:t>
            </a:r>
            <a:r>
              <a:rPr lang="en-US" sz="1200" i="1" dirty="0">
                <a:solidFill>
                  <a:schemeClr val="tx1"/>
                </a:solidFill>
              </a:rPr>
              <a:t> </a:t>
            </a:r>
            <a:r>
              <a:rPr lang="en-US" sz="1200" dirty="0">
                <a:solidFill>
                  <a:schemeClr val="tx1"/>
                </a:solidFill>
              </a:rPr>
              <a:t>in </a:t>
            </a:r>
            <a:r>
              <a:rPr lang="en-US" sz="1200" dirty="0">
                <a:solidFill>
                  <a:schemeClr val="tx1"/>
                </a:solidFill>
                <a:hlinkClick r:id="rId4"/>
              </a:rPr>
              <a:t>11-22/1092r0</a:t>
            </a:r>
            <a:r>
              <a:rPr lang="en-US" sz="1200" dirty="0">
                <a:solidFill>
                  <a:schemeClr val="tx1"/>
                </a:solidFill>
              </a:rPr>
              <a:t> </a:t>
            </a:r>
            <a:r>
              <a:rPr lang="en-US" sz="1200" i="1" dirty="0">
                <a:solidFill>
                  <a:schemeClr val="tx1"/>
                </a:solidFill>
              </a:rPr>
              <a:t>[1 CID]</a:t>
            </a:r>
          </a:p>
          <a:p>
            <a:pPr marL="685800" lvl="1">
              <a:buFont typeface="Arial" panose="020B0604020202020204" pitchFamily="34" charset="0"/>
              <a:buChar char="•"/>
            </a:pPr>
            <a:r>
              <a:rPr lang="en-US" sz="1200" dirty="0">
                <a:solidFill>
                  <a:schemeClr val="tx1"/>
                </a:solidFill>
              </a:rPr>
              <a:t>11493, 10960, 10949, 10950, 10961, 11996, 10963, 10962, 11997 in </a:t>
            </a:r>
            <a:r>
              <a:rPr lang="en-US" sz="1200" dirty="0">
                <a:solidFill>
                  <a:schemeClr val="tx1"/>
                </a:solidFill>
                <a:hlinkClick r:id="rId5"/>
              </a:rPr>
              <a:t>11-22/999r0</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11057, 12012, 12874, 13448 in </a:t>
            </a:r>
            <a:r>
              <a:rPr lang="en-US" sz="1200" dirty="0">
                <a:solidFill>
                  <a:schemeClr val="tx1"/>
                </a:solidFill>
                <a:hlinkClick r:id="rId6"/>
              </a:rPr>
              <a:t>11-22/1016r0</a:t>
            </a:r>
            <a:r>
              <a:rPr lang="en-US" sz="1200" dirty="0">
                <a:solidFill>
                  <a:schemeClr val="tx1"/>
                </a:solidFill>
              </a:rPr>
              <a:t> </a:t>
            </a:r>
            <a:r>
              <a:rPr lang="en-US" sz="1200" i="1" dirty="0">
                <a:solidFill>
                  <a:schemeClr val="tx1"/>
                </a:solidFill>
              </a:rPr>
              <a:t>[4 CIDs]</a:t>
            </a:r>
          </a:p>
          <a:p>
            <a:pPr marL="685800" lvl="1">
              <a:buFont typeface="Arial" panose="020B0604020202020204" pitchFamily="34" charset="0"/>
              <a:buChar char="•"/>
            </a:pPr>
            <a:r>
              <a:rPr lang="en-US" sz="1200" dirty="0">
                <a:solidFill>
                  <a:schemeClr val="tx1"/>
                </a:solidFill>
              </a:rPr>
              <a:t>13547, 10801 in </a:t>
            </a:r>
            <a:r>
              <a:rPr lang="en-US" sz="1200" dirty="0">
                <a:solidFill>
                  <a:schemeClr val="tx1"/>
                </a:solidFill>
                <a:hlinkClick r:id="rId7"/>
              </a:rPr>
              <a:t>11-22/1000r1</a:t>
            </a:r>
            <a:r>
              <a:rPr lang="en-US" sz="1200" dirty="0">
                <a:solidFill>
                  <a:schemeClr val="tx1"/>
                </a:solidFill>
              </a:rPr>
              <a:t> </a:t>
            </a:r>
            <a:r>
              <a:rPr lang="en-US" sz="1200" i="1" dirty="0">
                <a:solidFill>
                  <a:schemeClr val="tx1"/>
                </a:solidFill>
              </a:rPr>
              <a:t>[2 CIDs] </a:t>
            </a:r>
            <a:r>
              <a:rPr lang="en-US" sz="1200" i="1" u="sng" dirty="0">
                <a:solidFill>
                  <a:schemeClr val="tx1"/>
                </a:solidFill>
              </a:rPr>
              <a:t>and </a:t>
            </a:r>
            <a:r>
              <a:rPr lang="en-US" sz="1200" dirty="0">
                <a:solidFill>
                  <a:schemeClr val="tx1"/>
                </a:solidFill>
              </a:rPr>
              <a:t>10127, 12248 in </a:t>
            </a:r>
            <a:r>
              <a:rPr lang="en-US" sz="1200" dirty="0">
                <a:solidFill>
                  <a:schemeClr val="tx1"/>
                </a:solidFill>
                <a:hlinkClick r:id="rId8"/>
              </a:rPr>
              <a:t>11-22/1048r0</a:t>
            </a:r>
            <a:r>
              <a:rPr lang="en-US" sz="1200" dirty="0">
                <a:solidFill>
                  <a:schemeClr val="tx1"/>
                </a:solidFill>
              </a:rPr>
              <a:t> </a:t>
            </a:r>
            <a:r>
              <a:rPr lang="en-US" sz="1200" i="1" dirty="0">
                <a:solidFill>
                  <a:schemeClr val="tx1"/>
                </a:solidFill>
              </a:rPr>
              <a:t>[2 CIDs]</a:t>
            </a:r>
          </a:p>
          <a:p>
            <a:pPr marL="685800" lvl="1">
              <a:buFont typeface="Arial" panose="020B0604020202020204" pitchFamily="34" charset="0"/>
              <a:buChar char="•"/>
            </a:pPr>
            <a:r>
              <a:rPr lang="en-US" sz="1200" dirty="0">
                <a:solidFill>
                  <a:schemeClr val="tx1"/>
                </a:solidFill>
              </a:rPr>
              <a:t>11998, 10981, 11495, 11496, 13048, 10959, 12353, 11497, 11498 in </a:t>
            </a:r>
            <a:r>
              <a:rPr lang="en-US" sz="1200" dirty="0">
                <a:solidFill>
                  <a:schemeClr val="tx1"/>
                </a:solidFill>
                <a:hlinkClick r:id="rId9"/>
              </a:rPr>
              <a:t>11-22/1001r1</a:t>
            </a:r>
            <a:r>
              <a:rPr lang="en-US" sz="1200" dirty="0">
                <a:solidFill>
                  <a:schemeClr val="tx1"/>
                </a:solidFill>
              </a:rPr>
              <a:t> </a:t>
            </a:r>
            <a:r>
              <a:rPr lang="en-US" sz="1200" i="1" dirty="0">
                <a:solidFill>
                  <a:schemeClr val="tx1"/>
                </a:solidFill>
              </a:rPr>
              <a:t>[9 CIDs]</a:t>
            </a:r>
          </a:p>
          <a:p>
            <a:pPr marL="685800" lvl="1">
              <a:buFont typeface="Arial" panose="020B0604020202020204" pitchFamily="34" charset="0"/>
              <a:buChar char="•"/>
            </a:pPr>
            <a:r>
              <a:rPr lang="en-US" sz="1200" dirty="0">
                <a:solidFill>
                  <a:schemeClr val="tx1"/>
                </a:solidFill>
              </a:rPr>
              <a:t>11169, 11174, 11817, 11818, in </a:t>
            </a:r>
            <a:r>
              <a:rPr lang="en-US" sz="1200" dirty="0">
                <a:solidFill>
                  <a:schemeClr val="tx1"/>
                </a:solidFill>
                <a:hlinkClick r:id="rId10"/>
              </a:rPr>
              <a:t>11-22/1042r1</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Po-Kai Huang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pPr marL="0" indent="0"/>
            <a:endParaRPr lang="en-US" sz="16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23244150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amend motion 410 as follows</a:t>
            </a:r>
          </a:p>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100" dirty="0">
                <a:solidFill>
                  <a:schemeClr val="tx1"/>
                </a:solidFill>
              </a:rPr>
              <a:t>12493, 10982, 13865, 12757, 12758, 11500, 11502, 11501, 11503, 11999, 11499 in </a:t>
            </a:r>
            <a:r>
              <a:rPr lang="en-US" sz="1100" u="sng" dirty="0">
                <a:solidFill>
                  <a:srgbClr val="0563C1"/>
                </a:solidFill>
                <a:effectLst/>
                <a:ea typeface="Calibri" panose="020F0502020204030204" pitchFamily="34" charset="0"/>
                <a:hlinkClick r:id="rId2"/>
              </a:rPr>
              <a:t>11-22/1002r1</a:t>
            </a:r>
            <a:r>
              <a:rPr lang="en-US" sz="1100" i="1" dirty="0">
                <a:solidFill>
                  <a:schemeClr val="tx1"/>
                </a:solidFill>
              </a:rPr>
              <a:t> [11 CIDs]</a:t>
            </a:r>
          </a:p>
          <a:p>
            <a:pPr marL="685800" lvl="1">
              <a:buFont typeface="Arial" panose="020B0604020202020204" pitchFamily="34" charset="0"/>
              <a:buChar char="•"/>
            </a:pPr>
            <a:r>
              <a:rPr lang="en-US" sz="1100" dirty="0">
                <a:solidFill>
                  <a:schemeClr val="tx1"/>
                </a:solidFill>
              </a:rPr>
              <a:t>10790, 10971, 11623, 11890, 11993 in </a:t>
            </a:r>
            <a:r>
              <a:rPr lang="en-US" sz="1100" u="sng" dirty="0">
                <a:solidFill>
                  <a:srgbClr val="0563C1"/>
                </a:solidFill>
                <a:effectLst/>
                <a:ea typeface="Calibri" panose="020F0502020204030204" pitchFamily="34" charset="0"/>
                <a:hlinkClick r:id="rId3"/>
              </a:rPr>
              <a:t>11-22/1062r1</a:t>
            </a:r>
            <a:r>
              <a:rPr lang="en-US" sz="1100" i="1" dirty="0">
                <a:solidFill>
                  <a:schemeClr val="tx1"/>
                </a:solidFill>
              </a:rPr>
              <a:t> [5 CIDs]</a:t>
            </a:r>
          </a:p>
          <a:p>
            <a:pPr marL="685800" lvl="1">
              <a:buFont typeface="Arial" panose="020B0604020202020204" pitchFamily="34" charset="0"/>
              <a:buChar char="•"/>
            </a:pPr>
            <a:r>
              <a:rPr lang="en-US" sz="1100" dirty="0">
                <a:solidFill>
                  <a:schemeClr val="tx1"/>
                </a:solidFill>
              </a:rPr>
              <a:t>12277, 13832, </a:t>
            </a:r>
            <a:r>
              <a:rPr lang="en-US" sz="1100" strike="sngStrike" dirty="0">
                <a:solidFill>
                  <a:srgbClr val="FF0000"/>
                </a:solidFill>
              </a:rPr>
              <a:t>11673,</a:t>
            </a:r>
            <a:r>
              <a:rPr lang="en-US" sz="1100" dirty="0">
                <a:solidFill>
                  <a:schemeClr val="tx1"/>
                </a:solidFill>
              </a:rPr>
              <a:t> 11921 in </a:t>
            </a:r>
            <a:r>
              <a:rPr lang="en-US" sz="1100" u="sng" dirty="0">
                <a:solidFill>
                  <a:srgbClr val="0563C1"/>
                </a:solidFill>
                <a:effectLst/>
                <a:ea typeface="Calibri" panose="020F0502020204030204" pitchFamily="34" charset="0"/>
                <a:hlinkClick r:id="rId4"/>
              </a:rPr>
              <a:t>11-22/1113r1</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11118, 12053, 13314, 11863, 12231, 13457 in </a:t>
            </a:r>
            <a:r>
              <a:rPr lang="en-US" sz="1100" u="sng" dirty="0">
                <a:solidFill>
                  <a:srgbClr val="0563C1"/>
                </a:solidFill>
                <a:effectLst/>
                <a:ea typeface="Calibri" panose="020F0502020204030204" pitchFamily="34" charset="0"/>
                <a:hlinkClick r:id="rId5"/>
              </a:rPr>
              <a:t>11-22/1047r1</a:t>
            </a:r>
            <a:r>
              <a:rPr lang="en-US" sz="1100" i="1" dirty="0">
                <a:solidFill>
                  <a:schemeClr val="tx1"/>
                </a:solidFill>
              </a:rPr>
              <a:t> [6 CIDs]</a:t>
            </a:r>
          </a:p>
          <a:p>
            <a:pPr marL="685800" lvl="1">
              <a:buFont typeface="Arial" panose="020B0604020202020204" pitchFamily="34" charset="0"/>
              <a:buChar char="•"/>
            </a:pPr>
            <a:r>
              <a:rPr lang="en-US" sz="1100" dirty="0">
                <a:solidFill>
                  <a:schemeClr val="tx1"/>
                </a:solidFill>
              </a:rPr>
              <a:t>10543, 13748, 12960 in </a:t>
            </a:r>
            <a:r>
              <a:rPr lang="en-US" sz="1100" u="sng" dirty="0">
                <a:solidFill>
                  <a:srgbClr val="0563C1"/>
                </a:solidFill>
                <a:effectLst/>
                <a:ea typeface="Calibri" panose="020F0502020204030204" pitchFamily="34" charset="0"/>
                <a:hlinkClick r:id="rId6"/>
              </a:rPr>
              <a:t>11-22/1053r0</a:t>
            </a:r>
            <a:r>
              <a:rPr lang="en-US" sz="1100" i="1" dirty="0">
                <a:solidFill>
                  <a:schemeClr val="tx1"/>
                </a:solidFill>
              </a:rPr>
              <a:t> [3 CIDs]</a:t>
            </a:r>
          </a:p>
          <a:p>
            <a:pPr marL="685800" lvl="1">
              <a:buFont typeface="Arial" panose="020B0604020202020204" pitchFamily="34" charset="0"/>
              <a:buChar char="•"/>
            </a:pPr>
            <a:r>
              <a:rPr lang="en-US" sz="1100" dirty="0">
                <a:solidFill>
                  <a:schemeClr val="tx1"/>
                </a:solidFill>
              </a:rPr>
              <a:t>10650,  10878,  10879,  10880, 12644, 13797, 13798 in </a:t>
            </a:r>
            <a:r>
              <a:rPr lang="en-US" sz="1100" dirty="0">
                <a:solidFill>
                  <a:schemeClr val="tx1"/>
                </a:solidFill>
                <a:hlinkClick r:id="rId7"/>
              </a:rPr>
              <a:t>11-22/1045r1</a:t>
            </a:r>
            <a:r>
              <a:rPr lang="en-US" sz="1100" dirty="0">
                <a:solidFill>
                  <a:schemeClr val="tx1"/>
                </a:solidFill>
              </a:rPr>
              <a:t> </a:t>
            </a:r>
            <a:r>
              <a:rPr lang="en-US" sz="1100" i="1" dirty="0">
                <a:solidFill>
                  <a:schemeClr val="tx1"/>
                </a:solidFill>
              </a:rPr>
              <a:t>[7 CIDs]</a:t>
            </a:r>
          </a:p>
          <a:p>
            <a:pPr marL="0" indent="0"/>
            <a:r>
              <a:rPr lang="en-US" altLang="en-US" sz="1600" b="1" dirty="0"/>
              <a:t>and incorporate the text changes into the latest TGbe draft.</a:t>
            </a:r>
          </a:p>
          <a:p>
            <a:pPr marL="0" indent="0"/>
            <a:r>
              <a:rPr lang="en-US" sz="1600" dirty="0"/>
              <a:t>“</a:t>
            </a:r>
            <a:endParaRPr lang="en-US" altLang="en-US" sz="1600" b="1" dirty="0"/>
          </a:p>
          <a:p>
            <a:pPr marL="0" indent="0"/>
            <a:r>
              <a:rPr lang="en-US" sz="1600" dirty="0"/>
              <a:t>Move: Stephen McCann				Second: Ray Yang</a:t>
            </a:r>
          </a:p>
          <a:p>
            <a:pPr marL="0" indent="0"/>
            <a:r>
              <a:rPr lang="en-US" sz="1600" dirty="0"/>
              <a:t>Discussion: Some. </a:t>
            </a:r>
            <a:endParaRPr lang="en-US" sz="1600" b="0" dirty="0"/>
          </a:p>
          <a:p>
            <a:r>
              <a:rPr lang="en-US" sz="1600" dirty="0"/>
              <a:t>Preliminary Result: 48Y, 27N, 36A (passes)*</a:t>
            </a:r>
          </a:p>
          <a:p>
            <a:r>
              <a:rPr lang="en-US" sz="1600" dirty="0"/>
              <a:t>Result: </a:t>
            </a:r>
            <a:r>
              <a:rPr lang="en-US" sz="1600" dirty="0">
                <a:highlight>
                  <a:srgbClr val="00FF00"/>
                </a:highlight>
              </a:rPr>
              <a:t>48Y, 27N, 36A (passes)*</a:t>
            </a:r>
          </a:p>
          <a:p>
            <a:endParaRPr lang="en-US" sz="1600" dirty="0"/>
          </a:p>
          <a:p>
            <a:r>
              <a:rPr lang="en-US" sz="1200" b="0" dirty="0"/>
              <a:t>* this is a procedural motion.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7705537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12493, 10982, 13865, 12757, 12758, 11500, 11502, 11501, 11503, 11999, 11499 in </a:t>
            </a:r>
            <a:r>
              <a:rPr lang="en-US" sz="1200" u="sng" dirty="0">
                <a:solidFill>
                  <a:srgbClr val="0563C1"/>
                </a:solidFill>
                <a:effectLst/>
                <a:ea typeface="Calibri" panose="020F0502020204030204" pitchFamily="34" charset="0"/>
                <a:hlinkClick r:id="rId2"/>
              </a:rPr>
              <a:t>11-22/1002r1</a:t>
            </a:r>
            <a:r>
              <a:rPr lang="en-US" sz="1200" i="1" dirty="0">
                <a:solidFill>
                  <a:schemeClr val="tx1"/>
                </a:solidFill>
              </a:rPr>
              <a:t> [11 CIDs]</a:t>
            </a:r>
          </a:p>
          <a:p>
            <a:pPr marL="685800" lvl="1">
              <a:buFont typeface="Arial" panose="020B0604020202020204" pitchFamily="34" charset="0"/>
              <a:buChar char="•"/>
            </a:pPr>
            <a:r>
              <a:rPr lang="en-US" sz="1200" dirty="0">
                <a:solidFill>
                  <a:schemeClr val="tx1"/>
                </a:solidFill>
              </a:rPr>
              <a:t>10790, 10971, 11623, 11890, 11993 in </a:t>
            </a:r>
            <a:r>
              <a:rPr lang="en-US" sz="1200" u="sng" dirty="0">
                <a:solidFill>
                  <a:srgbClr val="0563C1"/>
                </a:solidFill>
                <a:effectLst/>
                <a:ea typeface="Calibri" panose="020F0502020204030204" pitchFamily="34" charset="0"/>
                <a:hlinkClick r:id="rId3"/>
              </a:rPr>
              <a:t>11-22/1062r1</a:t>
            </a:r>
            <a:r>
              <a:rPr lang="en-US" sz="1200" i="1" dirty="0">
                <a:solidFill>
                  <a:schemeClr val="tx1"/>
                </a:solidFill>
              </a:rPr>
              <a:t> [5 CIDs]</a:t>
            </a:r>
          </a:p>
          <a:p>
            <a:pPr marL="685800" lvl="1">
              <a:buFont typeface="Arial" panose="020B0604020202020204" pitchFamily="34" charset="0"/>
              <a:buChar char="•"/>
            </a:pPr>
            <a:r>
              <a:rPr lang="en-US" sz="1200" dirty="0">
                <a:solidFill>
                  <a:schemeClr val="tx1"/>
                </a:solidFill>
              </a:rPr>
              <a:t>12277, 13832, </a:t>
            </a:r>
            <a:r>
              <a:rPr lang="en-US" sz="1200" strike="sngStrike" dirty="0">
                <a:solidFill>
                  <a:srgbClr val="FF0000"/>
                </a:solidFill>
              </a:rPr>
              <a:t>11673,</a:t>
            </a:r>
            <a:r>
              <a:rPr lang="en-US" sz="1200" dirty="0">
                <a:solidFill>
                  <a:schemeClr val="tx1"/>
                </a:solidFill>
              </a:rPr>
              <a:t> 11921 in </a:t>
            </a:r>
            <a:r>
              <a:rPr lang="en-US" sz="1200" u="sng" dirty="0">
                <a:solidFill>
                  <a:srgbClr val="0563C1"/>
                </a:solidFill>
                <a:effectLst/>
                <a:ea typeface="Calibri" panose="020F0502020204030204" pitchFamily="34" charset="0"/>
                <a:hlinkClick r:id="rId4"/>
              </a:rPr>
              <a:t>11-22/1113r1</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11118, 12053, 13314, 11863, 12231, 13457 in </a:t>
            </a:r>
            <a:r>
              <a:rPr lang="en-US" sz="1200" u="sng" dirty="0">
                <a:solidFill>
                  <a:srgbClr val="0563C1"/>
                </a:solidFill>
                <a:effectLst/>
                <a:ea typeface="Calibri" panose="020F0502020204030204" pitchFamily="34" charset="0"/>
                <a:hlinkClick r:id="rId5"/>
              </a:rPr>
              <a:t>11-22/1047r1</a:t>
            </a:r>
            <a:r>
              <a:rPr lang="en-US" sz="1200" i="1" dirty="0">
                <a:solidFill>
                  <a:schemeClr val="tx1"/>
                </a:solidFill>
              </a:rPr>
              <a:t> [6 CIDs]</a:t>
            </a:r>
          </a:p>
          <a:p>
            <a:pPr marL="685800" lvl="1">
              <a:buFont typeface="Arial" panose="020B0604020202020204" pitchFamily="34" charset="0"/>
              <a:buChar char="•"/>
            </a:pPr>
            <a:r>
              <a:rPr lang="en-US" sz="1200" dirty="0">
                <a:solidFill>
                  <a:schemeClr val="tx1"/>
                </a:solidFill>
              </a:rPr>
              <a:t>10543, 13748, 12960 in </a:t>
            </a:r>
            <a:r>
              <a:rPr lang="en-US" sz="1200" u="sng" dirty="0">
                <a:solidFill>
                  <a:srgbClr val="0563C1"/>
                </a:solidFill>
                <a:effectLst/>
                <a:ea typeface="Calibri" panose="020F0502020204030204" pitchFamily="34" charset="0"/>
                <a:hlinkClick r:id="rId6"/>
              </a:rPr>
              <a:t>11-22/1053r0</a:t>
            </a:r>
            <a:r>
              <a:rPr lang="en-US" sz="1200" i="1" dirty="0">
                <a:solidFill>
                  <a:schemeClr val="tx1"/>
                </a:solidFill>
              </a:rPr>
              <a:t> [3 CIDs]</a:t>
            </a:r>
          </a:p>
          <a:p>
            <a:pPr marL="685800" lvl="1">
              <a:buFont typeface="Arial" panose="020B0604020202020204" pitchFamily="34" charset="0"/>
              <a:buChar char="•"/>
            </a:pPr>
            <a:r>
              <a:rPr lang="en-US" sz="1200" dirty="0">
                <a:solidFill>
                  <a:schemeClr val="tx1"/>
                </a:solidFill>
              </a:rPr>
              <a:t>10650, 10878, 10879, 10880, 12644, 13797, 13798 in </a:t>
            </a:r>
            <a:r>
              <a:rPr lang="en-US" sz="1200" dirty="0">
                <a:solidFill>
                  <a:schemeClr val="tx1"/>
                </a:solidFill>
                <a:hlinkClick r:id="rId7"/>
              </a:rPr>
              <a:t>11-22/1045r1</a:t>
            </a:r>
            <a:r>
              <a:rPr lang="en-US" sz="1200" dirty="0">
                <a:solidFill>
                  <a:schemeClr val="tx1"/>
                </a:solidFill>
              </a:rPr>
              <a:t> </a:t>
            </a:r>
            <a:r>
              <a:rPr lang="en-US" sz="1200" i="1" dirty="0">
                <a:solidFill>
                  <a:schemeClr val="tx1"/>
                </a:solidFill>
              </a:rPr>
              <a:t>[7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Stephen Palm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6655831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13624, 13515, 12260, 12261, 12788, 10668, 10669 in </a:t>
            </a:r>
            <a:r>
              <a:rPr lang="en-US" sz="1200" dirty="0">
                <a:solidFill>
                  <a:schemeClr val="tx1"/>
                </a:solidFill>
                <a:hlinkClick r:id="rId2"/>
              </a:rPr>
              <a:t>11-22/1007r3</a:t>
            </a:r>
            <a:r>
              <a:rPr lang="en-US" sz="1200" dirty="0">
                <a:solidFill>
                  <a:schemeClr val="tx1"/>
                </a:solidFill>
              </a:rPr>
              <a:t> </a:t>
            </a:r>
            <a:r>
              <a:rPr lang="en-US" sz="1200" i="1" dirty="0">
                <a:solidFill>
                  <a:schemeClr val="tx1"/>
                </a:solidFill>
              </a:rPr>
              <a:t>[7 CIDs]</a:t>
            </a:r>
          </a:p>
          <a:p>
            <a:pPr marL="685800" lvl="1">
              <a:buFont typeface="Arial" panose="020B0604020202020204" pitchFamily="34" charset="0"/>
              <a:buChar char="•"/>
            </a:pPr>
            <a:r>
              <a:rPr lang="en-US" sz="1200" dirty="0">
                <a:solidFill>
                  <a:schemeClr val="tx1"/>
                </a:solidFill>
              </a:rPr>
              <a:t>12072, 10729, 13860 in </a:t>
            </a:r>
            <a:r>
              <a:rPr lang="en-US" sz="1200" dirty="0">
                <a:solidFill>
                  <a:schemeClr val="tx1"/>
                </a:solidFill>
                <a:hlinkClick r:id="rId3"/>
              </a:rPr>
              <a:t>11-22/1045r3</a:t>
            </a:r>
            <a:r>
              <a:rPr lang="en-US" sz="1200" dirty="0">
                <a:solidFill>
                  <a:schemeClr val="tx1"/>
                </a:solidFill>
              </a:rPr>
              <a:t> </a:t>
            </a:r>
            <a:r>
              <a:rPr lang="en-US" sz="1200" i="1" dirty="0">
                <a:solidFill>
                  <a:schemeClr val="tx1"/>
                </a:solidFill>
              </a:rPr>
              <a:t>[3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11672, 12536, 12543, 12544. </a:t>
            </a:r>
            <a:r>
              <a:rPr lang="en-US" sz="1200" dirty="0">
                <a:solidFill>
                  <a:schemeClr val="tx1"/>
                </a:solidFill>
                <a:hlinkClick r:id="rId4"/>
              </a:rPr>
              <a:t>11-22/1110r0</a:t>
            </a:r>
            <a:r>
              <a:rPr lang="en-US" sz="1200" dirty="0">
                <a:solidFill>
                  <a:schemeClr val="tx1"/>
                </a:solidFill>
              </a:rPr>
              <a:t> </a:t>
            </a:r>
            <a:r>
              <a:rPr lang="en-US" sz="1200" i="1" dirty="0">
                <a:solidFill>
                  <a:schemeClr val="tx1"/>
                </a:solidFill>
              </a:rPr>
              <a:t>[4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12122, 11688, 12123, 12124, 12545 in </a:t>
            </a:r>
            <a:r>
              <a:rPr lang="en-US" sz="1200" dirty="0">
                <a:solidFill>
                  <a:schemeClr val="tx1"/>
                </a:solidFill>
                <a:hlinkClick r:id="rId5"/>
              </a:rPr>
              <a:t>11-22/1111r1</a:t>
            </a:r>
            <a:r>
              <a:rPr lang="en-US" sz="1200" dirty="0">
                <a:solidFill>
                  <a:schemeClr val="tx1"/>
                </a:solidFill>
              </a:rPr>
              <a:t> </a:t>
            </a:r>
            <a:r>
              <a:rPr lang="en-US" sz="1200" i="1" dirty="0">
                <a:solidFill>
                  <a:schemeClr val="tx1"/>
                </a:solidFill>
              </a:rPr>
              <a:t>[5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11015, 11016, 12496, 13768, 13769, 14095  in </a:t>
            </a:r>
            <a:r>
              <a:rPr lang="en-US" sz="1200" dirty="0">
                <a:solidFill>
                  <a:schemeClr val="tx1"/>
                </a:solidFill>
                <a:hlinkClick r:id="rId6"/>
              </a:rPr>
              <a:t>11-22/1118r0</a:t>
            </a:r>
            <a:r>
              <a:rPr lang="en-US" sz="1200" dirty="0">
                <a:solidFill>
                  <a:schemeClr val="tx1"/>
                </a:solidFill>
              </a:rPr>
              <a:t> </a:t>
            </a:r>
            <a:r>
              <a:rPr lang="en-US" sz="1200" i="1" dirty="0">
                <a:solidFill>
                  <a:schemeClr val="tx1"/>
                </a:solidFill>
              </a:rPr>
              <a:t>[6 CIDs]</a:t>
            </a:r>
            <a:endParaRPr lang="en-US" sz="1200" dirty="0">
              <a:solidFill>
                <a:schemeClr val="tx1"/>
              </a:solidFill>
            </a:endParaRPr>
          </a:p>
          <a:p>
            <a:pPr marL="685800" lvl="1">
              <a:buFont typeface="Arial" panose="020B0604020202020204" pitchFamily="34" charset="0"/>
              <a:buChar char="•"/>
            </a:pPr>
            <a:r>
              <a:rPr lang="en-US" sz="1200" dirty="0">
                <a:solidFill>
                  <a:schemeClr val="tx1"/>
                </a:solidFill>
              </a:rPr>
              <a:t>11387, 11388, 12057, 11389, 11122, 13474, 10099, 13754, 11391, 12059, 12935, 13099, 11393, 13755, 11517, 14113, 13841, 13842, 12221, 11124, 11125, 11126, 11127 in </a:t>
            </a:r>
            <a:r>
              <a:rPr lang="en-US" sz="1200" dirty="0">
                <a:solidFill>
                  <a:schemeClr val="tx1"/>
                </a:solidFill>
                <a:hlinkClick r:id="rId7"/>
              </a:rPr>
              <a:t>11-22/1018r1</a:t>
            </a:r>
            <a:r>
              <a:rPr lang="en-US" sz="1200" dirty="0">
                <a:solidFill>
                  <a:schemeClr val="tx1"/>
                </a:solidFill>
              </a:rPr>
              <a:t> </a:t>
            </a:r>
            <a:r>
              <a:rPr lang="en-US" sz="1200" i="1" dirty="0">
                <a:solidFill>
                  <a:schemeClr val="tx1"/>
                </a:solidFill>
              </a:rPr>
              <a:t>[23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Wook Bong Lee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0077832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10191, 10192, 11826, 12456, 10467, 10468, 13243, 13483, 11109, 13012, 10894, 12268, 12269, 10892, 13300, 10893, 13023, 11780, 11616, 13018, 10465, 10857, 11110, 11585, 11618, 13101, 13235, 12402,  11023, 12268, 12269 in </a:t>
            </a:r>
            <a:r>
              <a:rPr lang="en-US" sz="1200" dirty="0">
                <a:solidFill>
                  <a:schemeClr val="tx1"/>
                </a:solidFill>
                <a:hlinkClick r:id="rId2"/>
              </a:rPr>
              <a:t>11-22/1098r4</a:t>
            </a:r>
            <a:r>
              <a:rPr lang="en-US" sz="1200" dirty="0">
                <a:solidFill>
                  <a:schemeClr val="tx1"/>
                </a:solidFill>
              </a:rPr>
              <a:t> </a:t>
            </a:r>
            <a:r>
              <a:rPr lang="en-US" sz="1200" i="1" dirty="0">
                <a:solidFill>
                  <a:schemeClr val="tx1"/>
                </a:solidFill>
              </a:rPr>
              <a:t>[31 CIDs]</a:t>
            </a:r>
          </a:p>
          <a:p>
            <a:pPr marL="685800" lvl="1">
              <a:buFont typeface="Arial" panose="020B0604020202020204" pitchFamily="34" charset="0"/>
              <a:buChar char="•"/>
            </a:pPr>
            <a:r>
              <a:rPr lang="en-US" sz="1200" dirty="0">
                <a:solidFill>
                  <a:schemeClr val="tx1"/>
                </a:solidFill>
              </a:rPr>
              <a:t>13718, 14096 in </a:t>
            </a:r>
            <a:r>
              <a:rPr lang="en-US" sz="1200" dirty="0">
                <a:solidFill>
                  <a:schemeClr val="tx1"/>
                </a:solidFill>
                <a:hlinkClick r:id="rId3"/>
              </a:rPr>
              <a:t>11-22/1048r1</a:t>
            </a:r>
            <a:r>
              <a:rPr lang="en-US" sz="1200" dirty="0">
                <a:solidFill>
                  <a:schemeClr val="tx1"/>
                </a:solidFill>
              </a:rPr>
              <a:t> </a:t>
            </a:r>
            <a:r>
              <a:rPr lang="en-US" sz="1200" i="1" dirty="0">
                <a:solidFill>
                  <a:schemeClr val="tx1"/>
                </a:solidFill>
              </a:rPr>
              <a:t>[2 CIDs]</a:t>
            </a:r>
            <a:endParaRPr lang="en-US" sz="120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Chunyu Hu				Second: Yunbo Li</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20654811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413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11673 in </a:t>
            </a:r>
            <a:r>
              <a:rPr lang="en-US" sz="1200" u="sng" dirty="0">
                <a:solidFill>
                  <a:schemeClr val="tx1"/>
                </a:solidFill>
                <a:effectLst/>
                <a:ea typeface="Calibri" panose="020F0502020204030204" pitchFamily="34" charset="0"/>
                <a:hlinkClick r:id="rId2"/>
              </a:rPr>
              <a:t>11-22/1113r1</a:t>
            </a:r>
            <a:r>
              <a:rPr lang="en-US" sz="1200" i="1" dirty="0">
                <a:solidFill>
                  <a:schemeClr val="tx1"/>
                </a:solidFill>
              </a:rPr>
              <a:t> [1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Ross Jian Yu</a:t>
            </a:r>
          </a:p>
          <a:p>
            <a:pPr marL="0" indent="0"/>
            <a:r>
              <a:rPr lang="en-US" sz="1800" dirty="0"/>
              <a:t>Discussion: None.</a:t>
            </a:r>
            <a:endParaRPr lang="en-US" sz="1800" b="0" dirty="0"/>
          </a:p>
          <a:p>
            <a:r>
              <a:rPr lang="en-US" sz="1800" dirty="0"/>
              <a:t>Preliminary Result: 105Y, 9N, 32A (passes)</a:t>
            </a:r>
          </a:p>
          <a:p>
            <a:r>
              <a:rPr lang="en-US" sz="1800" dirty="0"/>
              <a:t>Result: </a:t>
            </a:r>
            <a:r>
              <a:rPr lang="en-US" sz="1800" dirty="0">
                <a:highlight>
                  <a:srgbClr val="00FF00"/>
                </a:highlight>
              </a:rPr>
              <a:t>105Y, 9N, 32A (passes)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4598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3732212"/>
          </a:xfrm>
          <a:ln/>
        </p:spPr>
        <p:txBody>
          <a:bodyPr/>
          <a:lstStyle/>
          <a:p>
            <a:pPr algn="ctr">
              <a:lnSpc>
                <a:spcPct val="90000"/>
              </a:lnSpc>
              <a:buFontTx/>
              <a:buNone/>
            </a:pPr>
            <a:r>
              <a:rPr lang="en-US" sz="4000" dirty="0">
                <a:latin typeface="Arial" panose="020B0604020202020204" pitchFamily="34" charset="0"/>
              </a:rPr>
              <a:t>Motions List from July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sz="2000" dirty="0">
                <a:solidFill>
                  <a:schemeClr val="tx1"/>
                </a:solidFill>
                <a:latin typeface="Arial" panose="020B0604020202020204" pitchFamily="34" charset="0"/>
              </a:rPr>
              <a:t>Chair: Alfred Asterjadhi (Qualcomm Inc.)</a:t>
            </a:r>
          </a:p>
          <a:p>
            <a:pPr algn="ctr">
              <a:lnSpc>
                <a:spcPct val="90000"/>
              </a:lnSpc>
              <a:buFontTx/>
              <a:buNone/>
            </a:pPr>
            <a:r>
              <a:rPr lang="en-US" altLang="en-US" sz="2000" dirty="0">
                <a:solidFill>
                  <a:schemeClr val="tx1"/>
                </a:solidFill>
                <a:latin typeface="Arial" panose="020B0604020202020204" pitchFamily="34" charset="0"/>
              </a:rPr>
              <a:t>Vice Chair: Laurent Cariou (Intel)</a:t>
            </a:r>
          </a:p>
          <a:p>
            <a:pPr algn="ctr">
              <a:lnSpc>
                <a:spcPct val="90000"/>
              </a:lnSpc>
              <a:buFontTx/>
              <a:buNone/>
            </a:pPr>
            <a:r>
              <a:rPr lang="en-US" altLang="en-US" sz="2000" dirty="0">
                <a:solidFill>
                  <a:schemeClr val="tx1"/>
                </a:solidFill>
                <a:latin typeface="Arial" panose="020B0604020202020204" pitchFamily="34" charset="0"/>
              </a:rPr>
              <a:t>Vice Chair: Matthew Fischer (Broadcom)</a:t>
            </a:r>
          </a:p>
          <a:p>
            <a:pPr algn="ctr">
              <a:lnSpc>
                <a:spcPct val="90000"/>
              </a:lnSpc>
              <a:buFontTx/>
              <a:buNone/>
            </a:pPr>
            <a:r>
              <a:rPr lang="en-US" altLang="en-US" sz="2000" dirty="0">
                <a:solidFill>
                  <a:schemeClr val="tx1"/>
                </a:solidFill>
                <a:latin typeface="Arial" panose="020B0604020202020204" pitchFamily="34" charset="0"/>
              </a:rPr>
              <a:t>Secretary: Jason Y. </a:t>
            </a:r>
            <a:r>
              <a:rPr lang="en-US" altLang="en-US" sz="2000">
                <a:solidFill>
                  <a:schemeClr val="tx1"/>
                </a:solidFill>
                <a:latin typeface="Arial" panose="020B0604020202020204" pitchFamily="34" charset="0"/>
              </a:rPr>
              <a:t>Guo (Huawei</a:t>
            </a:r>
            <a:r>
              <a:rPr lang="en-US" altLang="en-US" sz="2000" dirty="0">
                <a:solidFill>
                  <a:schemeClr val="tx1"/>
                </a:solidFill>
                <a:latin typeface="Arial" panose="020B0604020202020204" pitchFamily="34" charset="0"/>
              </a:rPr>
              <a:t>)</a:t>
            </a:r>
          </a:p>
          <a:p>
            <a:pPr algn="ctr">
              <a:lnSpc>
                <a:spcPct val="90000"/>
              </a:lnSpc>
              <a:buFontTx/>
              <a:buNone/>
            </a:pPr>
            <a:r>
              <a:rPr lang="en-US" altLang="en-US" sz="2000" dirty="0">
                <a:solidFill>
                  <a:schemeClr val="tx1"/>
                </a:solidFill>
                <a:latin typeface="Arial" panose="020B0604020202020204" pitchFamily="34" charset="0"/>
              </a:rPr>
              <a:t>Technical Editor: Edward Au (Huawei)</a:t>
            </a:r>
          </a:p>
          <a:p>
            <a:pPr algn="ctr">
              <a:lnSpc>
                <a:spcPct val="90000"/>
              </a:lnSpc>
              <a:buFontTx/>
              <a:buNone/>
            </a:pPr>
            <a:endParaRPr lang="en-US" altLang="en-US" dirty="0">
              <a:solidFill>
                <a:schemeClr val="tx1"/>
              </a:solidFill>
              <a:latin typeface="Arial" panose="020B0604020202020204" pitchFamily="34" charset="0"/>
            </a:endParaRP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7" name="Date Placeholder 3">
            <a:extLst>
              <a:ext uri="{FF2B5EF4-FFF2-40B4-BE49-F238E27FC236}">
                <a16:creationId xmlns:a16="http://schemas.microsoft.com/office/drawing/2014/main" id="{4565958B-DD30-4EE7-AF20-DC550898176B}"/>
              </a:ext>
            </a:extLst>
          </p:cNvPr>
          <p:cNvSpPr>
            <a:spLocks noGrp="1"/>
          </p:cNvSpPr>
          <p:nvPr>
            <p:ph type="dt" idx="15"/>
          </p:nvPr>
        </p:nvSpPr>
        <p:spPr>
          <a:xfrm>
            <a:off x="696912" y="333375"/>
            <a:ext cx="2303451" cy="273050"/>
          </a:xfrm>
        </p:spPr>
        <p:txBody>
          <a:bodyPr/>
          <a:lstStyle/>
          <a:p>
            <a:r>
              <a:rPr lang="en-US" dirty="0"/>
              <a:t>July 2022</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0DDB10-358F-1307-A743-A8997D8AEA47}"/>
              </a:ext>
            </a:extLst>
          </p:cNvPr>
          <p:cNvSpPr>
            <a:spLocks noGrp="1"/>
          </p:cNvSpPr>
          <p:nvPr>
            <p:ph type="title"/>
          </p:nvPr>
        </p:nvSpPr>
        <p:spPr/>
        <p:txBody>
          <a:bodyPr/>
          <a:lstStyle/>
          <a:p>
            <a:r>
              <a:rPr lang="en-US" dirty="0"/>
              <a:t>Motion 414</a:t>
            </a:r>
          </a:p>
        </p:txBody>
      </p:sp>
      <p:sp>
        <p:nvSpPr>
          <p:cNvPr id="3" name="Content Placeholder 2">
            <a:extLst>
              <a:ext uri="{FF2B5EF4-FFF2-40B4-BE49-F238E27FC236}">
                <a16:creationId xmlns:a16="http://schemas.microsoft.com/office/drawing/2014/main" id="{69A55978-992C-601C-CF24-5FBA94FBC664}"/>
              </a:ext>
            </a:extLst>
          </p:cNvPr>
          <p:cNvSpPr>
            <a:spLocks noGrp="1"/>
          </p:cNvSpPr>
          <p:nvPr>
            <p:ph idx="1"/>
          </p:nvPr>
        </p:nvSpPr>
        <p:spPr/>
        <p:txBody>
          <a:bodyPr/>
          <a:lstStyle/>
          <a:p>
            <a:pPr marL="0" indent="0"/>
            <a:r>
              <a:rPr lang="en-US" sz="2400" dirty="0"/>
              <a:t>Move to instruct the TGbe Editor to create IEEE802.11be D2.1 draft after incorporating the approved changes as specified in </a:t>
            </a:r>
            <a:r>
              <a:rPr lang="en-US" sz="2400" dirty="0">
                <a:solidFill>
                  <a:schemeClr val="tx1"/>
                </a:solidFill>
              </a:rPr>
              <a:t>Motions 402 to 413 (motions with numerical values)</a:t>
            </a:r>
            <a:r>
              <a:rPr lang="en-US" sz="2400" dirty="0"/>
              <a:t>.</a:t>
            </a:r>
          </a:p>
          <a:p>
            <a:pPr marL="0" indent="0"/>
            <a:endParaRPr lang="en-US" sz="2400" dirty="0"/>
          </a:p>
          <a:p>
            <a:pPr marL="0" indent="0"/>
            <a:r>
              <a:rPr lang="en-US" sz="2400" dirty="0"/>
              <a:t>Move: Abhishek Patil			Second: Stephen McCann</a:t>
            </a:r>
          </a:p>
          <a:p>
            <a:pPr marL="0" indent="0"/>
            <a:r>
              <a:rPr lang="en-US" sz="2400" dirty="0"/>
              <a:t>Discussion: None.</a:t>
            </a:r>
          </a:p>
          <a:p>
            <a:r>
              <a:rPr lang="en-US" sz="2400" dirty="0"/>
              <a:t>Result: </a:t>
            </a:r>
            <a:r>
              <a:rPr lang="en-US" sz="24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A70FFC44-DECA-7660-E27B-7F69F781C34E}"/>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F93CE1C5-614E-01C5-CB2C-54A342240F8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A840CD74-FACB-FB09-B762-1D73EDC22F61}"/>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9133610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10</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34649812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415 (Joint-ERRATA)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10985, </a:t>
            </a:r>
            <a:r>
              <a:rPr lang="en-US" sz="1200" strike="sngStrike" dirty="0">
                <a:solidFill>
                  <a:srgbClr val="FF0000"/>
                </a:solidFill>
              </a:rPr>
              <a:t>11050,</a:t>
            </a:r>
            <a:r>
              <a:rPr lang="en-US" sz="1200" dirty="0">
                <a:solidFill>
                  <a:schemeClr val="tx1"/>
                </a:solidFill>
              </a:rPr>
              <a:t> 11952, 13728, 12231, 13457 in </a:t>
            </a:r>
            <a:r>
              <a:rPr lang="en-US" sz="1200" u="sng" dirty="0">
                <a:solidFill>
                  <a:schemeClr val="tx1"/>
                </a:solidFill>
                <a:effectLst/>
                <a:ea typeface="Calibri" panose="020F0502020204030204" pitchFamily="34" charset="0"/>
                <a:hlinkClick r:id="rId2"/>
              </a:rPr>
              <a:t>11-22/1047r1</a:t>
            </a:r>
            <a:r>
              <a:rPr lang="en-US" sz="1200" i="1" dirty="0">
                <a:solidFill>
                  <a:schemeClr val="tx1"/>
                </a:solidFill>
              </a:rPr>
              <a:t> [5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endParaRPr lang="en-US" sz="1800" dirty="0"/>
          </a:p>
          <a:p>
            <a:r>
              <a:rPr lang="en-US" sz="1400" b="0" dirty="0"/>
              <a:t>Note: CR for these CIDs obtained majority support during the SP phase, however the CID list that was included in the motion was incorrect. Removed 11050 since it was approved in 11-22/1019r2.</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7703573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12053, 13314 in </a:t>
            </a:r>
            <a:r>
              <a:rPr lang="en-US" sz="1200" u="sng" dirty="0">
                <a:solidFill>
                  <a:schemeClr val="tx1"/>
                </a:solidFill>
                <a:effectLst/>
                <a:ea typeface="Calibri" panose="020F0502020204030204" pitchFamily="34" charset="0"/>
                <a:hlinkClick r:id="rId2"/>
              </a:rPr>
              <a:t>11-22/1046r1</a:t>
            </a:r>
            <a:r>
              <a:rPr lang="en-US" sz="1200" i="1" dirty="0">
                <a:solidFill>
                  <a:schemeClr val="tx1"/>
                </a:solidFill>
              </a:rPr>
              <a:t> [2 CIDs]</a:t>
            </a:r>
          </a:p>
          <a:p>
            <a:pPr marL="685800" lvl="1">
              <a:buFont typeface="Arial" panose="020B0604020202020204" pitchFamily="34" charset="0"/>
              <a:buChar char="•"/>
            </a:pPr>
            <a:r>
              <a:rPr lang="en-US" sz="1200" dirty="0">
                <a:solidFill>
                  <a:schemeClr val="tx1"/>
                </a:solidFill>
              </a:rPr>
              <a:t>13605, 13345, 13891, 13606, 13607, 13608, 13344, 13611, 12511, 10605, 11771 in </a:t>
            </a:r>
            <a:r>
              <a:rPr lang="en-US" sz="1200" dirty="0">
                <a:solidFill>
                  <a:schemeClr val="tx1"/>
                </a:solidFill>
                <a:hlinkClick r:id="rId3"/>
              </a:rPr>
              <a:t>11-22/1125r3</a:t>
            </a:r>
            <a:r>
              <a:rPr lang="en-US" sz="1200" dirty="0">
                <a:solidFill>
                  <a:schemeClr val="tx1"/>
                </a:solidFill>
              </a:rPr>
              <a:t> </a:t>
            </a:r>
            <a:r>
              <a:rPr lang="en-US" sz="1200" i="1" dirty="0">
                <a:solidFill>
                  <a:schemeClr val="tx1"/>
                </a:solidFill>
              </a:rPr>
              <a:t>[11 CIDs]</a:t>
            </a:r>
          </a:p>
          <a:p>
            <a:pPr marL="685800" lvl="1">
              <a:buFont typeface="Arial" panose="020B0604020202020204" pitchFamily="34" charset="0"/>
              <a:buChar char="•"/>
            </a:pPr>
            <a:r>
              <a:rPr lang="en-US" sz="1200" dirty="0">
                <a:solidFill>
                  <a:schemeClr val="tx1"/>
                </a:solidFill>
              </a:rPr>
              <a:t>11130, 11095, 13886, 11096, 12508, 12509, 13887, 13847, 13976, 13888, 10995, 13319, 13977, 10922 in </a:t>
            </a:r>
            <a:r>
              <a:rPr lang="en-US" sz="1200" dirty="0">
                <a:solidFill>
                  <a:schemeClr val="tx1"/>
                </a:solidFill>
                <a:hlinkClick r:id="rId4"/>
              </a:rPr>
              <a:t>11-22/1177r1</a:t>
            </a:r>
            <a:r>
              <a:rPr lang="en-US" sz="1200" dirty="0">
                <a:solidFill>
                  <a:schemeClr val="tx1"/>
                </a:solidFill>
              </a:rPr>
              <a:t> </a:t>
            </a:r>
            <a:r>
              <a:rPr lang="en-US" sz="1200" i="1" dirty="0">
                <a:solidFill>
                  <a:schemeClr val="tx1"/>
                </a:solidFill>
              </a:rPr>
              <a:t>[14 CIDs]</a:t>
            </a:r>
          </a:p>
          <a:p>
            <a:pPr marL="685800" lvl="1">
              <a:buFont typeface="Arial" panose="020B0604020202020204" pitchFamily="34" charset="0"/>
              <a:buChar char="•"/>
            </a:pPr>
            <a:r>
              <a:rPr lang="en-US" sz="1200" dirty="0">
                <a:solidFill>
                  <a:schemeClr val="tx1"/>
                </a:solidFill>
              </a:rPr>
              <a:t>11839, 11840, 11841, 11846, 13532 in </a:t>
            </a:r>
            <a:r>
              <a:rPr lang="en-US" sz="1200" dirty="0">
                <a:solidFill>
                  <a:schemeClr val="tx1"/>
                </a:solidFill>
                <a:hlinkClick r:id="rId5"/>
              </a:rPr>
              <a:t>11-22/1165r3</a:t>
            </a:r>
            <a:r>
              <a:rPr lang="en-US" sz="1200" dirty="0">
                <a:solidFill>
                  <a:schemeClr val="tx1"/>
                </a:solidFill>
              </a:rPr>
              <a:t> </a:t>
            </a:r>
            <a:r>
              <a:rPr lang="en-US" sz="1200" i="1" dirty="0">
                <a:solidFill>
                  <a:schemeClr val="tx1"/>
                </a:solidFill>
              </a:rPr>
              <a:t>[5 CIDs]</a:t>
            </a:r>
          </a:p>
          <a:p>
            <a:pPr marL="685800" lvl="1">
              <a:buFont typeface="Arial" panose="020B0604020202020204" pitchFamily="34" charset="0"/>
              <a:buChar char="•"/>
            </a:pPr>
            <a:r>
              <a:rPr lang="en-US" sz="1200" dirty="0">
                <a:solidFill>
                  <a:schemeClr val="tx1"/>
                </a:solidFill>
              </a:rPr>
              <a:t>11491, 10975, 10375 in </a:t>
            </a:r>
            <a:r>
              <a:rPr lang="en-US" sz="1200" dirty="0">
                <a:solidFill>
                  <a:schemeClr val="tx1"/>
                </a:solidFill>
                <a:hlinkClick r:id="rId6"/>
              </a:rPr>
              <a:t>11-22/1124r4</a:t>
            </a:r>
            <a:r>
              <a:rPr lang="en-US" sz="1200" dirty="0">
                <a:solidFill>
                  <a:schemeClr val="tx1"/>
                </a:solidFill>
              </a:rPr>
              <a:t> </a:t>
            </a:r>
            <a:r>
              <a:rPr lang="en-US" sz="1200" i="1" dirty="0">
                <a:solidFill>
                  <a:schemeClr val="tx1"/>
                </a:solidFill>
              </a:rPr>
              <a:t>[3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Stephen McCann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4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3846269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10002, 10414, 11418, 13270, 10018, 11731, 13268, 13324, 13507, 11561, 13786, 13983, 10084, 10106, 10232, 11417, 11563, 10314, 10315, 14022, 11737, 10316, 12616, 11419, 14061, 13269, 11733, 13271, 11732, 10485, 10728, 11734, 11947, 13897, 13898, 13896, 13520, 11180, 11178 in </a:t>
            </a:r>
            <a:r>
              <a:rPr lang="en-US" sz="1200" b="0" dirty="0">
                <a:solidFill>
                  <a:schemeClr val="tx1"/>
                </a:solidFill>
                <a:hlinkClick r:id="rId2"/>
              </a:rPr>
              <a:t>11-22/1054r2</a:t>
            </a:r>
            <a:r>
              <a:rPr lang="en-US" sz="1200" b="0" dirty="0">
                <a:solidFill>
                  <a:schemeClr val="tx1"/>
                </a:solidFill>
              </a:rPr>
              <a:t> </a:t>
            </a:r>
            <a:r>
              <a:rPr lang="en-US" sz="1200" b="0" i="1" dirty="0">
                <a:solidFill>
                  <a:schemeClr val="tx1"/>
                </a:solidFill>
              </a:rPr>
              <a:t>[39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10211, 10992, 11528, 12077, 12611, 12612, 12613, 12974, 13530, 13711 in </a:t>
            </a:r>
            <a:r>
              <a:rPr lang="en-US" sz="1200" b="0" dirty="0">
                <a:solidFill>
                  <a:schemeClr val="tx1"/>
                </a:solidFill>
                <a:hlinkClick r:id="rId3"/>
              </a:rPr>
              <a:t>11-22/1171r0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Mike Montemurro				Second: Po-Kai Huang</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6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89205917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418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11078</a:t>
            </a:r>
          </a:p>
          <a:p>
            <a:pPr marL="0" indent="0"/>
            <a:r>
              <a:rPr lang="en-US" sz="1400" dirty="0">
                <a:solidFill>
                  <a:schemeClr val="tx1"/>
                </a:solidFill>
              </a:rPr>
              <a:t>With the following rejection reason: “The commenter has withdrawn the comment”. </a:t>
            </a:r>
          </a:p>
          <a:p>
            <a:pPr marL="0" indent="0"/>
            <a:endParaRPr lang="en-US" sz="1400" dirty="0"/>
          </a:p>
          <a:p>
            <a:pPr marL="0" indent="0"/>
            <a:r>
              <a:rPr lang="en-US" sz="1400" dirty="0"/>
              <a:t>Move: Xiaofei Wang				Second: Mike Montemurro</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1569816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August 24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August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extLst>
      <p:ext uri="{BB962C8B-B14F-4D97-AF65-F5344CB8AC3E}">
        <p14:creationId xmlns:p14="http://schemas.microsoft.com/office/powerpoint/2010/main" val="37439419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419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10153, 12598, 12599, 13050, 12959, 11382, 11384 in </a:t>
            </a:r>
            <a:r>
              <a:rPr lang="en-US" sz="1050" b="0" dirty="0">
                <a:solidFill>
                  <a:schemeClr val="tx1"/>
                </a:solidFill>
                <a:hlinkClick r:id="rId2"/>
              </a:rPr>
              <a:t>11-22/1129r1</a:t>
            </a:r>
            <a:r>
              <a:rPr lang="en-US" sz="1050" b="0" dirty="0">
                <a:solidFill>
                  <a:schemeClr val="tx1"/>
                </a:solidFill>
              </a:rPr>
              <a:t> </a:t>
            </a:r>
            <a:r>
              <a:rPr lang="en-US" sz="1050" b="0" i="1" dirty="0">
                <a:solidFill>
                  <a:schemeClr val="tx1"/>
                </a:solidFill>
              </a:rPr>
              <a:t>[7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12410, 12733, 12850, 12852, </a:t>
            </a:r>
            <a:r>
              <a:rPr lang="en-US" sz="1050" dirty="0">
                <a:effectLst/>
                <a:ea typeface="DengXian" panose="02010600030101010101" pitchFamily="2" charset="-122"/>
                <a:cs typeface="Times New Roman" panose="02020603050405020304" pitchFamily="18" charset="0"/>
              </a:rPr>
              <a:t>12855, </a:t>
            </a:r>
            <a:r>
              <a:rPr lang="en-US" sz="1050" strike="sngStrike" dirty="0">
                <a:solidFill>
                  <a:srgbClr val="FF0000"/>
                </a:solidFill>
                <a:effectLst/>
                <a:ea typeface="DengXian" panose="02010600030101010101" pitchFamily="2" charset="-122"/>
                <a:cs typeface="Times New Roman" panose="02020603050405020304" pitchFamily="18" charset="0"/>
              </a:rPr>
              <a:t>11595, 11654, 13079,</a:t>
            </a:r>
            <a:r>
              <a:rPr lang="en-US" sz="1050" dirty="0">
                <a:effectLst/>
                <a:ea typeface="DengXian" panose="02010600030101010101" pitchFamily="2" charset="-122"/>
                <a:cs typeface="Times New Roman" panose="02020603050405020304" pitchFamily="18" charset="0"/>
              </a:rPr>
              <a:t> 11756, 12470, 10508, </a:t>
            </a:r>
            <a:r>
              <a:rPr lang="en-US" sz="1050" u="sng" dirty="0">
                <a:solidFill>
                  <a:srgbClr val="FF0000"/>
                </a:solidFill>
                <a:effectLst/>
                <a:ea typeface="DengXian" panose="02010600030101010101" pitchFamily="2" charset="-122"/>
                <a:cs typeface="Times New Roman" panose="02020603050405020304" pitchFamily="18" charset="0"/>
              </a:rPr>
              <a:t>13583,</a:t>
            </a:r>
            <a:r>
              <a:rPr lang="en-US" sz="1050" dirty="0">
                <a:effectLst/>
                <a:ea typeface="DengXian" panose="02010600030101010101" pitchFamily="2" charset="-122"/>
                <a:cs typeface="Times New Roman" panose="02020603050405020304" pitchFamily="18" charset="0"/>
              </a:rPr>
              <a:t> 13809, 10102, 11757, 13408, 14076, 12672 in </a:t>
            </a:r>
            <a:r>
              <a:rPr lang="en-US" sz="1050" dirty="0">
                <a:effectLst/>
                <a:ea typeface="DengXian" panose="02010600030101010101" pitchFamily="2" charset="-122"/>
                <a:cs typeface="Times New Roman" panose="02020603050405020304" pitchFamily="18" charset="0"/>
                <a:hlinkClick r:id="rId3"/>
              </a:rPr>
              <a:t>11-22/1181r1</a:t>
            </a:r>
            <a:r>
              <a:rPr lang="en-US" sz="1050" dirty="0">
                <a:effectLst/>
                <a:ea typeface="DengXian" panose="02010600030101010101" pitchFamily="2" charset="-122"/>
                <a:cs typeface="Times New Roman" panose="02020603050405020304" pitchFamily="18" charset="0"/>
              </a:rPr>
              <a:t> </a:t>
            </a:r>
            <a:r>
              <a:rPr lang="en-US" sz="1050" i="1" dirty="0">
                <a:effectLst/>
                <a:ea typeface="DengXian" panose="02010600030101010101" pitchFamily="2" charset="-122"/>
                <a:cs typeface="Times New Roman" panose="02020603050405020304" pitchFamily="18" charset="0"/>
              </a:rPr>
              <a:t>[1</a:t>
            </a:r>
            <a:r>
              <a:rPr lang="en-US" sz="1050" i="1" dirty="0">
                <a:solidFill>
                  <a:srgbClr val="FF0000"/>
                </a:solidFill>
                <a:effectLst/>
                <a:ea typeface="DengXian" panose="02010600030101010101" pitchFamily="2" charset="-122"/>
                <a:cs typeface="Times New Roman" panose="02020603050405020304" pitchFamily="18" charset="0"/>
              </a:rPr>
              <a:t>5</a:t>
            </a:r>
            <a:r>
              <a:rPr lang="en-US" sz="1050" i="1" dirty="0">
                <a:effectLst/>
                <a:ea typeface="DengXian" panose="02010600030101010101" pitchFamily="2" charset="-122"/>
                <a:cs typeface="Times New Roman" panose="02020603050405020304" pitchFamily="18" charset="0"/>
              </a:rPr>
              <a:t>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10472, 11796, 11797, 10259, 11620, 10260, 10885, 10700, 11799, 12694, 11621, 11800, 10381, 11801, 11622, 10261, 11802, 10263, 11804, 10265, 10382, 10081, 11794, 10266, 12698, 10477, 10478 in </a:t>
            </a:r>
            <a:r>
              <a:rPr lang="en-US" sz="1050" b="0" dirty="0">
                <a:solidFill>
                  <a:schemeClr val="tx1"/>
                </a:solidFill>
                <a:hlinkClick r:id="rId4"/>
              </a:rPr>
              <a:t>11-22/1179r2</a:t>
            </a:r>
            <a:r>
              <a:rPr lang="en-US" sz="1050" b="0" dirty="0">
                <a:solidFill>
                  <a:schemeClr val="tx1"/>
                </a:solidFill>
              </a:rPr>
              <a:t> </a:t>
            </a:r>
            <a:r>
              <a:rPr lang="en-US" sz="1050" b="0" i="1" dirty="0">
                <a:solidFill>
                  <a:schemeClr val="tx1"/>
                </a:solidFill>
              </a:rPr>
              <a:t>[27 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11404, 10595, 13686, 11710, 12323, 11323, 13351, 12934, 10417, </a:t>
            </a:r>
            <a:r>
              <a:rPr lang="en-US" sz="1050" b="0" strike="sngStrike" dirty="0">
                <a:solidFill>
                  <a:srgbClr val="FF0000"/>
                </a:solidFill>
              </a:rPr>
              <a:t>10244</a:t>
            </a:r>
            <a:r>
              <a:rPr lang="en-US" sz="1050" strike="sngStrike" dirty="0">
                <a:solidFill>
                  <a:srgbClr val="FF0000"/>
                </a:solidFill>
              </a:rPr>
              <a:t>, 12635</a:t>
            </a:r>
            <a:r>
              <a:rPr lang="en-US" sz="1050" b="0" strike="sngStrike" dirty="0">
                <a:solidFill>
                  <a:srgbClr val="FF0000"/>
                </a:solidFill>
              </a:rPr>
              <a:t>, </a:t>
            </a:r>
            <a:r>
              <a:rPr lang="en-US" sz="1050" b="0" dirty="0">
                <a:solidFill>
                  <a:schemeClr val="tx1"/>
                </a:solidFill>
              </a:rPr>
              <a:t>12636, </a:t>
            </a:r>
            <a:r>
              <a:rPr lang="en-US" sz="1050" strike="sngStrike" dirty="0">
                <a:solidFill>
                  <a:srgbClr val="FF0000"/>
                </a:solidFill>
              </a:rPr>
              <a:t>10006, 10085, 10418, </a:t>
            </a:r>
            <a:r>
              <a:rPr lang="en-US" sz="1050" b="0" dirty="0">
                <a:solidFill>
                  <a:schemeClr val="tx1"/>
                </a:solidFill>
              </a:rPr>
              <a:t>12362, </a:t>
            </a:r>
            <a:r>
              <a:rPr lang="en-US" sz="1050" strike="sngStrike" dirty="0">
                <a:solidFill>
                  <a:srgbClr val="FF0000"/>
                </a:solidFill>
              </a:rPr>
              <a:t>13691,</a:t>
            </a:r>
            <a:r>
              <a:rPr lang="en-US" sz="1050" b="0" dirty="0">
                <a:solidFill>
                  <a:schemeClr val="tx1"/>
                </a:solidFill>
              </a:rPr>
              <a:t> 13692, </a:t>
            </a:r>
            <a:r>
              <a:rPr lang="en-US" sz="1050" strike="sngStrike" dirty="0">
                <a:solidFill>
                  <a:srgbClr val="FF0000"/>
                </a:solidFill>
              </a:rPr>
              <a:t>13791,</a:t>
            </a:r>
            <a:r>
              <a:rPr lang="en-US" sz="1050" b="0" dirty="0">
                <a:solidFill>
                  <a:schemeClr val="tx1"/>
                </a:solidFill>
              </a:rPr>
              <a:t> </a:t>
            </a:r>
            <a:r>
              <a:rPr lang="en-US" sz="1050" strike="sngStrike" dirty="0">
                <a:solidFill>
                  <a:srgbClr val="FF0000"/>
                </a:solidFill>
              </a:rPr>
              <a:t>11440,</a:t>
            </a:r>
            <a:r>
              <a:rPr lang="en-US" sz="1050" b="0" dirty="0">
                <a:solidFill>
                  <a:schemeClr val="tx1"/>
                </a:solidFill>
              </a:rPr>
              <a:t> </a:t>
            </a:r>
            <a:r>
              <a:rPr lang="en-US" sz="1050" strike="sngStrike" dirty="0">
                <a:solidFill>
                  <a:srgbClr val="FF0000"/>
                </a:solidFill>
              </a:rPr>
              <a:t>13375,</a:t>
            </a:r>
            <a:r>
              <a:rPr lang="en-US" sz="1050" b="0" dirty="0">
                <a:solidFill>
                  <a:schemeClr val="tx1"/>
                </a:solidFill>
              </a:rPr>
              <a:t> </a:t>
            </a:r>
            <a:r>
              <a:rPr lang="en-US" sz="1050" strike="sngStrike" dirty="0">
                <a:solidFill>
                  <a:srgbClr val="FF0000"/>
                </a:solidFill>
              </a:rPr>
              <a:t>10871, </a:t>
            </a:r>
            <a:r>
              <a:rPr lang="en-US" sz="1050" b="0" strike="sngStrike" dirty="0">
                <a:solidFill>
                  <a:srgbClr val="FF0000"/>
                </a:solidFill>
              </a:rPr>
              <a:t>10420,</a:t>
            </a:r>
            <a:r>
              <a:rPr lang="en-US" sz="1050" b="0" dirty="0">
                <a:solidFill>
                  <a:schemeClr val="tx1"/>
                </a:solidFill>
              </a:rPr>
              <a:t> </a:t>
            </a:r>
            <a:r>
              <a:rPr lang="en-US" sz="1050" strike="sngStrike" dirty="0">
                <a:solidFill>
                  <a:srgbClr val="FF0000"/>
                </a:solidFill>
              </a:rPr>
              <a:t>11441, </a:t>
            </a:r>
            <a:r>
              <a:rPr lang="en-US" sz="1050" b="0" dirty="0">
                <a:solidFill>
                  <a:schemeClr val="tx1"/>
                </a:solidFill>
              </a:rPr>
              <a:t>13792, 10419 in </a:t>
            </a:r>
            <a:r>
              <a:rPr lang="en-US" sz="1050" b="0" dirty="0">
                <a:solidFill>
                  <a:schemeClr val="tx1"/>
                </a:solidFill>
                <a:hlinkClick r:id="rId5"/>
              </a:rPr>
              <a:t>11-22/1159r1</a:t>
            </a:r>
            <a:r>
              <a:rPr lang="en-US" sz="1050" b="0" dirty="0">
                <a:solidFill>
                  <a:schemeClr val="tx1"/>
                </a:solidFill>
              </a:rPr>
              <a:t> </a:t>
            </a:r>
            <a:r>
              <a:rPr lang="en-US" sz="1050" b="0" i="1" dirty="0">
                <a:solidFill>
                  <a:schemeClr val="tx1"/>
                </a:solidFill>
              </a:rPr>
              <a:t>[</a:t>
            </a:r>
            <a:r>
              <a:rPr lang="en-US" sz="1050" b="0" i="1" dirty="0">
                <a:solidFill>
                  <a:srgbClr val="FF0000"/>
                </a:solidFill>
              </a:rPr>
              <a:t>14 </a:t>
            </a:r>
            <a:r>
              <a:rPr lang="en-US" sz="1050" b="0" i="1" dirty="0">
                <a:solidFill>
                  <a:schemeClr val="tx1"/>
                </a:solidFill>
              </a:rPr>
              <a:t>CIDs]</a:t>
            </a:r>
          </a:p>
          <a:p>
            <a:pPr marL="400050" lvl="1" algn="just">
              <a:lnSpc>
                <a:spcPct val="107000"/>
              </a:lnSpc>
              <a:spcBef>
                <a:spcPts val="0"/>
              </a:spcBef>
              <a:spcAft>
                <a:spcPts val="800"/>
              </a:spcAft>
              <a:buFont typeface="Arial" panose="020B0604020202020204" pitchFamily="34" charset="0"/>
              <a:buChar char="•"/>
            </a:pPr>
            <a:r>
              <a:rPr lang="en-US" sz="1050" b="0" dirty="0">
                <a:solidFill>
                  <a:schemeClr val="tx1"/>
                </a:solidFill>
              </a:rPr>
              <a:t>12432, 13745, 12233, 12878, 11847, 13482, 10207, 10925, 10208, 13492, 10209, 13493, 10210, 11795 in </a:t>
            </a:r>
            <a:r>
              <a:rPr lang="en-US" sz="1050" b="0" dirty="0">
                <a:solidFill>
                  <a:schemeClr val="tx1"/>
                </a:solidFill>
                <a:hlinkClick r:id="rId6"/>
              </a:rPr>
              <a:t>11-22/1180r2</a:t>
            </a:r>
            <a:r>
              <a:rPr lang="en-US" sz="1050" b="0" dirty="0">
                <a:solidFill>
                  <a:schemeClr val="tx1"/>
                </a:solidFill>
              </a:rPr>
              <a:t> </a:t>
            </a:r>
            <a:r>
              <a:rPr lang="en-US" sz="1050" b="0" i="1" dirty="0">
                <a:solidFill>
                  <a:schemeClr val="tx1"/>
                </a:solidFill>
              </a:rPr>
              <a:t>[14 CIDs]</a:t>
            </a:r>
          </a:p>
          <a:p>
            <a:pPr marL="0" indent="0"/>
            <a:r>
              <a:rPr lang="en-US" altLang="en-US" sz="1400" b="1" dirty="0"/>
              <a:t>and incorporate the text changes into the latest TGbe draft.</a:t>
            </a:r>
          </a:p>
          <a:p>
            <a:pPr marL="0" indent="0"/>
            <a:r>
              <a:rPr lang="en-US" sz="1400" dirty="0"/>
              <a:t>Move: John Wullert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100" i="1" dirty="0"/>
              <a:t>Note: These are comment resolution documents that obtained ≥ 75% support during the straw poll phase. </a:t>
            </a:r>
            <a:r>
              <a:rPr lang="en-US" sz="1100" i="1" dirty="0">
                <a:solidFill>
                  <a:srgbClr val="FF0000"/>
                </a:solidFill>
              </a:rPr>
              <a:t>CID 13583 was accidentally missed from the CID list when the SP was run. It has the same proposed resolution as CID 10508 which was included in the SP list. CIDs 11595 to 13079 were removed as classified as deferred in the document but incorrectly listed in the SP that was ran in the MAC ad-hoc call. 10244 to 11441 were requested to be deferred.</a:t>
            </a:r>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4006085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10234, 11739, 11188, 11608, 11738, 13275 in </a:t>
            </a:r>
            <a:r>
              <a:rPr lang="en-US" sz="1200" b="0" dirty="0">
                <a:solidFill>
                  <a:schemeClr val="tx1"/>
                </a:solidFill>
                <a:hlinkClick r:id="rId2"/>
              </a:rPr>
              <a:t>11-22/1174r0</a:t>
            </a:r>
            <a:r>
              <a:rPr lang="en-US" sz="1200" b="0" dirty="0">
                <a:solidFill>
                  <a:schemeClr val="tx1"/>
                </a:solidFill>
              </a:rPr>
              <a:t> [6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11420, 11562, 12995, 14021, 11735 in </a:t>
            </a:r>
            <a:r>
              <a:rPr lang="en-US" sz="1200" b="0" dirty="0">
                <a:solidFill>
                  <a:schemeClr val="tx1"/>
                </a:solidFill>
                <a:hlinkClick r:id="rId3"/>
              </a:rPr>
              <a:t>11-22/1054r3</a:t>
            </a:r>
            <a:r>
              <a:rPr lang="en-US" sz="1200" b="0" dirty="0">
                <a:solidFill>
                  <a:schemeClr val="tx1"/>
                </a:solidFill>
              </a:rPr>
              <a:t> [5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11443, 10881, 10005, 10783, 11264, 11755, 12216, 12360, 13556, 13999, 10129, 10503, 10358, 13334, 10502, 10504, 10506, 10505, 11135, 11576, 12273, 12327, 12419, 12423, 12659 in </a:t>
            </a:r>
            <a:r>
              <a:rPr lang="en-US" sz="1200" b="0" dirty="0">
                <a:solidFill>
                  <a:schemeClr val="tx1"/>
                </a:solidFill>
                <a:hlinkClick r:id="rId4"/>
              </a:rPr>
              <a:t>11-22/1239r2</a:t>
            </a:r>
            <a:r>
              <a:rPr lang="en-US" sz="1200" b="0" dirty="0">
                <a:solidFill>
                  <a:schemeClr val="tx1"/>
                </a:solidFill>
              </a:rPr>
              <a:t> [25 CIDs]</a:t>
            </a:r>
          </a:p>
          <a:p>
            <a:pPr marL="0" indent="0"/>
            <a:r>
              <a:rPr lang="en-US" altLang="en-US" sz="1800" b="1" dirty="0"/>
              <a:t>and incorporate the text changes into the latest TGbe draft.</a:t>
            </a:r>
          </a:p>
          <a:p>
            <a:endParaRPr lang="en-US" sz="1800" dirty="0"/>
          </a:p>
          <a:p>
            <a:pPr marL="0" indent="0"/>
            <a:r>
              <a:rPr lang="en-US" sz="1800" dirty="0"/>
              <a:t>Move: Po-Kai Huang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highlight>
                <a:srgbClr val="00FF00"/>
              </a:highlight>
            </a:endParaRPr>
          </a:p>
          <a:p>
            <a:r>
              <a:rPr lang="en-US" sz="18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99954549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421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12154 in </a:t>
            </a:r>
            <a:r>
              <a:rPr lang="en-US" sz="1200" b="0" dirty="0">
                <a:effectLst/>
                <a:ea typeface="Calibri" panose="020F0502020204030204" pitchFamily="34" charset="0"/>
                <a:cs typeface="Times New Roman" panose="02020603050405020304" pitchFamily="18" charset="0"/>
                <a:hlinkClick r:id="rId2"/>
              </a:rPr>
              <a:t>11-22/1148r0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[1 CID]</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10746, 10747, 10748, 11694, 12848, 13568, 13569 in </a:t>
            </a:r>
            <a:r>
              <a:rPr lang="en-US" sz="1200" b="0" dirty="0">
                <a:effectLst/>
                <a:ea typeface="Calibri" panose="020F0502020204030204" pitchFamily="34" charset="0"/>
                <a:cs typeface="Times New Roman" panose="02020603050405020304" pitchFamily="18" charset="0"/>
                <a:hlinkClick r:id="rId3"/>
              </a:rPr>
              <a:t>11-22/1086r2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10840, 11297, 12028, 12151, 12207, 12297 in </a:t>
            </a:r>
            <a:r>
              <a:rPr lang="en-US" sz="1200" b="0" dirty="0">
                <a:effectLst/>
                <a:ea typeface="Calibri" panose="020F0502020204030204" pitchFamily="34" charset="0"/>
                <a:cs typeface="Times New Roman" panose="02020603050405020304" pitchFamily="18" charset="0"/>
                <a:hlinkClick r:id="rId4"/>
              </a:rPr>
              <a:t>11-22/1163r0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[6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12138, 12139, 12140 in </a:t>
            </a:r>
            <a:r>
              <a:rPr lang="en-US" sz="1200" b="0" dirty="0">
                <a:effectLst/>
                <a:ea typeface="Calibri" panose="020F0502020204030204" pitchFamily="34" charset="0"/>
                <a:cs typeface="Times New Roman" panose="02020603050405020304" pitchFamily="18" charset="0"/>
                <a:hlinkClick r:id="rId5"/>
              </a:rPr>
              <a:t>11-22/1169r0</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[3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t> </a:t>
            </a:r>
            <a:r>
              <a:rPr lang="en-US" sz="1200" b="0" dirty="0">
                <a:effectLst/>
                <a:ea typeface="Calibri" panose="020F0502020204030204" pitchFamily="34" charset="0"/>
                <a:cs typeface="Times New Roman" panose="02020603050405020304" pitchFamily="18" charset="0"/>
              </a:rPr>
              <a:t>10742, 10829, 12130, 12148, 12149, 13952, 13953 in </a:t>
            </a:r>
            <a:r>
              <a:rPr lang="en-US" sz="1200" b="0" dirty="0">
                <a:effectLst/>
                <a:ea typeface="Calibri" panose="020F0502020204030204" pitchFamily="34" charset="0"/>
                <a:cs typeface="Times New Roman" panose="02020603050405020304" pitchFamily="18" charset="0"/>
                <a:hlinkClick r:id="rId6"/>
              </a:rPr>
              <a:t>11-22/1164r4</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[7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10000, 10177, 10180, 10749, 10831, 10939, 11287, 11359, 11360, 11361, 11695, 11969, 11970, 12189, 12190, 12191, 12203, 12868, 13570, 13571, 13572, 13573 in </a:t>
            </a:r>
            <a:r>
              <a:rPr lang="en-US" sz="1200" b="0" dirty="0">
                <a:effectLst/>
                <a:ea typeface="Calibri" panose="020F0502020204030204" pitchFamily="34" charset="0"/>
                <a:cs typeface="Times New Roman" panose="02020603050405020304" pitchFamily="18" charset="0"/>
                <a:hlinkClick r:id="rId7"/>
              </a:rPr>
              <a:t>11-22/1130r2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[22 CIDs]</a:t>
            </a:r>
            <a:endParaRPr lang="en-US" sz="1200" b="0" dirty="0">
              <a:effectLst/>
              <a:ea typeface="Calibri" panose="020F0502020204030204" pitchFamily="34" charset="0"/>
              <a:cs typeface="Times New Roman" panose="02020603050405020304" pitchFamily="18" charset="0"/>
            </a:endParaRPr>
          </a:p>
          <a:p>
            <a:pPr marL="0" indent="0"/>
            <a:r>
              <a:rPr lang="en-US" altLang="en-US" sz="1800" b="1" dirty="0"/>
              <a:t>and incorporate the text changes into the latest TGbe draft.</a:t>
            </a:r>
          </a:p>
          <a:p>
            <a:pPr marL="0" indent="0"/>
            <a:r>
              <a:rPr lang="en-US" sz="1800" dirty="0"/>
              <a:t>Move: Bin Tian 				Second: Ross Jian Yu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800" i="1" dirty="0"/>
              <a:t>Note: These are comment resolution documents that obtained ≥ 75% support during the straw poll phase</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7846181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11</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Tree>
    <p:extLst>
      <p:ext uri="{BB962C8B-B14F-4D97-AF65-F5344CB8AC3E}">
        <p14:creationId xmlns:p14="http://schemas.microsoft.com/office/powerpoint/2010/main" val="37191650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11624, 11625, 11626, 11627, 11896 in </a:t>
            </a:r>
            <a:r>
              <a:rPr lang="en-US" sz="1200" b="0" dirty="0">
                <a:solidFill>
                  <a:schemeClr val="tx1"/>
                </a:solidFill>
                <a:hlinkClick r:id="rId2"/>
              </a:rPr>
              <a:t>11-22/1090r4</a:t>
            </a:r>
            <a:r>
              <a:rPr lang="en-US" sz="1200" b="0" dirty="0">
                <a:solidFill>
                  <a:schemeClr val="tx1"/>
                </a:solidFill>
              </a:rPr>
              <a:t> [5 CIDs]</a:t>
            </a:r>
          </a:p>
          <a:p>
            <a:pPr marL="285750" indent="-285750">
              <a:buFont typeface="Arial" panose="020B0604020202020204" pitchFamily="34" charset="0"/>
              <a:buChar char="•"/>
            </a:pPr>
            <a:r>
              <a:rPr lang="en-US" sz="1200" b="0" dirty="0">
                <a:solidFill>
                  <a:schemeClr val="tx1"/>
                </a:solidFill>
              </a:rPr>
              <a:t>10814, 11661, 11662, 12008, 12539, 12561, 12686, 12687, 13950, 11276, 12554, 12558, 12559, 12560, 12562, 13951, 11277, 11664, 11665, 11666, 11667, 12542, 12555, 12557, 12563, 12564 in </a:t>
            </a:r>
            <a:r>
              <a:rPr lang="en-US" sz="1200" b="0" dirty="0">
                <a:solidFill>
                  <a:schemeClr val="tx1"/>
                </a:solidFill>
                <a:hlinkClick r:id="rId3"/>
              </a:rPr>
              <a:t>11-22/1190r3</a:t>
            </a:r>
            <a:r>
              <a:rPr lang="en-US" sz="1200" b="0" dirty="0">
                <a:solidFill>
                  <a:schemeClr val="tx1"/>
                </a:solidFill>
              </a:rPr>
              <a:t> [26 CIDs]</a:t>
            </a:r>
          </a:p>
          <a:p>
            <a:pPr marL="0" indent="0"/>
            <a:r>
              <a:rPr lang="en-US" altLang="en-US" sz="2000" b="1" dirty="0"/>
              <a:t>and incorporate the text changes into the latest TGbe draft.</a:t>
            </a:r>
          </a:p>
          <a:p>
            <a:pPr marL="0" indent="0"/>
            <a:endParaRPr lang="en-US" altLang="en-US" sz="1800" b="1" dirty="0"/>
          </a:p>
          <a:p>
            <a:pPr marL="0" indent="0"/>
            <a:r>
              <a:rPr lang="en-US" sz="1800" dirty="0"/>
              <a:t>Move: Zinan Lin			Second: Mahmoud Kamel </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endParaRPr lang="en-US" sz="1800" dirty="0"/>
          </a:p>
          <a:p>
            <a:pPr marL="0" indent="0"/>
            <a:endParaRPr lang="en-US" sz="1800" dirty="0">
              <a:highlight>
                <a:srgbClr val="00FF00"/>
              </a:highlight>
            </a:endParaRPr>
          </a:p>
          <a:p>
            <a:pPr marL="0" indent="0"/>
            <a:r>
              <a:rPr lang="en-US" sz="1800" i="1" dirty="0"/>
              <a:t>Note: These are comment resolution documents that obtained ≥ 75% support during the straw poll phase</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August 2022</a:t>
            </a:r>
            <a:endParaRPr lang="en-GB" dirty="0"/>
          </a:p>
        </p:txBody>
      </p:sp>
    </p:spTree>
    <p:extLst>
      <p:ext uri="{BB962C8B-B14F-4D97-AF65-F5344CB8AC3E}">
        <p14:creationId xmlns:p14="http://schemas.microsoft.com/office/powerpoint/2010/main" val="270113751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3B63F4-F334-B025-5D7E-52DA9B634C73}"/>
              </a:ext>
            </a:extLst>
          </p:cNvPr>
          <p:cNvSpPr>
            <a:spLocks noGrp="1"/>
          </p:cNvSpPr>
          <p:nvPr>
            <p:ph type="title"/>
          </p:nvPr>
        </p:nvSpPr>
        <p:spPr/>
        <p:txBody>
          <a:bodyPr/>
          <a:lstStyle/>
          <a:p>
            <a:r>
              <a:rPr lang="en-US" dirty="0">
                <a:solidFill>
                  <a:schemeClr val="tx1"/>
                </a:solidFill>
              </a:rPr>
              <a:t>Motion 423 (MAC)</a:t>
            </a:r>
            <a:endParaRPr lang="en-US" dirty="0"/>
          </a:p>
        </p:txBody>
      </p:sp>
      <p:sp>
        <p:nvSpPr>
          <p:cNvPr id="3" name="Content Placeholder 2">
            <a:extLst>
              <a:ext uri="{FF2B5EF4-FFF2-40B4-BE49-F238E27FC236}">
                <a16:creationId xmlns:a16="http://schemas.microsoft.com/office/drawing/2014/main" id="{3030E7C5-16B2-A909-B01C-19FD240BFEAD}"/>
              </a:ext>
            </a:extLst>
          </p:cNvPr>
          <p:cNvSpPr>
            <a:spLocks noGrp="1"/>
          </p:cNvSpPr>
          <p:nvPr>
            <p:ph idx="1"/>
          </p:nvPr>
        </p:nvSpPr>
        <p:spPr/>
        <p:txBody>
          <a:bodyPr/>
          <a:lstStyle/>
          <a:p>
            <a:pPr marL="0" indent="0"/>
            <a:r>
              <a:rPr lang="en-US" sz="1800" dirty="0">
                <a:solidFill>
                  <a:schemeClr val="tx1"/>
                </a:solidFill>
              </a:rPr>
              <a:t>Move to approve resolutions to the CIDs:</a:t>
            </a:r>
          </a:p>
          <a:p>
            <a:pPr marL="400050" lvl="1" algn="just">
              <a:lnSpc>
                <a:spcPct val="107000"/>
              </a:lnSpc>
              <a:spcBef>
                <a:spcPts val="0"/>
              </a:spcBef>
              <a:spcAft>
                <a:spcPts val="800"/>
              </a:spcAft>
              <a:buFont typeface="Arial" panose="020B0604020202020204" pitchFamily="34" charset="0"/>
              <a:buChar char="•"/>
            </a:pPr>
            <a:r>
              <a:rPr lang="en-US" sz="1200" b="0" dirty="0">
                <a:solidFill>
                  <a:schemeClr val="tx1"/>
                </a:solidFill>
              </a:rPr>
              <a:t>10244, 10420 in </a:t>
            </a:r>
            <a:r>
              <a:rPr lang="en-US" sz="1200" b="0" dirty="0">
                <a:solidFill>
                  <a:schemeClr val="tx1"/>
                </a:solidFill>
                <a:hlinkClick r:id="rId2"/>
              </a:rPr>
              <a:t>11-22/1159r1</a:t>
            </a:r>
            <a:r>
              <a:rPr lang="en-US" sz="1200" b="0" dirty="0">
                <a:solidFill>
                  <a:schemeClr val="tx1"/>
                </a:solidFill>
              </a:rPr>
              <a:t> [2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Second:</a:t>
            </a:r>
          </a:p>
          <a:p>
            <a:pPr marL="0" indent="0"/>
            <a:r>
              <a:rPr lang="en-US" sz="1800" dirty="0"/>
              <a:t>Discussion:</a:t>
            </a:r>
            <a:endParaRPr lang="en-US" sz="1800" b="0" dirty="0"/>
          </a:p>
          <a:p>
            <a:r>
              <a:rPr lang="en-US" sz="1800" dirty="0"/>
              <a:t>Result:</a:t>
            </a:r>
          </a:p>
          <a:p>
            <a:r>
              <a:rPr lang="en-US" sz="2800" dirty="0">
                <a:solidFill>
                  <a:srgbClr val="FF0000"/>
                </a:solidFill>
              </a:rPr>
              <a:t>Not ran (CIDs deferred)</a:t>
            </a:r>
          </a:p>
          <a:p>
            <a:r>
              <a:rPr lang="en-US" sz="1800" dirty="0"/>
              <a:t>Note: These two CIDs were asked to be separated from Motion 419 for deferral/separate discussion</a:t>
            </a:r>
          </a:p>
        </p:txBody>
      </p:sp>
      <p:sp>
        <p:nvSpPr>
          <p:cNvPr id="4" name="Slide Number Placeholder 3">
            <a:extLst>
              <a:ext uri="{FF2B5EF4-FFF2-40B4-BE49-F238E27FC236}">
                <a16:creationId xmlns:a16="http://schemas.microsoft.com/office/drawing/2014/main" id="{84F6F2C5-1D1D-F00C-79FC-496377B12B2E}"/>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8C938D73-DB7E-7642-652C-FE1410AD23BA}"/>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7EC16BC0-A647-4831-2797-C4D02D3C18F5}"/>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377998809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a:t>
            </a:r>
            <a:r>
              <a:rPr lang="en-US">
                <a:solidFill>
                  <a:schemeClr val="tx1"/>
                </a:solidFill>
              </a:rPr>
              <a:t>September 14</a:t>
            </a:r>
            <a:r>
              <a:rPr lang="en-US" baseline="3000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Tree>
    <p:extLst>
      <p:ext uri="{BB962C8B-B14F-4D97-AF65-F5344CB8AC3E}">
        <p14:creationId xmlns:p14="http://schemas.microsoft.com/office/powerpoint/2010/main" val="7855862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2000" dirty="0"/>
              <a:t>Move to approve TGbe minutes of teleconferences listed below:</a:t>
            </a:r>
          </a:p>
          <a:p>
            <a:pPr lvl="1">
              <a:buFont typeface="Arial" panose="020B0604020202020204" pitchFamily="34" charset="0"/>
              <a:buChar char="•"/>
            </a:pPr>
            <a:r>
              <a:rPr lang="en-US" sz="1800" dirty="0"/>
              <a:t>July plenary: </a:t>
            </a:r>
            <a:r>
              <a:rPr lang="en-US" sz="1800" dirty="0">
                <a:solidFill>
                  <a:srgbClr val="6B9F25"/>
                </a:solidFill>
                <a:hlinkClick r:id="rId2"/>
              </a:rPr>
              <a:t>https://mentor.ieee.org/802.11/dcn/22/11-22-1077-06-00be-tgbe-july-plenary-minutes.docx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 </a:t>
            </a:r>
            <a:r>
              <a:rPr lang="en-US" sz="1800" dirty="0">
                <a:solidFill>
                  <a:srgbClr val="6B9F25"/>
                </a:solidFill>
                <a:hlinkClick r:id="rId3"/>
              </a:rPr>
              <a:t>https://mentor.ieee.org/802.11/dcn/22/11-22-1212-04-00be-tgbe-july-sept-teleconference-minutes.docx</a:t>
            </a:r>
            <a:endParaRPr lang="en-US" sz="1800" dirty="0">
              <a:solidFill>
                <a:srgbClr val="6B9F25"/>
              </a:solidFill>
            </a:endParaRPr>
          </a:p>
          <a:p>
            <a:endParaRPr lang="en-US" sz="1800" dirty="0"/>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33</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95616080"/>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10751, 10752, 10753, 11192, 11193, 11194, 11195, 11219, 11363, 12568, 13575, 13576 in </a:t>
            </a:r>
            <a:r>
              <a:rPr lang="en-US" sz="1200" b="0" dirty="0">
                <a:solidFill>
                  <a:schemeClr val="tx1"/>
                </a:solidFill>
                <a:hlinkClick r:id="rId2"/>
              </a:rPr>
              <a:t>11-22/1197r0</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10754, 10757 in </a:t>
            </a:r>
            <a:r>
              <a:rPr lang="en-US" sz="1200" b="0" dirty="0">
                <a:solidFill>
                  <a:schemeClr val="tx1"/>
                </a:solidFill>
                <a:hlinkClick r:id="rId3"/>
              </a:rPr>
              <a:t>11-22/1215r0</a:t>
            </a:r>
            <a:r>
              <a:rPr lang="en-US" sz="1200" b="0" dirty="0">
                <a:solidFill>
                  <a:schemeClr val="tx1"/>
                </a:solidFill>
              </a:rPr>
              <a:t>, &amp; 10744, 11211, 12069, 12847 in </a:t>
            </a:r>
            <a:r>
              <a:rPr lang="en-US" sz="1200" b="0" dirty="0">
                <a:solidFill>
                  <a:schemeClr val="tx1"/>
                </a:solidFill>
                <a:hlinkClick r:id="rId4"/>
              </a:rPr>
              <a:t>11-22/1100r1</a:t>
            </a:r>
            <a:r>
              <a:rPr lang="en-US" sz="1200" b="0" dirty="0">
                <a:solidFill>
                  <a:schemeClr val="tx1"/>
                </a:solidFill>
              </a:rPr>
              <a:t> </a:t>
            </a:r>
            <a:r>
              <a:rPr lang="en-US" sz="1200" b="0" i="1" dirty="0">
                <a:solidFill>
                  <a:schemeClr val="tx1"/>
                </a:solidFill>
              </a:rPr>
              <a:t>[6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11208, 12022 in </a:t>
            </a:r>
            <a:r>
              <a:rPr lang="en-US" sz="1200" b="0" dirty="0">
                <a:solidFill>
                  <a:schemeClr val="tx1"/>
                </a:solidFill>
                <a:hlinkClick r:id="rId5"/>
              </a:rPr>
              <a:t>11-22/1226r0</a:t>
            </a:r>
            <a:r>
              <a:rPr lang="en-US" sz="1200" b="0" dirty="0">
                <a:solidFill>
                  <a:schemeClr val="tx1"/>
                </a:solidFill>
              </a:rPr>
              <a:t>, &amp; 11340 in </a:t>
            </a:r>
            <a:r>
              <a:rPr lang="en-US" sz="1200" b="0" dirty="0">
                <a:solidFill>
                  <a:schemeClr val="tx1"/>
                </a:solidFill>
                <a:hlinkClick r:id="rId6"/>
              </a:rPr>
              <a:t>11-22/1227r0</a:t>
            </a:r>
            <a:r>
              <a:rPr lang="en-US" sz="1200" b="0" dirty="0">
                <a:solidFill>
                  <a:schemeClr val="tx1"/>
                </a:solidFill>
              </a:rPr>
              <a:t>, &amp; 11358 in </a:t>
            </a:r>
            <a:r>
              <a:rPr lang="en-US" sz="1200" b="0" dirty="0">
                <a:solidFill>
                  <a:schemeClr val="tx1"/>
                </a:solidFill>
                <a:hlinkClick r:id="rId7"/>
              </a:rPr>
              <a:t>11-22/1208r0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pt-BR" sz="1200" b="0" dirty="0">
                <a:solidFill>
                  <a:schemeClr val="tx1"/>
                </a:solidFill>
              </a:rPr>
              <a:t>10723, 10750, 11288, 12192, 13574 in</a:t>
            </a:r>
            <a:r>
              <a:rPr lang="en-US" sz="1200" b="0" dirty="0">
                <a:solidFill>
                  <a:schemeClr val="tx1"/>
                </a:solidFill>
              </a:rPr>
              <a:t> </a:t>
            </a:r>
            <a:r>
              <a:rPr lang="en-US" sz="1200" b="0" dirty="0">
                <a:solidFill>
                  <a:schemeClr val="tx1"/>
                </a:solidFill>
                <a:hlinkClick r:id="rId8"/>
              </a:rPr>
              <a:t>11-22/1135r1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11298 in </a:t>
            </a:r>
            <a:r>
              <a:rPr lang="en-US" sz="1200" b="0" dirty="0">
                <a:solidFill>
                  <a:schemeClr val="tx1"/>
                </a:solidFill>
                <a:hlinkClick r:id="rId9"/>
              </a:rPr>
              <a:t>11-22/1241r0</a:t>
            </a:r>
            <a:r>
              <a:rPr lang="en-US" sz="1200" b="0" dirty="0">
                <a:solidFill>
                  <a:schemeClr val="tx1"/>
                </a:solidFill>
              </a:rPr>
              <a:t>, &amp; 11341 in </a:t>
            </a:r>
            <a:r>
              <a:rPr lang="en-US" sz="1200" b="0" dirty="0">
                <a:solidFill>
                  <a:schemeClr val="tx1"/>
                </a:solidFill>
                <a:hlinkClick r:id="rId10"/>
              </a:rPr>
              <a:t>11-22/1288r1</a:t>
            </a:r>
            <a:r>
              <a:rPr lang="en-US" sz="1200" b="0" dirty="0">
                <a:solidFill>
                  <a:schemeClr val="tx1"/>
                </a:solidFill>
              </a:rPr>
              <a:t> </a:t>
            </a:r>
            <a:r>
              <a:rPr lang="en-US" sz="1200" b="0" i="1" dirty="0">
                <a:solidFill>
                  <a:schemeClr val="tx1"/>
                </a:solidFill>
              </a:rPr>
              <a:t>[2 CIDs]</a:t>
            </a:r>
          </a:p>
          <a:p>
            <a:pPr marL="285750" indent="-285750">
              <a:buFont typeface="Arial" panose="020B0604020202020204" pitchFamily="34" charset="0"/>
              <a:buChar char="•"/>
            </a:pPr>
            <a:r>
              <a:rPr lang="en-US" sz="1200" b="0" dirty="0">
                <a:solidFill>
                  <a:schemeClr val="tx1"/>
                </a:solidFill>
              </a:rPr>
              <a:t>12515, 12516 in </a:t>
            </a:r>
            <a:r>
              <a:rPr lang="en-US" sz="1200" b="0" dirty="0">
                <a:solidFill>
                  <a:schemeClr val="tx1"/>
                </a:solidFill>
                <a:hlinkClick r:id="rId11"/>
              </a:rPr>
              <a:t>11-22/1289r0</a:t>
            </a:r>
            <a:r>
              <a:rPr lang="en-US" sz="1200" b="0" dirty="0">
                <a:solidFill>
                  <a:schemeClr val="tx1"/>
                </a:solidFill>
              </a:rPr>
              <a:t>, &amp; 10377, </a:t>
            </a:r>
            <a:r>
              <a:rPr lang="en-US" sz="1200" b="0" u="sng" dirty="0">
                <a:solidFill>
                  <a:srgbClr val="FF0000"/>
                </a:solidFill>
              </a:rPr>
              <a:t>10743</a:t>
            </a:r>
            <a:r>
              <a:rPr lang="en-US" sz="1200" b="0" dirty="0">
                <a:solidFill>
                  <a:schemeClr val="tx1"/>
                </a:solidFill>
              </a:rPr>
              <a:t>, 12018 in </a:t>
            </a:r>
            <a:r>
              <a:rPr lang="en-US" sz="1200" b="0" dirty="0">
                <a:solidFill>
                  <a:schemeClr val="tx1"/>
                </a:solidFill>
                <a:hlinkClick r:id="rId12"/>
              </a:rPr>
              <a:t>11-22/1293r2</a:t>
            </a:r>
            <a:r>
              <a:rPr lang="en-US" sz="1200" b="0" dirty="0">
                <a:solidFill>
                  <a:schemeClr val="tx1"/>
                </a:solidFill>
              </a:rPr>
              <a:t> </a:t>
            </a:r>
            <a:r>
              <a:rPr lang="en-US" sz="1200" b="0" i="1" dirty="0">
                <a:solidFill>
                  <a:schemeClr val="tx1"/>
                </a:solidFill>
              </a:rPr>
              <a:t>[5 CIDs]</a:t>
            </a:r>
          </a:p>
          <a:p>
            <a:pPr marL="0" indent="0"/>
            <a:r>
              <a:rPr lang="en-US" altLang="en-US" sz="1800" b="1" dirty="0"/>
              <a:t>and incorporate the text changes into the latest TGbe draft.</a:t>
            </a:r>
          </a:p>
          <a:p>
            <a:pPr marL="0" indent="0"/>
            <a:endParaRPr lang="en-US" sz="1800" dirty="0"/>
          </a:p>
          <a:p>
            <a:pPr marL="0" indent="0"/>
            <a:r>
              <a:rPr lang="en-US" sz="1800" dirty="0"/>
              <a:t>Move: Edward Au			Second: Stephen Palm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endParaRPr lang="en-US" sz="1200" i="1" dirty="0">
              <a:solidFill>
                <a:srgbClr val="FF0000"/>
              </a:solidFill>
            </a:endParaRPr>
          </a:p>
          <a:p>
            <a:r>
              <a:rPr lang="en-US" sz="1200" i="1" dirty="0">
                <a:solidFill>
                  <a:srgbClr val="FF0000"/>
                </a:solidFill>
              </a:rPr>
              <a:t>Note: In the SP the CID had a typo (10734 instead of 10743).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95810476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10833, 10834, 10835, 10836, 11239 in </a:t>
            </a:r>
            <a:r>
              <a:rPr lang="pt-BR" sz="1200" b="0" dirty="0">
                <a:solidFill>
                  <a:schemeClr val="tx1"/>
                </a:solidFill>
                <a:hlinkClick r:id="rId2"/>
              </a:rPr>
              <a:t>11-22/1242r3</a:t>
            </a:r>
            <a:r>
              <a:rPr lang="pt-BR" sz="1200" b="0" dirty="0">
                <a:solidFill>
                  <a:schemeClr val="tx1"/>
                </a:solidFill>
              </a:rPr>
              <a:t>, &amp; </a:t>
            </a:r>
            <a:r>
              <a:rPr lang="en-US" sz="1200" b="0" dirty="0">
                <a:solidFill>
                  <a:schemeClr val="tx1"/>
                </a:solidFill>
              </a:rPr>
              <a:t>11343, 12145 in </a:t>
            </a:r>
            <a:r>
              <a:rPr lang="en-US" sz="1200" b="0" dirty="0">
                <a:solidFill>
                  <a:schemeClr val="tx1"/>
                </a:solidFill>
                <a:hlinkClick r:id="rId3"/>
              </a:rPr>
              <a:t>11-22/1358r1</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12021, 12354  in </a:t>
            </a:r>
            <a:r>
              <a:rPr lang="en-US" sz="1200" b="0" dirty="0">
                <a:solidFill>
                  <a:schemeClr val="tx1"/>
                </a:solidFill>
                <a:hlinkClick r:id="rId4"/>
              </a:rPr>
              <a:t>11-22/1207r0</a:t>
            </a:r>
            <a:r>
              <a:rPr lang="en-US" sz="1200" b="0" dirty="0">
                <a:solidFill>
                  <a:schemeClr val="tx1"/>
                </a:solidFill>
              </a:rPr>
              <a:t>, &amp; 10764, 10765, 11971 in </a:t>
            </a:r>
            <a:r>
              <a:rPr lang="en-US" sz="1200" b="0" dirty="0">
                <a:solidFill>
                  <a:schemeClr val="tx1"/>
                </a:solidFill>
                <a:hlinkClick r:id="rId5"/>
              </a:rPr>
              <a:t>11-22/1360r0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11349, 11350, 11351, 12842, 12843, 12844, 12845, 13566, 13567 in </a:t>
            </a:r>
            <a:r>
              <a:rPr lang="en-US" sz="1200" b="0" dirty="0">
                <a:solidFill>
                  <a:schemeClr val="tx1"/>
                </a:solidFill>
                <a:hlinkClick r:id="rId6"/>
              </a:rPr>
              <a:t>11-22/1309r1</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11286, 11362 in </a:t>
            </a:r>
            <a:r>
              <a:rPr lang="en-US" sz="1200" b="0" dirty="0">
                <a:solidFill>
                  <a:schemeClr val="tx1"/>
                </a:solidFill>
                <a:hlinkClick r:id="rId7"/>
              </a:rPr>
              <a:t>11-22/1349r2</a:t>
            </a:r>
            <a:r>
              <a:rPr lang="en-US" sz="1200" b="0" dirty="0">
                <a:solidFill>
                  <a:schemeClr val="tx1"/>
                </a:solidFill>
              </a:rPr>
              <a:t>, &amp; 10391, 11226 in </a:t>
            </a:r>
            <a:r>
              <a:rPr lang="en-US" sz="1200" b="0" dirty="0">
                <a:solidFill>
                  <a:schemeClr val="tx1"/>
                </a:solidFill>
                <a:hlinkClick r:id="rId8"/>
              </a:rPr>
              <a:t>11-22/1390r1</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11530, 11850 in </a:t>
            </a:r>
            <a:r>
              <a:rPr lang="en-US" sz="1200" b="0" dirty="0">
                <a:solidFill>
                  <a:srgbClr val="6B9F25"/>
                </a:solidFill>
                <a:hlinkClick r:id="rId9">
                  <a:extLst>
                    <a:ext uri="{A12FA001-AC4F-418D-AE19-62706E023703}">
                      <ahyp:hlinkClr xmlns:ahyp="http://schemas.microsoft.com/office/drawing/2018/hyperlinkcolor" val="tx"/>
                    </a:ext>
                  </a:extLst>
                </a:hlinkClick>
              </a:rPr>
              <a:t>11-22/1391</a:t>
            </a:r>
            <a:r>
              <a:rPr lang="en-US" sz="1200" b="0" dirty="0">
                <a:solidFill>
                  <a:srgbClr val="FF0000"/>
                </a:solidFill>
                <a:hlinkClick r:id="rId9">
                  <a:extLst>
                    <a:ext uri="{A12FA001-AC4F-418D-AE19-62706E023703}">
                      <ahyp:hlinkClr xmlns:ahyp="http://schemas.microsoft.com/office/drawing/2018/hyperlinkcolor" val="tx"/>
                    </a:ext>
                  </a:extLst>
                </a:hlinkClick>
              </a:rPr>
              <a:t>r1</a:t>
            </a:r>
            <a:r>
              <a:rPr lang="en-US" sz="1200" b="0" dirty="0">
                <a:solidFill>
                  <a:srgbClr val="FF0000"/>
                </a:solidFill>
              </a:rPr>
              <a:t>,</a:t>
            </a:r>
            <a:r>
              <a:rPr lang="en-US" sz="1200" b="0" dirty="0">
                <a:solidFill>
                  <a:schemeClr val="tx1"/>
                </a:solidFill>
              </a:rPr>
              <a:t> &amp; 13988 in </a:t>
            </a:r>
            <a:r>
              <a:rPr lang="en-US" sz="1200" b="0" dirty="0">
                <a:solidFill>
                  <a:schemeClr val="tx1"/>
                </a:solidFill>
                <a:hlinkClick r:id="rId10"/>
              </a:rPr>
              <a:t>11-22/1347r2</a:t>
            </a:r>
            <a:r>
              <a:rPr lang="en-US" sz="1200" b="0" dirty="0">
                <a:solidFill>
                  <a:schemeClr val="tx1"/>
                </a:solidFill>
              </a:rPr>
              <a:t> </a:t>
            </a:r>
            <a:r>
              <a:rPr lang="en-US" sz="1200" b="0" i="1" dirty="0">
                <a:solidFill>
                  <a:schemeClr val="tx1"/>
                </a:solidFill>
              </a:rPr>
              <a:t>[3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Dongguk Lim</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869233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pt-BR" sz="1200" b="0" dirty="0">
                <a:solidFill>
                  <a:schemeClr val="tx1"/>
                </a:solidFill>
              </a:rPr>
              <a:t>12774, 12775, 13049, 13458, 13747, 10154, 12406, 11381, 12861, 11897</a:t>
            </a:r>
            <a:r>
              <a:rPr lang="en-US" sz="1200" b="0" dirty="0">
                <a:solidFill>
                  <a:schemeClr val="tx1"/>
                </a:solidFill>
              </a:rPr>
              <a:t> in </a:t>
            </a:r>
            <a:r>
              <a:rPr lang="en-US" sz="1200" b="0" dirty="0">
                <a:solidFill>
                  <a:schemeClr val="tx1"/>
                </a:solidFill>
                <a:hlinkClick r:id="rId2"/>
              </a:rPr>
              <a:t>11-22/1129r2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pt-BR" sz="1200" b="0" dirty="0">
                <a:solidFill>
                  <a:schemeClr val="tx1"/>
                </a:solidFill>
              </a:rPr>
              <a:t>14081, 11182, 12229, 13978, 10304, 11715, 10598, 10736, 11717, 10915, 13604, 12795, 13258, 12794, 10306, 13603, 14107, 13730, 13731, </a:t>
            </a:r>
            <a:r>
              <a:rPr lang="pt-BR" sz="1200" b="0" strike="sngStrike" dirty="0">
                <a:solidFill>
                  <a:srgbClr val="FF0000"/>
                </a:solidFill>
              </a:rPr>
              <a:t>13259</a:t>
            </a:r>
            <a:r>
              <a:rPr lang="pt-BR" sz="1200" b="0" dirty="0">
                <a:solidFill>
                  <a:schemeClr val="tx1"/>
                </a:solidFill>
              </a:rPr>
              <a:t>, 14063, 13892, 13614, 13260, 11258, 12375, 14106, 10562, 11504 in </a:t>
            </a:r>
            <a:r>
              <a:rPr lang="pt-BR" sz="1200" b="0" dirty="0">
                <a:solidFill>
                  <a:schemeClr val="tx1"/>
                </a:solidFill>
                <a:hlinkClick r:id="rId3"/>
              </a:rPr>
              <a:t>11-22/</a:t>
            </a:r>
            <a:r>
              <a:rPr lang="en-US" sz="1200" b="0" dirty="0">
                <a:solidFill>
                  <a:schemeClr val="tx1"/>
                </a:solidFill>
                <a:hlinkClick r:id="rId3"/>
              </a:rPr>
              <a:t>1182r7</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rgbClr val="000000"/>
                </a:solidFill>
                <a:effectLst/>
                <a:ea typeface="Times New Roman" panose="02020603050405020304" pitchFamily="18" charset="0"/>
                <a:cs typeface="Times New Roman" panose="02020603050405020304" pitchFamily="18" charset="0"/>
              </a:rPr>
              <a:t>10421 11267 11268 11269</a:t>
            </a:r>
            <a:r>
              <a:rPr lang="en-US" sz="1200" b="0" dirty="0">
                <a:effectLst/>
                <a:ea typeface="SimSun" panose="02010600030101010101" pitchFamily="2" charset="-122"/>
              </a:rPr>
              <a:t> in </a:t>
            </a:r>
            <a:r>
              <a:rPr lang="en-US" sz="1200" b="0" dirty="0">
                <a:effectLst/>
                <a:ea typeface="SimSun" panose="02010600030101010101" pitchFamily="2" charset="-122"/>
                <a:hlinkClick r:id="rId4"/>
              </a:rPr>
              <a:t>11-22/1049r1</a:t>
            </a:r>
            <a:r>
              <a:rPr lang="en-US" sz="1200" b="0" dirty="0">
                <a:effectLst/>
                <a:ea typeface="SimSun" panose="02010600030101010101" pitchFamily="2" charset="-122"/>
              </a:rPr>
              <a:t>, </a:t>
            </a:r>
            <a:r>
              <a:rPr lang="en-US" sz="1200" b="0" i="1" dirty="0">
                <a:effectLst/>
                <a:ea typeface="SimSun" panose="02010600030101010101" pitchFamily="2" charset="-122"/>
              </a:rPr>
              <a:t>&amp; </a:t>
            </a:r>
            <a:r>
              <a:rPr lang="en-US" sz="1200" b="0" dirty="0">
                <a:effectLst/>
                <a:ea typeface="SimSun" panose="02010600030101010101" pitchFamily="2" charset="-122"/>
              </a:rPr>
              <a:t>11922 in </a:t>
            </a:r>
            <a:r>
              <a:rPr lang="en-US" sz="1200" b="0" dirty="0">
                <a:effectLst/>
                <a:ea typeface="SimSun" panose="02010600030101010101" pitchFamily="2" charset="-122"/>
                <a:hlinkClick r:id="rId5"/>
              </a:rPr>
              <a:t>11-22/1220r1</a:t>
            </a:r>
            <a:r>
              <a:rPr lang="en-US" sz="1200" b="0" dirty="0">
                <a:effectLst/>
                <a:ea typeface="SimSun" panose="02010600030101010101" pitchFamily="2" charset="-122"/>
              </a:rPr>
              <a:t> </a:t>
            </a:r>
            <a:r>
              <a:rPr lang="en-US" sz="1200" b="0" i="1" dirty="0">
                <a:effectLst/>
                <a:ea typeface="SimSun" panose="02010600030101010101" pitchFamily="2" charset="-122"/>
              </a:rPr>
              <a:t>[5 CIDs]</a:t>
            </a:r>
          </a:p>
          <a:p>
            <a:pPr marL="285750" indent="-285750">
              <a:buFont typeface="Arial" panose="020B0604020202020204" pitchFamily="34" charset="0"/>
              <a:buChar char="•"/>
            </a:pPr>
            <a:r>
              <a:rPr lang="en-US" sz="1200" b="0" dirty="0">
                <a:effectLst/>
                <a:ea typeface="SimSun" panose="02010600030101010101" pitchFamily="2" charset="-122"/>
              </a:rPr>
              <a:t>12854, 12732, 10037, 11649, 13077, 11595, 10056, 11654, 13079, 10057, 13080, 11655, 13004 in </a:t>
            </a:r>
            <a:r>
              <a:rPr lang="en-US" sz="1200" b="0" dirty="0">
                <a:effectLst/>
                <a:ea typeface="SimSun" panose="02010600030101010101" pitchFamily="2" charset="-122"/>
                <a:hlinkClick r:id="rId6"/>
              </a:rPr>
              <a:t>11-22/1181r2</a:t>
            </a:r>
            <a:r>
              <a:rPr lang="en-US" sz="1200" b="0" dirty="0">
                <a:effectLst/>
                <a:ea typeface="SimSun" panose="02010600030101010101" pitchFamily="2" charset="-122"/>
              </a:rPr>
              <a:t> </a:t>
            </a:r>
            <a:r>
              <a:rPr lang="en-US" sz="1200" b="0" i="1" dirty="0">
                <a:effectLst/>
                <a:ea typeface="SimSun" panose="02010600030101010101" pitchFamily="2" charset="-122"/>
              </a:rPr>
              <a:t>[13 CIDs]</a:t>
            </a:r>
          </a:p>
          <a:p>
            <a:pPr marL="0" indent="0"/>
            <a:r>
              <a:rPr lang="en-US" altLang="en-US" sz="1800" b="1" dirty="0"/>
              <a:t>and incorporate the text changes into the latest TGbe draft.</a:t>
            </a:r>
          </a:p>
          <a:p>
            <a:endParaRPr lang="en-US" sz="1800" dirty="0"/>
          </a:p>
          <a:p>
            <a:pPr marL="0" indent="0"/>
            <a:r>
              <a:rPr lang="en-US" sz="1800" dirty="0"/>
              <a:t>Move: Abhishek Patil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*13259 is removed from this list since it is present in Motion 439 as well (r11 of same doc)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1772616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13927, 10713, 13805, 10091, 13701 in </a:t>
            </a:r>
            <a:r>
              <a:rPr lang="en-US" sz="1200" b="0" dirty="0">
                <a:solidFill>
                  <a:schemeClr val="tx1"/>
                </a:solidFill>
                <a:hlinkClick r:id="rId2"/>
              </a:rPr>
              <a:t>11-22/1239r3</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13810, 12674, 13409, 10156, 12675, 11678, 11679, 11456, 11582, 13415, 12677, 13417, 10130, 11457, 12425, 13858, 14078, 12430, 10134, 13418, 12451, 11458, 13812, 14079, 10163, 13814, 12679, 10927 in </a:t>
            </a:r>
            <a:r>
              <a:rPr lang="en-US" sz="1200" b="0" dirty="0">
                <a:solidFill>
                  <a:schemeClr val="tx1"/>
                </a:solidFill>
                <a:hlinkClick r:id="rId3"/>
              </a:rPr>
              <a:t>11-22/1204r4</a:t>
            </a:r>
            <a:r>
              <a:rPr lang="en-US" sz="1200" b="0" dirty="0">
                <a:solidFill>
                  <a:schemeClr val="tx1"/>
                </a:solidFill>
              </a:rPr>
              <a:t> </a:t>
            </a:r>
            <a:r>
              <a:rPr lang="en-US" sz="1200" b="0" i="1" dirty="0">
                <a:solidFill>
                  <a:schemeClr val="tx1"/>
                </a:solidFill>
              </a:rPr>
              <a:t>[28 CIDs]</a:t>
            </a:r>
          </a:p>
          <a:p>
            <a:pPr marL="285750" indent="-285750">
              <a:buFont typeface="Arial" panose="020B0604020202020204" pitchFamily="34" charset="0"/>
              <a:buChar char="•"/>
            </a:pPr>
            <a:r>
              <a:rPr lang="en-US" sz="1200" b="0" dirty="0">
                <a:solidFill>
                  <a:schemeClr val="tx1"/>
                </a:solidFill>
              </a:rPr>
              <a:t>13193, 11990, 13156, 13157, 13158, 13159, 12090, 13160, 12091, 13161, 13163, 13173, 12092. 12093, 13164, 13165, 13166, 13167, 13168, 13169, 13170, 12371, 12979, 12372, 13171, 13172 in </a:t>
            </a:r>
            <a:r>
              <a:rPr lang="en-US" sz="1200" b="0" dirty="0">
                <a:solidFill>
                  <a:schemeClr val="tx1"/>
                </a:solidFill>
                <a:hlinkClick r:id="rId4"/>
              </a:rPr>
              <a:t>11-22/1178r3</a:t>
            </a:r>
            <a:r>
              <a:rPr lang="en-US" sz="1200" b="0" dirty="0">
                <a:solidFill>
                  <a:schemeClr val="tx1"/>
                </a:solidFill>
              </a:rPr>
              <a:t> </a:t>
            </a:r>
            <a:r>
              <a:rPr lang="en-US" sz="1200" b="0" i="1" dirty="0">
                <a:solidFill>
                  <a:schemeClr val="tx1"/>
                </a:solidFill>
              </a:rPr>
              <a:t>[26 CIDs]</a:t>
            </a:r>
          </a:p>
          <a:p>
            <a:pPr marL="285750" indent="-285750">
              <a:buFont typeface="Arial" panose="020B0604020202020204" pitchFamily="34" charset="0"/>
              <a:buChar char="•"/>
            </a:pPr>
            <a:r>
              <a:rPr lang="en-US" sz="1200" b="0" dirty="0">
                <a:solidFill>
                  <a:schemeClr val="tx1"/>
                </a:solidFill>
              </a:rPr>
              <a:t>13227, 12054, 13464, 13315, 12967, 13316, 10455, 10454, 10905, 12289, 11864, 12339, 12337, 13308, 13228, </a:t>
            </a:r>
            <a:r>
              <a:rPr lang="en-US" sz="1200" b="0" strike="sngStrike" dirty="0">
                <a:solidFill>
                  <a:srgbClr val="FF0000"/>
                </a:solidFill>
              </a:rPr>
              <a:t>13232,</a:t>
            </a:r>
            <a:r>
              <a:rPr lang="en-US" sz="1200" b="0" dirty="0">
                <a:solidFill>
                  <a:schemeClr val="tx1"/>
                </a:solidFill>
              </a:rPr>
              <a:t> </a:t>
            </a:r>
            <a:r>
              <a:rPr lang="en-US" sz="1200" b="0" strike="sngStrike" dirty="0">
                <a:solidFill>
                  <a:srgbClr val="FF0000"/>
                </a:solidFill>
              </a:rPr>
              <a:t>13107, 13304, </a:t>
            </a:r>
            <a:r>
              <a:rPr lang="en-US" sz="1200" b="0" dirty="0">
                <a:solidFill>
                  <a:schemeClr val="tx1"/>
                </a:solidFill>
              </a:rPr>
              <a:t>12689, 12690, 13230, 13231, 13017, 10682, 12336, 13225, </a:t>
            </a:r>
            <a:r>
              <a:rPr lang="en-US" sz="1200" b="0" strike="sngStrike" dirty="0">
                <a:solidFill>
                  <a:srgbClr val="FF0000"/>
                </a:solidFill>
              </a:rPr>
              <a:t>12400,</a:t>
            </a:r>
            <a:r>
              <a:rPr lang="en-US" sz="1200" b="0" dirty="0">
                <a:solidFill>
                  <a:schemeClr val="tx1"/>
                </a:solidFill>
              </a:rPr>
              <a:t> 13444, 13445, 10929, 10930, 12399, 12401, 11784, 12271, 12397, 12398, 12434, 13827, 12395, 13242 in </a:t>
            </a:r>
            <a:r>
              <a:rPr lang="en-US" sz="1200" b="0" dirty="0">
                <a:solidFill>
                  <a:schemeClr val="tx1"/>
                </a:solidFill>
                <a:hlinkClick r:id="rId5"/>
              </a:rPr>
              <a:t>11-22/1280r4</a:t>
            </a:r>
            <a:r>
              <a:rPr lang="en-US" sz="1200" b="0" dirty="0">
                <a:solidFill>
                  <a:schemeClr val="tx1"/>
                </a:solidFill>
              </a:rPr>
              <a:t> </a:t>
            </a:r>
            <a:r>
              <a:rPr lang="en-US" sz="1200" b="0" i="1" dirty="0">
                <a:solidFill>
                  <a:schemeClr val="tx1"/>
                </a:solidFill>
              </a:rPr>
              <a:t>[37 CIDs]</a:t>
            </a:r>
            <a:endParaRPr lang="en-US" sz="1200" b="0" dirty="0">
              <a:solidFill>
                <a:schemeClr val="tx1"/>
              </a:solidFill>
            </a:endParaRPr>
          </a:p>
          <a:p>
            <a:pPr marL="0" indent="0"/>
            <a:r>
              <a:rPr lang="en-US" altLang="en-US" sz="1800" b="1" dirty="0"/>
              <a:t>and incorporate the text changes into the latest TGbe draft.</a:t>
            </a:r>
          </a:p>
          <a:p>
            <a:endParaRPr lang="en-US" sz="1800" dirty="0"/>
          </a:p>
          <a:p>
            <a:pPr marL="0" indent="0"/>
            <a:r>
              <a:rPr lang="en-US" sz="1800" dirty="0"/>
              <a:t>Move: Minyoung Park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r>
              <a:rPr lang="en-US" sz="1200" dirty="0">
                <a:solidFill>
                  <a:srgbClr val="FF0000"/>
                </a:solidFill>
              </a:rPr>
              <a:t>Note: These CIDs are dependent on certain CIDs that were deferred.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7343399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10269, 10516, 10517, 10518, 13527, 13528, 13521, 13289, 12766, 13290, 11708, 12251, 12252, 13524 in </a:t>
            </a:r>
            <a:r>
              <a:rPr lang="en-US" sz="1200" b="0" dirty="0">
                <a:solidFill>
                  <a:schemeClr val="tx1"/>
                </a:solidFill>
                <a:hlinkClick r:id="rId2"/>
              </a:rPr>
              <a:t>11-22/1236r5</a:t>
            </a:r>
            <a:r>
              <a:rPr lang="en-US" sz="1200" b="0" dirty="0">
                <a:solidFill>
                  <a:schemeClr val="tx1"/>
                </a:solidFill>
              </a:rPr>
              <a:t> </a:t>
            </a:r>
            <a:r>
              <a:rPr lang="en-US" sz="1200" b="0" i="1" dirty="0">
                <a:solidFill>
                  <a:schemeClr val="tx1"/>
                </a:solidFill>
              </a:rPr>
              <a:t>[14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12779 12605 12808 11762 in </a:t>
            </a:r>
            <a:r>
              <a:rPr lang="en-US" sz="1200" b="0" dirty="0">
                <a:solidFill>
                  <a:schemeClr val="tx1"/>
                </a:solidFill>
                <a:hlinkClick r:id="rId3"/>
              </a:rPr>
              <a:t>11-22/1026r10</a:t>
            </a:r>
            <a:r>
              <a:rPr lang="en-US" sz="1200" b="0" dirty="0">
                <a:solidFill>
                  <a:schemeClr val="tx1"/>
                </a:solidFill>
              </a:rPr>
              <a:t>, &amp; </a:t>
            </a:r>
            <a:r>
              <a:rPr lang="en-US" sz="1200" b="0" dirty="0">
                <a:effectLst/>
                <a:ea typeface="DengXian" panose="02010600030101010101" pitchFamily="2" charset="-122"/>
                <a:cs typeface="Times New Roman" panose="02020603050405020304" pitchFamily="18" charset="0"/>
              </a:rPr>
              <a:t>12796 in </a:t>
            </a:r>
            <a:r>
              <a:rPr lang="en-US" sz="1200" b="0" dirty="0">
                <a:effectLst/>
                <a:ea typeface="DengXian" panose="02010600030101010101" pitchFamily="2" charset="-122"/>
                <a:cs typeface="Times New Roman" panose="02020603050405020304" pitchFamily="18" charset="0"/>
                <a:hlinkClick r:id="rId4"/>
              </a:rPr>
              <a:t>11-22/1182r10</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[5 CIDs]</a:t>
            </a:r>
            <a:endParaRPr lang="en-US" sz="1200" b="0" dirty="0">
              <a:effectLst/>
              <a:ea typeface="DengXian" panose="02010600030101010101" pitchFamily="2" charset="-122"/>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10270, 10271, 10272, 10273, 10274, 10275, 12253, 12254, 12255, 10590, 11918, 11085, 13291 in </a:t>
            </a:r>
            <a:r>
              <a:rPr lang="en-US" sz="1200" b="0" dirty="0">
                <a:solidFill>
                  <a:schemeClr val="tx1"/>
                </a:solidFill>
                <a:hlinkClick r:id="rId5"/>
              </a:rPr>
              <a:t>11-22/1236r6</a:t>
            </a:r>
            <a:r>
              <a:rPr lang="en-US" sz="1200" b="0" dirty="0">
                <a:solidFill>
                  <a:schemeClr val="tx1"/>
                </a:solidFill>
              </a:rPr>
              <a:t> </a:t>
            </a:r>
            <a:r>
              <a:rPr lang="en-US" sz="1200" b="0" i="1" dirty="0">
                <a:solidFill>
                  <a:schemeClr val="tx1"/>
                </a:solidFill>
              </a:rPr>
              <a:t>[13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10313, 13630, 12994, 13523, 13359, 12343, 13358, 10852, 13687, 13895, 13688 in </a:t>
            </a:r>
            <a:r>
              <a:rPr lang="en-US" sz="1200" b="0" dirty="0">
                <a:solidFill>
                  <a:schemeClr val="tx1"/>
                </a:solidFill>
                <a:hlinkClick r:id="rId6"/>
              </a:rPr>
              <a:t>11-22/1006r2</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DengXian" panose="02010600030101010101" pitchFamily="2" charset="-122"/>
                <a:cs typeface="Times New Roman" panose="02020603050405020304" pitchFamily="18" charset="0"/>
              </a:rPr>
              <a:t>10720, 11644, 12330,</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12391, 12392, 12437, 12438, 12523, 12734, 12735, 13073, 13075, 13425,</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13652,</a:t>
            </a:r>
            <a:r>
              <a:rPr lang="en-US" sz="1200" b="0" dirty="0">
                <a:solidFill>
                  <a:schemeClr val="tx1"/>
                </a:solidFill>
                <a:effectLst/>
                <a:ea typeface="DengXian" panose="02010600030101010101" pitchFamily="2" charset="-122"/>
                <a:cs typeface="Times New Roman" panose="02020603050405020304" pitchFamily="18" charset="0"/>
              </a:rPr>
              <a:t> </a:t>
            </a:r>
            <a:r>
              <a:rPr lang="en-US" sz="1200" b="0" dirty="0">
                <a:effectLst/>
                <a:ea typeface="DengXian" panose="02010600030101010101" pitchFamily="2" charset="-122"/>
                <a:cs typeface="Times New Roman" panose="02020603050405020304" pitchFamily="18" charset="0"/>
              </a:rPr>
              <a:t>13851, 14035, 14074, 14087, 11165, 10033 in </a:t>
            </a:r>
            <a:r>
              <a:rPr lang="en-US" sz="1200" b="0" dirty="0">
                <a:effectLst/>
                <a:ea typeface="DengXian" panose="02010600030101010101" pitchFamily="2" charset="-122"/>
                <a:cs typeface="Times New Roman" panose="02020603050405020304" pitchFamily="18" charset="0"/>
                <a:hlinkClick r:id="rId7"/>
              </a:rPr>
              <a:t>11-22/1233r6</a:t>
            </a:r>
            <a:r>
              <a:rPr lang="en-US" sz="1200" b="0" dirty="0">
                <a:effectLst/>
                <a:ea typeface="DengXian" panose="02010600030101010101" pitchFamily="2" charset="-122"/>
                <a:cs typeface="Times New Roman" panose="02020603050405020304" pitchFamily="18" charset="0"/>
              </a:rPr>
              <a:t> </a:t>
            </a:r>
            <a:r>
              <a:rPr lang="en-US" sz="1200" b="0" i="1" dirty="0">
                <a:solidFill>
                  <a:schemeClr val="tx1"/>
                </a:solidFill>
              </a:rPr>
              <a:t>[20 CIDs]</a:t>
            </a:r>
            <a:endParaRPr lang="en-US" sz="1200" b="0" dirty="0">
              <a:solidFill>
                <a:schemeClr val="tx1"/>
              </a:solidFill>
            </a:endParaRPr>
          </a:p>
          <a:p>
            <a:pPr marL="0" indent="0"/>
            <a:r>
              <a:rPr lang="en-US" altLang="en-US" sz="1800" b="1" dirty="0"/>
              <a:t>and incorporate the text changes into the latest TGbe draft.</a:t>
            </a:r>
          </a:p>
          <a:p>
            <a:pPr marL="0" indent="0"/>
            <a:endParaRPr lang="en-US" sz="1800" dirty="0"/>
          </a:p>
          <a:p>
            <a:pPr marL="0" indent="0"/>
            <a:r>
              <a:rPr lang="en-US" sz="1800" dirty="0"/>
              <a:t>Move: Laurent Cariou				Second: Subir Das</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00325378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13536, 13719 in </a:t>
            </a:r>
            <a:r>
              <a:rPr lang="en-US" sz="1200" b="0" dirty="0">
                <a:solidFill>
                  <a:srgbClr val="FF0000"/>
                </a:solidFill>
                <a:effectLst/>
                <a:ea typeface="Times New Roman" panose="02020603050405020304" pitchFamily="18" charset="0"/>
                <a:cs typeface="Times New Roman" panose="02020603050405020304" pitchFamily="18" charset="0"/>
                <a:hlinkClick r:id="rId2"/>
              </a:rPr>
              <a:t>11-22/1050r5</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&amp; </a:t>
            </a:r>
            <a:r>
              <a:rPr lang="en-US" sz="1200" b="0" dirty="0">
                <a:effectLst/>
                <a:ea typeface="Times New Roman" panose="02020603050405020304" pitchFamily="18" charset="0"/>
                <a:cs typeface="Times New Roman" panose="02020603050405020304" pitchFamily="18" charset="0"/>
              </a:rPr>
              <a:t>13042 in </a:t>
            </a:r>
            <a:r>
              <a:rPr lang="en-US" sz="1200" b="0" dirty="0">
                <a:effectLst/>
                <a:ea typeface="Times New Roman" panose="02020603050405020304" pitchFamily="18" charset="0"/>
                <a:cs typeface="Times New Roman" panose="02020603050405020304" pitchFamily="18" charset="0"/>
                <a:hlinkClick r:id="rId3"/>
              </a:rPr>
              <a:t>11-22/1073r2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[3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10244, 12635, 10006, 10085, 10418, 13691, 13791, 11440, 13375, 10871, 10420, 11441 in </a:t>
            </a:r>
            <a:r>
              <a:rPr lang="en-US" sz="1200" b="0" dirty="0">
                <a:effectLst/>
                <a:ea typeface="Times New Roman" panose="02020603050405020304" pitchFamily="18" charset="0"/>
                <a:cs typeface="Times New Roman" panose="02020603050405020304" pitchFamily="18" charset="0"/>
                <a:hlinkClick r:id="rId4"/>
              </a:rPr>
              <a:t>11-22/1159r2</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endParaRPr lang="en-US" sz="1200" b="0" dirty="0">
              <a:solidFill>
                <a:schemeClr val="tx1"/>
              </a:solidFill>
            </a:endParaRPr>
          </a:p>
          <a:p>
            <a:pPr marL="285750" indent="-285750">
              <a:buFont typeface="Arial" panose="020B0604020202020204" pitchFamily="34" charset="0"/>
              <a:buChar char="•"/>
            </a:pPr>
            <a:r>
              <a:rPr lang="en-US" sz="1200" b="0" dirty="0">
                <a:effectLst/>
                <a:ea typeface="Times New Roman" panose="02020603050405020304" pitchFamily="18" charset="0"/>
                <a:cs typeface="Times New Roman" panose="02020603050405020304" pitchFamily="18" charset="0"/>
              </a:rPr>
              <a:t>10680, 12105, 13502, 13503, 13504, 13505, 12106, 12110, 12107, 13508, 13509, 13510 in </a:t>
            </a:r>
            <a:r>
              <a:rPr lang="en-US" sz="1200" b="0" dirty="0">
                <a:effectLst/>
                <a:ea typeface="Times New Roman" panose="02020603050405020304" pitchFamily="18" charset="0"/>
                <a:cs typeface="Times New Roman" panose="02020603050405020304" pitchFamily="18" charset="0"/>
                <a:hlinkClick r:id="rId5"/>
              </a:rPr>
              <a:t>11-22/1211r3</a:t>
            </a:r>
            <a:r>
              <a:rPr lang="en-US" sz="1200" b="0" dirty="0">
                <a:effectLst/>
                <a:ea typeface="Times New Roman" panose="02020603050405020304" pitchFamily="18" charset="0"/>
                <a:cs typeface="Times New Roman" panose="02020603050405020304" pitchFamily="18" charset="0"/>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10967, 12236, 12237, 12238 in </a:t>
            </a:r>
            <a:r>
              <a:rPr lang="en-US" sz="1200" b="0" dirty="0">
                <a:solidFill>
                  <a:schemeClr val="tx1"/>
                </a:solidFill>
                <a:hlinkClick r:id="rId6"/>
              </a:rPr>
              <a:t>11-22/1117r0</a:t>
            </a:r>
            <a:r>
              <a:rPr lang="en-US" sz="1200" b="0" dirty="0">
                <a:solidFill>
                  <a:schemeClr val="tx1"/>
                </a:solidFill>
              </a:rPr>
              <a:t> </a:t>
            </a:r>
            <a:r>
              <a:rPr lang="en-US" sz="1200" b="0" i="1" dirty="0">
                <a:solidFill>
                  <a:schemeClr val="tx1"/>
                </a:solidFill>
              </a:rPr>
              <a:t>[4 CIDs]</a:t>
            </a:r>
          </a:p>
          <a:p>
            <a:pPr marL="285750" indent="-285750">
              <a:buFont typeface="Arial" panose="020B0604020202020204" pitchFamily="34" charset="0"/>
              <a:buChar char="•"/>
            </a:pPr>
            <a:r>
              <a:rPr lang="en-US" sz="1200" b="0" dirty="0">
                <a:solidFill>
                  <a:schemeClr val="tx1"/>
                </a:solidFill>
              </a:rPr>
              <a:t>10267, 11245, 12699, 12700, 12701, 12702, 12703, 12704 in </a:t>
            </a:r>
            <a:r>
              <a:rPr lang="en-US" sz="1200" b="0" dirty="0">
                <a:solidFill>
                  <a:schemeClr val="tx1"/>
                </a:solidFill>
                <a:hlinkClick r:id="rId7"/>
              </a:rPr>
              <a:t>11-22/1199r2</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r>
              <a:rPr lang="en-US" sz="1800" dirty="0"/>
              <a:t>Move: Ming Gan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65205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t>Confirm TGbe Secretary</a:t>
            </a:r>
            <a:endParaRPr lang="en-US" dirty="0">
              <a:solidFill>
                <a:schemeClr val="tx1"/>
              </a:solidFill>
              <a:highlight>
                <a:srgbClr val="FFFF00"/>
              </a:highlight>
            </a:endParaRP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pPr>
              <a:buFont typeface="Arial" panose="020B0604020202020204" pitchFamily="34" charset="0"/>
              <a:buChar char="•"/>
            </a:pPr>
            <a:r>
              <a:rPr lang="en-US" sz="1800" dirty="0"/>
              <a:t>Move to confirm Jason Yuchen Guo as TGbe Secretary</a:t>
            </a:r>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endParaRPr lang="en-US" sz="1800" dirty="0"/>
          </a:p>
          <a:p>
            <a:r>
              <a:rPr lang="en-US" sz="1800" dirty="0"/>
              <a:t>Move: Rubayet Shafin 			Second: Xiaofei Wang</a:t>
            </a:r>
          </a:p>
          <a:p>
            <a:endParaRPr lang="en-US" sz="1800" dirty="0"/>
          </a:p>
          <a:p>
            <a:r>
              <a:rPr lang="en-US" sz="1800" dirty="0"/>
              <a:t>Result: </a:t>
            </a:r>
            <a:r>
              <a:rPr lang="en-US" sz="1800" dirty="0">
                <a:highlight>
                  <a:srgbClr val="00FF00"/>
                </a:highlight>
              </a:rPr>
              <a:t>Approved with unanimous consent.</a:t>
            </a:r>
          </a:p>
          <a:p>
            <a:pPr marL="0" indent="0"/>
            <a:endParaRPr lang="en-US" sz="1800" dirty="0"/>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4</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13080901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429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rPr>
              <a:t>10804, 10805, 10806, 12000, 12212, 12213, 12214, 12298, 12299, 12593</a:t>
            </a:r>
            <a:r>
              <a:rPr lang="en-US" sz="1100" b="0" dirty="0">
                <a:solidFill>
                  <a:schemeClr val="tx1"/>
                </a:solidFill>
                <a:effectLst/>
                <a:ea typeface="Calibri" panose="020F0502020204030204" pitchFamily="34"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2"/>
              </a:rPr>
              <a:t>11-22/1194r2</a:t>
            </a:r>
            <a:r>
              <a:rPr lang="en-US" sz="1100" b="0" dirty="0">
                <a:effectLst/>
                <a:ea typeface="Calibri" panose="020F0502020204030204" pitchFamily="34" charset="0"/>
              </a:rPr>
              <a:t> </a:t>
            </a:r>
            <a:r>
              <a:rPr lang="en-US" sz="1100" b="0" i="1" dirty="0">
                <a:effectLst/>
                <a:ea typeface="Calibri" panose="020F0502020204030204" pitchFamily="34" charset="0"/>
              </a:rPr>
              <a:t>[10 CIDs]</a:t>
            </a:r>
            <a:endParaRPr lang="en-US" sz="1100" b="0" i="1" u="sng" dirty="0">
              <a:solidFill>
                <a:schemeClr val="tx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rPr>
              <a:t>13216 in </a:t>
            </a:r>
            <a:r>
              <a:rPr lang="en-US" sz="1100" b="0" u="sng" dirty="0">
                <a:solidFill>
                  <a:srgbClr val="0563C1"/>
                </a:solidFill>
                <a:effectLst/>
                <a:ea typeface="Calibri" panose="020F0502020204030204" pitchFamily="34" charset="0"/>
                <a:cs typeface="Times New Roman" panose="02020603050405020304" pitchFamily="18" charset="0"/>
                <a:hlinkClick r:id="rId3"/>
              </a:rPr>
              <a:t>11-22/1120r2</a:t>
            </a:r>
            <a:r>
              <a:rPr lang="en-US" sz="1100" b="0" i="1" dirty="0">
                <a:effectLst/>
                <a:ea typeface="Calibri" panose="020F0502020204030204" pitchFamily="34" charset="0"/>
              </a:rPr>
              <a:t> [1 CIDs]</a:t>
            </a:r>
            <a:endParaRPr lang="en-US" sz="1100" b="0" u="sng" dirty="0">
              <a:solidFill>
                <a:schemeClr val="tx1"/>
              </a:solidFill>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12118, 12119, 10789, 10817, 10818, 12046, 13539, 13561, 13722, 13465, 13466, 11829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4"/>
              </a:rPr>
              <a:t>11-22/1231r3</a:t>
            </a:r>
            <a:r>
              <a:rPr lang="en-US" sz="1100" b="0" dirty="0">
                <a:solidFill>
                  <a:srgbClr val="0563C1"/>
                </a:solidFill>
                <a:effectLst/>
                <a:ea typeface="Calibri" panose="020F0502020204030204" pitchFamily="34" charset="0"/>
              </a:rPr>
              <a:t> </a:t>
            </a:r>
            <a:r>
              <a:rPr lang="en-US" sz="1100" b="0" i="1" dirty="0">
                <a:effectLst/>
                <a:ea typeface="Calibri" panose="020F0502020204030204" pitchFamily="34" charset="0"/>
              </a:rPr>
              <a:t>[12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10197, 10277, 10278, 10441, 10443, 10444, 10445, 10527, 10774, 11168, 12041, 12225, 12226, 12227, 12259, 12307, 12308, 12309, 12310, 12311, 12312, 12313, 12314, 12315, 12316, 12944, 12945, 12946, 12947, 12948, 12949, 13293, 13294, 13295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5"/>
              </a:rPr>
              <a:t>11-22/1222r3</a:t>
            </a:r>
            <a:r>
              <a:rPr lang="en-US" sz="1100" b="0" i="1" dirty="0">
                <a:effectLst/>
                <a:ea typeface="Calibri" panose="020F0502020204030204" pitchFamily="34" charset="0"/>
              </a:rPr>
              <a:t> [34 CIDs]</a:t>
            </a:r>
            <a:endParaRPr lang="en-US" sz="1100" b="0" u="sng" dirty="0">
              <a:solidFill>
                <a:srgbClr val="0563C1"/>
              </a:solidFill>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10198, 10199, 10200, 10201, 10202, 10451, 10886, 10887, 11793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cs typeface="Times New Roman" panose="02020603050405020304" pitchFamily="18" charset="0"/>
                <a:hlinkClick r:id="rId6"/>
              </a:rPr>
              <a:t>11-22/1308r4</a:t>
            </a:r>
            <a:r>
              <a:rPr lang="en-US" sz="1100" b="0" i="1" dirty="0">
                <a:effectLst/>
                <a:ea typeface="Calibri" panose="020F0502020204030204" pitchFamily="34" charset="0"/>
              </a:rPr>
              <a:t> [9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strike="sngStrike" dirty="0">
                <a:solidFill>
                  <a:srgbClr val="FF0000"/>
                </a:solidFill>
                <a:effectLst/>
                <a:ea typeface="Calibri" panose="020F0502020204030204" pitchFamily="34" charset="0"/>
                <a:cs typeface="Times New Roman" panose="02020603050405020304" pitchFamily="18" charset="0"/>
              </a:rPr>
              <a:t>11628,</a:t>
            </a:r>
            <a:r>
              <a:rPr lang="en-US" sz="1100" b="0" dirty="0">
                <a:effectLst/>
                <a:ea typeface="Calibri" panose="020F0502020204030204" pitchFamily="34" charset="0"/>
                <a:cs typeface="Times New Roman" panose="02020603050405020304" pitchFamily="18" charset="0"/>
              </a:rPr>
              <a:t> 11687, 12365, 12595, 12596, </a:t>
            </a:r>
            <a:r>
              <a:rPr lang="en-US" sz="1100" b="0" strike="sngStrike" dirty="0">
                <a:solidFill>
                  <a:srgbClr val="FF0000"/>
                </a:solidFill>
                <a:effectLst/>
                <a:ea typeface="Calibri" panose="020F0502020204030204" pitchFamily="34" charset="0"/>
                <a:cs typeface="Times New Roman" panose="02020603050405020304" pitchFamily="18" charset="0"/>
              </a:rPr>
              <a:t>12597</a:t>
            </a:r>
            <a:r>
              <a:rPr lang="en-US" sz="1100" b="0" dirty="0">
                <a:effectLst/>
                <a:ea typeface="Calibri" panose="020F0502020204030204" pitchFamily="34" charset="0"/>
                <a:cs typeface="Times New Roman" panose="02020603050405020304" pitchFamily="18" charset="0"/>
              </a:rPr>
              <a:t> </a:t>
            </a:r>
            <a:r>
              <a:rPr lang="en-US" sz="1100" b="0" dirty="0">
                <a:effectLst/>
                <a:ea typeface="Calibri" panose="020F0502020204030204" pitchFamily="34" charset="0"/>
              </a:rPr>
              <a:t>in </a:t>
            </a:r>
            <a:r>
              <a:rPr lang="en-US" sz="1100" b="0" u="sng" dirty="0">
                <a:solidFill>
                  <a:srgbClr val="0563C1"/>
                </a:solidFill>
                <a:effectLst/>
                <a:ea typeface="Calibri" panose="020F0502020204030204" pitchFamily="34" charset="0"/>
                <a:hlinkClick r:id="rId7"/>
              </a:rPr>
              <a:t>11-22/1131r2</a:t>
            </a:r>
            <a:r>
              <a:rPr lang="en-US" sz="1100" b="0" i="1" dirty="0">
                <a:effectLst/>
                <a:ea typeface="Calibri" panose="020F0502020204030204" pitchFamily="34" charset="0"/>
              </a:rPr>
              <a:t> [6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Stephen Palm		Second: Laurent Cariou</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600" i="1" dirty="0"/>
              <a:t>Note: These are comment resolution documents that obtained ≥ 75% support during the straw poll phase</a:t>
            </a:r>
          </a:p>
          <a:p>
            <a:pPr marL="0" indent="0"/>
            <a:r>
              <a:rPr lang="en-US" sz="1200" i="1" dirty="0">
                <a:solidFill>
                  <a:srgbClr val="FF0000"/>
                </a:solidFill>
              </a:rPr>
              <a:t>CIDs 11628 and 12597 are now listed in Motion 436.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3499444"/>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11082, 11083, 10511, 10512, 11172, 10184, 10186, 10185, 10188, 10189, 10190, 10513, 11476, 11477 in </a:t>
            </a:r>
            <a:r>
              <a:rPr lang="en-US" sz="1200" b="0" dirty="0">
                <a:solidFill>
                  <a:schemeClr val="tx1"/>
                </a:solidFill>
                <a:hlinkClick r:id="rId2"/>
              </a:rPr>
              <a:t>11-22/1255r7</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10218, 10940, 11176, 11175, 11541, 11768, 13298, 13685, 10300, 10301, 10482, 10596, 11253, 11254, 13512, 11543, 11711, 11712, 11769, 13519, 12160, 13889, 11713, 11606, 10483, 10410, 13511, 10221 in </a:t>
            </a:r>
            <a:r>
              <a:rPr lang="en-US" sz="1200" b="0" dirty="0">
                <a:solidFill>
                  <a:schemeClr val="tx1"/>
                </a:solidFill>
                <a:hlinkClick r:id="rId3"/>
              </a:rPr>
              <a:t>11-22/1316r1</a:t>
            </a:r>
            <a:r>
              <a:rPr lang="en-US" sz="1200" b="0" dirty="0">
                <a:solidFill>
                  <a:schemeClr val="tx1"/>
                </a:solidFill>
              </a:rPr>
              <a:t> </a:t>
            </a:r>
            <a:r>
              <a:rPr lang="en-US" sz="1200" b="0" i="1" dirty="0">
                <a:solidFill>
                  <a:schemeClr val="tx1"/>
                </a:solidFill>
              </a:rPr>
              <a:t>[28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12860, 13287, 11764, 11903, 12753, 12907, 11775, 13986, 11776, 11904, 12908, 12999, 13093, 13864, 12624, 10459, 12626, 12379, 12078, 10023, 10635, 10024, 11641, 13069, 10460, 12408, 12627, 13902, 12628, 11905, 12629, 10461, 12630, 11906, 11907, 11908, 12912, 13903, 12896, 12909, 10918, 12926, 13094, 11909, 11910, 12927, 13095, 12631, 12632, 10242, 11567, 10243, 11911, 10462, 13905, 13906, 10109, 11610, 13365, 10637, 11912, 10317, 11914, 12928, 10026, 13070, 10463, 12929, 10025, 11915, 10638, 13000, 11916, 13907, 12482, 12931, 13097, 11430, 11913, 10318, 11431 in </a:t>
            </a:r>
            <a:r>
              <a:rPr lang="en-US" sz="1200" b="0" dirty="0">
                <a:solidFill>
                  <a:schemeClr val="tx1"/>
                </a:solidFill>
                <a:hlinkClick r:id="rId4"/>
              </a:rPr>
              <a:t>11-22/1429r2</a:t>
            </a:r>
            <a:r>
              <a:rPr lang="en-US" sz="1200" b="0" dirty="0">
                <a:solidFill>
                  <a:schemeClr val="tx1"/>
                </a:solidFill>
              </a:rPr>
              <a:t> </a:t>
            </a:r>
            <a:r>
              <a:rPr lang="en-US" sz="1200" b="0" i="1" dirty="0">
                <a:solidFill>
                  <a:schemeClr val="tx1"/>
                </a:solidFill>
              </a:rPr>
              <a:t>[81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 12421, 12502, 14024, </a:t>
            </a:r>
            <a:r>
              <a:rPr lang="en-US" sz="1200" b="0" strike="sngStrike" dirty="0">
                <a:solidFill>
                  <a:srgbClr val="FF0000"/>
                </a:solidFill>
              </a:rPr>
              <a:t>12503, </a:t>
            </a:r>
            <a:r>
              <a:rPr lang="en-US" sz="1200" b="0" dirty="0">
                <a:solidFill>
                  <a:schemeClr val="tx1"/>
                </a:solidFill>
              </a:rPr>
              <a:t>11020, 14026, 13772, 11487 in </a:t>
            </a:r>
            <a:r>
              <a:rPr lang="en-US" sz="1200" b="0" dirty="0">
                <a:solidFill>
                  <a:schemeClr val="tx1"/>
                </a:solidFill>
                <a:hlinkClick r:id="rId5"/>
              </a:rPr>
              <a:t>11-22/1263r2</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0" indent="0"/>
            <a:r>
              <a:rPr lang="en-US" altLang="en-US" sz="1800" b="1" dirty="0"/>
              <a:t>and incorporate the text changes into the latest TGbe draft.</a:t>
            </a:r>
          </a:p>
          <a:p>
            <a:pPr marL="0" indent="0"/>
            <a:r>
              <a:rPr lang="en-US" sz="1800" dirty="0"/>
              <a:t>Move: John Wullert 				Second: Laurent Cariou</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9589010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12884, 12342, 13497, 13135, 13136, 13137, 10676, 13138, 10292, 12256, 12257, 10677, 11988, 11989, 13141, 13142, 13273, 11531, 13143, 13144, 13145, 13525 in </a:t>
            </a:r>
            <a:r>
              <a:rPr lang="en-US" sz="1200" b="0" dirty="0">
                <a:solidFill>
                  <a:schemeClr val="tx1"/>
                </a:solidFill>
                <a:hlinkClick r:id="rId2"/>
              </a:rPr>
              <a:t>11-22/1415r2</a:t>
            </a:r>
            <a:r>
              <a:rPr lang="en-US" sz="1200" b="0" dirty="0">
                <a:solidFill>
                  <a:schemeClr val="tx1"/>
                </a:solidFill>
              </a:rPr>
              <a:t> </a:t>
            </a:r>
            <a:r>
              <a:rPr lang="en-US" sz="1200" b="0" i="1" dirty="0">
                <a:solidFill>
                  <a:schemeClr val="tx1"/>
                </a:solidFill>
              </a:rPr>
              <a:t>[22 CIDs]</a:t>
            </a:r>
          </a:p>
          <a:p>
            <a:pPr marL="285750" indent="-285750">
              <a:buFont typeface="Arial" panose="020B0604020202020204" pitchFamily="34" charset="0"/>
              <a:buChar char="•"/>
            </a:pPr>
            <a:r>
              <a:rPr lang="en-US" sz="1200" b="0" dirty="0">
                <a:solidFill>
                  <a:schemeClr val="tx1"/>
                </a:solidFill>
              </a:rPr>
              <a:t>13350, 10126, 10310, 11318, 11410, 11317, 11727, 10614, 10311, 11411, 11728, 10413, 11412, 11729, 13627, 13784, 11560, 13628, 13629, 11413, 11129, 11320, 11554, 11414, 11607, 12615, 10226, 10312, 12801, 10622, 13785, 11321, 10105, 11322, 11519 in </a:t>
            </a:r>
            <a:r>
              <a:rPr lang="en-US" sz="1200" b="0" dirty="0">
                <a:solidFill>
                  <a:schemeClr val="tx1"/>
                </a:solidFill>
                <a:hlinkClick r:id="rId3"/>
              </a:rPr>
              <a:t>11-22/1428r2</a:t>
            </a:r>
            <a:r>
              <a:rPr lang="en-US" sz="1200" b="0" dirty="0">
                <a:solidFill>
                  <a:schemeClr val="tx1"/>
                </a:solidFill>
              </a:rPr>
              <a:t> </a:t>
            </a:r>
            <a:r>
              <a:rPr lang="en-US" sz="1200" b="0" i="1" dirty="0">
                <a:solidFill>
                  <a:schemeClr val="tx1"/>
                </a:solidFill>
              </a:rPr>
              <a:t>[35 CIDs]</a:t>
            </a:r>
          </a:p>
          <a:p>
            <a:pPr marL="285750" indent="-285750">
              <a:buFont typeface="Arial" panose="020B0604020202020204" pitchFamily="34" charset="0"/>
              <a:buChar char="•"/>
            </a:pPr>
            <a:r>
              <a:rPr lang="en-US" sz="1200" b="0" dirty="0">
                <a:solidFill>
                  <a:schemeClr val="tx1"/>
                </a:solidFill>
              </a:rPr>
              <a:t>10004, 10501, 10782, 11263, 11573, 12222, 12658, 13700, 13926, 13804, 11574, 11575, 10500, 14013, 12220 in </a:t>
            </a:r>
            <a:r>
              <a:rPr lang="en-US" sz="1200" b="0" dirty="0">
                <a:solidFill>
                  <a:schemeClr val="tx1"/>
                </a:solidFill>
                <a:hlinkClick r:id="rId4"/>
              </a:rPr>
              <a:t>11-22/1400r2</a:t>
            </a:r>
            <a:r>
              <a:rPr lang="en-US" sz="1200" b="0" dirty="0">
                <a:solidFill>
                  <a:schemeClr val="tx1"/>
                </a:solidFill>
              </a:rPr>
              <a:t> </a:t>
            </a:r>
            <a:r>
              <a:rPr lang="en-US" sz="1200" b="0" i="1" dirty="0">
                <a:solidFill>
                  <a:schemeClr val="tx1"/>
                </a:solidFill>
              </a:rPr>
              <a:t>[15 CIDs]</a:t>
            </a:r>
          </a:p>
          <a:p>
            <a:pPr marL="285750" indent="-285750">
              <a:buFont typeface="Arial" panose="020B0604020202020204" pitchFamily="34" charset="0"/>
              <a:buChar char="•"/>
            </a:pPr>
            <a:r>
              <a:rPr lang="en-US" sz="1200" b="0" dirty="0">
                <a:solidFill>
                  <a:schemeClr val="tx1"/>
                </a:solidFill>
              </a:rPr>
              <a:t>10257, 10657, 11271, 11468, 11469, 11470, 12389 in </a:t>
            </a:r>
            <a:r>
              <a:rPr lang="en-US" sz="1200" b="0" dirty="0">
                <a:solidFill>
                  <a:schemeClr val="tx1"/>
                </a:solidFill>
                <a:hlinkClick r:id="rId5"/>
              </a:rPr>
              <a:t>11-22/1357r2</a:t>
            </a:r>
            <a:r>
              <a:rPr lang="en-US" sz="1200" b="0" dirty="0">
                <a:solidFill>
                  <a:schemeClr val="tx1"/>
                </a:solidFill>
              </a:rPr>
              <a:t>  </a:t>
            </a:r>
            <a:r>
              <a:rPr lang="en-US" sz="1200" b="0" i="1" dirty="0">
                <a:solidFill>
                  <a:schemeClr val="tx1"/>
                </a:solidFill>
              </a:rPr>
              <a:t>[7CIDs]</a:t>
            </a:r>
          </a:p>
          <a:p>
            <a:pPr marL="0" indent="0"/>
            <a:r>
              <a:rPr lang="en-US" altLang="en-US" sz="1800" b="1" dirty="0"/>
              <a:t>and incorporate the text changes into the latest TGbe draft.</a:t>
            </a:r>
          </a:p>
          <a:p>
            <a:pPr marL="0" indent="0"/>
            <a:r>
              <a:rPr lang="en-US" sz="1800" dirty="0"/>
              <a:t>Move: Matthew Fischer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907896265"/>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10644, 11744, 11967, 10489, 11568, 12939, 11437, 10490, 11260, 11438, 11745, 11746, 10645, 10646, 10647, 10416, 13372, 10648, 13790, 10491, 10492, 12633, 12634, 12361, 10493, 10494, 13374, 13371, 10495, 10496, 13693, 10497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[32 CIDs]</a:t>
            </a:r>
          </a:p>
          <a:p>
            <a:pPr marL="171450" indent="-171450">
              <a:buFont typeface="Arial" panose="020B0604020202020204" pitchFamily="34" charset="0"/>
              <a:buChar char="•"/>
            </a:pPr>
            <a:r>
              <a:rPr lang="en-US" sz="1200" b="0" strike="sngStrike" dirty="0">
                <a:solidFill>
                  <a:srgbClr val="FF0000"/>
                </a:solidFill>
              </a:rPr>
              <a:t>11120, 11439 in </a:t>
            </a:r>
            <a:r>
              <a:rPr lang="en-US" sz="1200" b="0" strike="sngStrike" dirty="0">
                <a:solidFill>
                  <a:srgbClr val="FF0000"/>
                </a:solidFill>
                <a:hlinkClick r:id="rId2">
                  <a:extLst>
                    <a:ext uri="{A12FA001-AC4F-418D-AE19-62706E023703}">
                      <ahyp:hlinkClr xmlns:ahyp="http://schemas.microsoft.com/office/drawing/2018/hyperlinkcolor" val="tx"/>
                    </a:ext>
                  </a:extLst>
                </a:hlinkClick>
              </a:rPr>
              <a:t>11-22/1344r2</a:t>
            </a:r>
            <a:r>
              <a:rPr lang="en-US" sz="1200" b="0" strike="sngStrike" dirty="0">
                <a:solidFill>
                  <a:srgbClr val="FF0000"/>
                </a:solidFill>
              </a:rPr>
              <a:t> </a:t>
            </a:r>
            <a:r>
              <a:rPr lang="en-US" sz="1200" b="0" i="1" strike="sngStrike" dirty="0">
                <a:solidFill>
                  <a:srgbClr val="FF0000"/>
                </a:solidFill>
              </a:rPr>
              <a:t>[2 CIDs]</a:t>
            </a:r>
          </a:p>
          <a:p>
            <a:pPr marL="171450" indent="-171450">
              <a:buFont typeface="Arial" panose="020B0604020202020204" pitchFamily="34" charset="0"/>
              <a:buChar char="•"/>
            </a:pPr>
            <a:r>
              <a:rPr lang="en-US" sz="1200" b="0" dirty="0">
                <a:solidFill>
                  <a:schemeClr val="tx1"/>
                </a:solidFill>
              </a:rPr>
              <a:t>12047, 12956, 13548 in </a:t>
            </a:r>
            <a:r>
              <a:rPr lang="en-US" sz="1200" b="0" dirty="0">
                <a:solidFill>
                  <a:schemeClr val="tx1"/>
                </a:solidFill>
                <a:hlinkClick r:id="rId3"/>
              </a:rPr>
              <a:t>11-22/1240r0</a:t>
            </a:r>
            <a:r>
              <a:rPr lang="en-US" sz="1200" b="0" dirty="0">
                <a:solidFill>
                  <a:schemeClr val="tx1"/>
                </a:solidFill>
              </a:rPr>
              <a:t> </a:t>
            </a:r>
            <a:r>
              <a:rPr lang="en-US" sz="1200" b="0" i="1" dirty="0">
                <a:solidFill>
                  <a:schemeClr val="tx1"/>
                </a:solidFill>
              </a:rPr>
              <a:t>[3 CIDs]</a:t>
            </a:r>
          </a:p>
          <a:p>
            <a:pPr marL="171450" indent="-171450">
              <a:buFont typeface="Arial" panose="020B0604020202020204" pitchFamily="34" charset="0"/>
              <a:buChar char="•"/>
            </a:pPr>
            <a:r>
              <a:rPr lang="en-US" sz="1200" b="0" dirty="0">
                <a:solidFill>
                  <a:schemeClr val="tx1"/>
                </a:solidFill>
              </a:rPr>
              <a:t>10069, 10580, 10581, 10582, 10583, 10584, 11977, 13763, 13130, 13764 in </a:t>
            </a:r>
            <a:r>
              <a:rPr lang="en-US" sz="1200" b="0" dirty="0">
                <a:solidFill>
                  <a:schemeClr val="tx1"/>
                </a:solidFill>
                <a:hlinkClick r:id="rId4"/>
              </a:rPr>
              <a:t>11-22/1412r1</a:t>
            </a:r>
            <a:r>
              <a:rPr lang="en-US" sz="1200" b="0" dirty="0">
                <a:solidFill>
                  <a:schemeClr val="tx1"/>
                </a:solidFill>
              </a:rPr>
              <a:t> </a:t>
            </a:r>
            <a:r>
              <a:rPr lang="en-US" sz="1200" b="0" i="1" dirty="0">
                <a:solidFill>
                  <a:schemeClr val="tx1"/>
                </a:solidFill>
              </a:rPr>
              <a:t>[10 CIDs]</a:t>
            </a:r>
          </a:p>
          <a:p>
            <a:pPr marL="171450" indent="-171450">
              <a:buFont typeface="Arial" panose="020B0604020202020204" pitchFamily="34" charset="0"/>
              <a:buChar char="•"/>
            </a:pPr>
            <a:r>
              <a:rPr lang="en-US" sz="1200" b="0" dirty="0">
                <a:solidFill>
                  <a:schemeClr val="tx1"/>
                </a:solidFill>
              </a:rPr>
              <a:t>10235, 11047, 10236, 11048, 10019, 11638, 10020, 11639, 10631, 11564 in </a:t>
            </a:r>
            <a:r>
              <a:rPr lang="en-US" sz="1200" b="0" dirty="0">
                <a:solidFill>
                  <a:schemeClr val="tx1"/>
                </a:solidFill>
                <a:hlinkClick r:id="rId5"/>
              </a:rPr>
              <a:t>11-22/1399r2</a:t>
            </a:r>
            <a:r>
              <a:rPr lang="en-US" sz="1200" b="0" dirty="0">
                <a:solidFill>
                  <a:schemeClr val="tx1"/>
                </a:solidFill>
              </a:rPr>
              <a:t> </a:t>
            </a:r>
            <a:r>
              <a:rPr lang="en-US" sz="1200" b="0" i="1" dirty="0">
                <a:solidFill>
                  <a:schemeClr val="tx1"/>
                </a:solidFill>
              </a:rPr>
              <a:t>[10 CIDs]</a:t>
            </a:r>
          </a:p>
          <a:p>
            <a:pPr marL="0" indent="0"/>
            <a:r>
              <a:rPr lang="en-US" altLang="en-US" sz="1800" b="1" dirty="0"/>
              <a:t>and incorporate the text changes into the latest TGbe draft.</a:t>
            </a:r>
          </a:p>
          <a:p>
            <a:pPr marL="0" indent="0"/>
            <a:r>
              <a:rPr lang="en-US" sz="1800" dirty="0"/>
              <a:t>Move: Laurent Cariou				Second: George Cherian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414896293"/>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13993, 10573, 11815, 12264, 12781, 13149, 13332, 13333, 12900, 12901, 13118, 10151 in </a:t>
            </a:r>
            <a:r>
              <a:rPr lang="en-US" sz="1200" b="0" dirty="0">
                <a:solidFill>
                  <a:schemeClr val="tx1"/>
                </a:solidFill>
                <a:hlinkClick r:id="rId2"/>
              </a:rPr>
              <a:t>11-22/1430r1</a:t>
            </a:r>
            <a:r>
              <a:rPr lang="en-US" sz="1200" b="0" dirty="0">
                <a:solidFill>
                  <a:schemeClr val="tx1"/>
                </a:solidFill>
              </a:rPr>
              <a:t> </a:t>
            </a:r>
            <a:r>
              <a:rPr lang="en-US" sz="1200" b="0" i="1" dirty="0">
                <a:solidFill>
                  <a:schemeClr val="tx1"/>
                </a:solidFill>
              </a:rPr>
              <a:t>[12 CIDs]</a:t>
            </a:r>
          </a:p>
          <a:p>
            <a:pPr marL="171450" indent="-171450">
              <a:buFont typeface="Arial" panose="020B0604020202020204" pitchFamily="34" charset="0"/>
              <a:buChar char="•"/>
            </a:pPr>
            <a:r>
              <a:rPr lang="en-US" sz="1200" b="0" dirty="0">
                <a:solidFill>
                  <a:schemeClr val="tx1"/>
                </a:solidFill>
              </a:rPr>
              <a:t>13867, 10049, 10133, 10422, 10850, 11137, 11251, 11451, 11580, 11614, 12668, 12669, 13059, 13401, 13403, 10256, 10356, 10360, 10862, 10851, 11139, 12670, 13003, 13405, 13935, 13936, 13937, 14092, 12744 in </a:t>
            </a:r>
            <a:r>
              <a:rPr lang="en-US" sz="1200" b="0" dirty="0">
                <a:solidFill>
                  <a:schemeClr val="tx1"/>
                </a:solidFill>
                <a:hlinkClick r:id="rId3"/>
              </a:rPr>
              <a:t>11-22/1188r1</a:t>
            </a:r>
            <a:r>
              <a:rPr lang="en-US" sz="1200" b="0" dirty="0">
                <a:solidFill>
                  <a:schemeClr val="tx1"/>
                </a:solidFill>
              </a:rPr>
              <a:t> </a:t>
            </a:r>
            <a:r>
              <a:rPr lang="en-US" sz="1200" b="0" i="1" dirty="0">
                <a:solidFill>
                  <a:schemeClr val="tx1"/>
                </a:solidFill>
              </a:rPr>
              <a:t>[29 CIDs]</a:t>
            </a:r>
          </a:p>
          <a:p>
            <a:pPr marL="171450" indent="-171450">
              <a:buFont typeface="Arial" panose="020B0604020202020204" pitchFamily="34" charset="0"/>
              <a:buChar char="•"/>
            </a:pPr>
            <a:r>
              <a:rPr lang="en-US" sz="1200" b="0" dirty="0">
                <a:solidFill>
                  <a:schemeClr val="tx1"/>
                </a:solidFill>
              </a:rPr>
              <a:t>12274, 10088, 13815, 10100, 12680, 11461, 12681, 12682, 13705, 13590, 11758, 13006, 10169, 12449, 12450, 12522, 13861, 10164, 13421, 11615, 10926, 13592, 10361, 10928 in </a:t>
            </a:r>
            <a:r>
              <a:rPr lang="en-US" sz="1200" b="0" dirty="0">
                <a:solidFill>
                  <a:schemeClr val="tx1"/>
                </a:solidFill>
                <a:hlinkClick r:id="rId4"/>
              </a:rPr>
              <a:t>11-22/1434r1</a:t>
            </a:r>
            <a:r>
              <a:rPr lang="en-US" sz="1200" b="0" dirty="0">
                <a:solidFill>
                  <a:schemeClr val="tx1"/>
                </a:solidFill>
              </a:rPr>
              <a:t> </a:t>
            </a:r>
            <a:r>
              <a:rPr lang="en-US" sz="1200" b="0" i="1" dirty="0">
                <a:solidFill>
                  <a:schemeClr val="tx1"/>
                </a:solidFill>
              </a:rPr>
              <a:t>[24 CIDs]</a:t>
            </a:r>
          </a:p>
          <a:p>
            <a:pPr marL="171450" indent="-171450">
              <a:buFont typeface="Arial" panose="020B0604020202020204" pitchFamily="34" charset="0"/>
              <a:buChar char="•"/>
            </a:pPr>
            <a:r>
              <a:rPr lang="en-US" sz="1200" b="0" dirty="0">
                <a:solidFill>
                  <a:schemeClr val="tx1"/>
                </a:solidFill>
              </a:rPr>
              <a:t>10307, 11408, 12512, 12513, 12514, 13893, 14109, 14110 in </a:t>
            </a:r>
            <a:r>
              <a:rPr lang="en-US" sz="1200" b="0" dirty="0">
                <a:solidFill>
                  <a:schemeClr val="tx1"/>
                </a:solidFill>
                <a:hlinkClick r:id="rId5"/>
              </a:rPr>
              <a:t>11-22/1401r1</a:t>
            </a:r>
            <a:r>
              <a:rPr lang="en-US" sz="1200" b="0" dirty="0">
                <a:solidFill>
                  <a:schemeClr val="tx1"/>
                </a:solidFill>
              </a:rPr>
              <a:t> </a:t>
            </a:r>
            <a:r>
              <a:rPr lang="en-US" sz="1200" b="0" i="1" dirty="0">
                <a:solidFill>
                  <a:schemeClr val="tx1"/>
                </a:solidFill>
              </a:rPr>
              <a:t>[8 CIDs]</a:t>
            </a:r>
          </a:p>
          <a:p>
            <a:pPr marL="0" indent="0"/>
            <a:r>
              <a:rPr lang="en-US" altLang="en-US" sz="1800" b="1" dirty="0"/>
              <a:t>and incorporate the text changes into the latest TGbe draft.</a:t>
            </a:r>
          </a:p>
          <a:p>
            <a:pPr marL="0" indent="0"/>
            <a:endParaRPr lang="en-US" sz="1800" dirty="0"/>
          </a:p>
          <a:p>
            <a:pPr marL="0" indent="0"/>
            <a:r>
              <a:rPr lang="en-US" sz="1800" dirty="0"/>
              <a:t>Move: Minyoung Park				Second: Matthew Fischer</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14545936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676400"/>
            <a:ext cx="7856538" cy="4799013"/>
          </a:xfrm>
        </p:spPr>
        <p:txBody>
          <a:bodyPr/>
          <a:lstStyle/>
          <a:p>
            <a:pPr marL="0" indent="0"/>
            <a:r>
              <a:rPr lang="en-US" sz="1800" dirty="0">
                <a:solidFill>
                  <a:schemeClr val="tx1"/>
                </a:solidFill>
              </a:rPr>
              <a:t>Move to approve resolutions to the CIDs:</a:t>
            </a:r>
          </a:p>
          <a:p>
            <a:pPr marL="285750">
              <a:buFont typeface="Arial" panose="020B0604020202020204" pitchFamily="34" charset="0"/>
              <a:buChar char="•"/>
            </a:pPr>
            <a:r>
              <a:rPr lang="en-GB" sz="1200" b="0" dirty="0">
                <a:effectLst/>
                <a:ea typeface="SimSun" panose="02010600030101010101" pitchFamily="2" charset="-122"/>
              </a:rPr>
              <a:t>10575, </a:t>
            </a:r>
            <a:r>
              <a:rPr lang="en-GB" sz="1200" b="0" strike="sngStrike" dirty="0">
                <a:solidFill>
                  <a:srgbClr val="FF0000"/>
                </a:solidFill>
                <a:effectLst/>
                <a:ea typeface="SimSun" panose="02010600030101010101" pitchFamily="2" charset="-122"/>
              </a:rPr>
              <a:t>13490,</a:t>
            </a:r>
            <a:r>
              <a:rPr lang="en-GB" sz="1200" b="0" dirty="0">
                <a:effectLst/>
                <a:ea typeface="SimSun" panose="02010600030101010101" pitchFamily="2" charset="-122"/>
              </a:rPr>
              <a:t> 12606, 12607, 12608, 12609, 10576 in </a:t>
            </a:r>
            <a:r>
              <a:rPr lang="en-GB" sz="1200" b="0" dirty="0">
                <a:effectLst/>
                <a:ea typeface="SimSun" panose="02010600030101010101" pitchFamily="2" charset="-122"/>
                <a:hlinkClick r:id="rId2"/>
              </a:rPr>
              <a:t>11-22/1228r1</a:t>
            </a:r>
            <a:r>
              <a:rPr lang="en-GB" sz="1200" b="0" dirty="0">
                <a:effectLst/>
                <a:ea typeface="SimSun" panose="02010600030101010101" pitchFamily="2" charset="-122"/>
              </a:rPr>
              <a:t> </a:t>
            </a:r>
            <a:r>
              <a:rPr lang="en-GB" sz="1200" b="0" i="1" dirty="0">
                <a:effectLst/>
                <a:ea typeface="SimSun" panose="02010600030101010101" pitchFamily="2" charset="-122"/>
              </a:rPr>
              <a:t>[6 CIDs]</a:t>
            </a:r>
            <a:endParaRPr lang="en-US" sz="1200" b="0" i="1" dirty="0">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12710, 13751, 13752, 13491, 13250, 10430, 13429, 13430, 13431, 10423, 12278, 13432, 10431, 10768, 14041, 10432, 13433, 10258, 12073, 13248, 13111, 12433, 13822, 12279, 11955, 11956, 11957, 11958, 10388 in </a:t>
            </a:r>
            <a:r>
              <a:rPr lang="en-GB" sz="1200" b="0" dirty="0">
                <a:effectLst/>
                <a:ea typeface="SimSun" panose="02010600030101010101" pitchFamily="2" charset="-122"/>
                <a:hlinkClick r:id="rId3"/>
              </a:rPr>
              <a:t>11-22/1187r1</a:t>
            </a:r>
            <a:r>
              <a:rPr lang="en-GB" sz="1200" b="0" dirty="0">
                <a:effectLst/>
                <a:ea typeface="SimSun" panose="02010600030101010101" pitchFamily="2" charset="-122"/>
              </a:rPr>
              <a:t> </a:t>
            </a:r>
            <a:r>
              <a:rPr lang="en-GB" sz="1200" b="0" i="1" dirty="0">
                <a:solidFill>
                  <a:schemeClr val="tx1"/>
                </a:solidFill>
                <a:effectLst/>
                <a:ea typeface="SimSun" panose="02010600030101010101" pitchFamily="2" charset="-122"/>
              </a:rPr>
              <a:t>[29 CIDs]</a:t>
            </a:r>
            <a:endParaRPr lang="en-US" sz="1200" b="0" i="1" dirty="0">
              <a:solidFill>
                <a:schemeClr val="tx1"/>
              </a:solidFill>
              <a:effectLst/>
              <a:ea typeface="SimSun" panose="02010600030101010101" pitchFamily="2" charset="-122"/>
            </a:endParaRPr>
          </a:p>
          <a:p>
            <a:pPr marL="285750">
              <a:buFont typeface="Arial" panose="020B0604020202020204" pitchFamily="34" charset="0"/>
              <a:buChar char="•"/>
            </a:pPr>
            <a:r>
              <a:rPr lang="en-GB" sz="1200" b="0" dirty="0">
                <a:effectLst/>
                <a:ea typeface="SimSun" panose="02010600030101010101" pitchFamily="2" charset="-122"/>
              </a:rPr>
              <a:t>10227, 10228, 10229, 10230, 11730, 13506, 10623, 10624, 11415, 13354, 11416, 11556, 11557, 11941, 12479, 13353, 12802, </a:t>
            </a:r>
            <a:r>
              <a:rPr lang="en-GB" sz="1200" b="0" strike="sngStrike" dirty="0">
                <a:solidFill>
                  <a:srgbClr val="FF0000"/>
                </a:solidFill>
                <a:effectLst/>
                <a:ea typeface="SimSun" panose="02010600030101010101" pitchFamily="2" charset="-122"/>
              </a:rPr>
              <a:t>13352</a:t>
            </a:r>
            <a:r>
              <a:rPr lang="en-GB" sz="1200" b="0" dirty="0">
                <a:effectLst/>
                <a:ea typeface="SimSun" panose="02010600030101010101" pitchFamily="2" charset="-122"/>
              </a:rPr>
              <a:t>, 11324, 10231, 13868, 11558, 14064 in </a:t>
            </a:r>
            <a:r>
              <a:rPr lang="en-GB" sz="1200" b="0" dirty="0">
                <a:effectLst/>
                <a:ea typeface="SimSun" panose="02010600030101010101" pitchFamily="2" charset="-122"/>
                <a:hlinkClick r:id="rId4"/>
              </a:rPr>
              <a:t>11-22/</a:t>
            </a:r>
            <a:r>
              <a:rPr lang="en-US" sz="1200" b="0" dirty="0">
                <a:solidFill>
                  <a:schemeClr val="tx1"/>
                </a:solidFill>
                <a:hlinkClick r:id="rId4"/>
              </a:rPr>
              <a:t>1462r1 </a:t>
            </a:r>
            <a:r>
              <a:rPr lang="en-US" sz="1200" b="0" i="1" dirty="0">
                <a:solidFill>
                  <a:schemeClr val="tx1"/>
                </a:solidFill>
              </a:rPr>
              <a:t>[22 CIDs]</a:t>
            </a:r>
          </a:p>
          <a:p>
            <a:pPr marL="285750">
              <a:buFont typeface="Arial" panose="020B0604020202020204" pitchFamily="34" charset="0"/>
              <a:buChar char="•"/>
            </a:pPr>
            <a:r>
              <a:rPr lang="en-US" sz="1200" b="0" dirty="0">
                <a:solidFill>
                  <a:schemeClr val="tx1"/>
                </a:solidFill>
              </a:rPr>
              <a:t>10237, 13325, 14065, 11081, 12619, 13276, 13678, 13679, 13680, 14016, 14066, </a:t>
            </a:r>
            <a:r>
              <a:rPr lang="en-US" sz="1200" b="0" i="0" dirty="0">
                <a:solidFill>
                  <a:srgbClr val="222222"/>
                </a:solidFill>
                <a:effectLst/>
              </a:rPr>
              <a:t>10371,</a:t>
            </a:r>
            <a:r>
              <a:rPr lang="en-US" sz="1200" b="0" i="0" dirty="0">
                <a:solidFill>
                  <a:schemeClr val="tx1"/>
                </a:solidFill>
                <a:effectLst/>
              </a:rPr>
              <a:t> </a:t>
            </a:r>
            <a:r>
              <a:rPr lang="en-US" sz="1200" b="0" i="0" dirty="0">
                <a:solidFill>
                  <a:srgbClr val="222222"/>
                </a:solidFill>
                <a:effectLst/>
              </a:rPr>
              <a:t>11040, 11041, 11429, 11565, 11569,</a:t>
            </a:r>
            <a:r>
              <a:rPr lang="en-US" sz="1200" b="0" i="0" dirty="0">
                <a:solidFill>
                  <a:schemeClr val="tx1"/>
                </a:solidFill>
                <a:effectLst/>
              </a:rPr>
              <a:t> </a:t>
            </a:r>
            <a:r>
              <a:rPr lang="en-US" sz="1200" b="0" i="0" dirty="0">
                <a:solidFill>
                  <a:srgbClr val="222222"/>
                </a:solidFill>
                <a:effectLst/>
              </a:rPr>
              <a:t>12083, 12084, 12219, 12620, 12621, 12997, 12998, 13681, 14019, 14020 i</a:t>
            </a:r>
            <a:r>
              <a:rPr lang="en-US" sz="1200" b="0" dirty="0">
                <a:solidFill>
                  <a:schemeClr val="tx1"/>
                </a:solidFill>
              </a:rPr>
              <a:t>n </a:t>
            </a:r>
            <a:r>
              <a:rPr lang="en-US" sz="1200" b="0" dirty="0">
                <a:solidFill>
                  <a:schemeClr val="tx1"/>
                </a:solidFill>
                <a:hlinkClick r:id="rId5"/>
              </a:rPr>
              <a:t>11-22/1487r3</a:t>
            </a:r>
            <a:r>
              <a:rPr lang="en-US" sz="1200" b="0" dirty="0">
                <a:solidFill>
                  <a:schemeClr val="tx1"/>
                </a:solidFill>
              </a:rPr>
              <a:t> </a:t>
            </a:r>
            <a:r>
              <a:rPr lang="en-US" sz="1200" b="0" i="1" dirty="0">
                <a:solidFill>
                  <a:schemeClr val="tx1"/>
                </a:solidFill>
              </a:rPr>
              <a:t>[27 CIDs]</a:t>
            </a:r>
          </a:p>
          <a:p>
            <a:pPr marL="285750">
              <a:buFont typeface="Arial" panose="020B0604020202020204" pitchFamily="34" charset="0"/>
              <a:buChar char="•"/>
            </a:pPr>
            <a:r>
              <a:rPr lang="en-US" sz="1200" b="0" dirty="0">
                <a:solidFill>
                  <a:schemeClr val="tx1"/>
                </a:solidFill>
              </a:rPr>
              <a:t>10372, 10883, 11932, 13675, 13833, 10884, 13676, 11933, 11934, 11152, 11935, 13043, 12887, 13044 in </a:t>
            </a:r>
            <a:r>
              <a:rPr lang="en-US" sz="1200" b="0" i="0" dirty="0">
                <a:solidFill>
                  <a:srgbClr val="222222"/>
                </a:solidFill>
                <a:effectLst/>
                <a:hlinkClick r:id="rId6"/>
              </a:rPr>
              <a:t>11-22/1502r0</a:t>
            </a:r>
            <a:r>
              <a:rPr lang="en-US" sz="1200" b="0" i="0" dirty="0">
                <a:solidFill>
                  <a:srgbClr val="222222"/>
                </a:solidFill>
                <a:effectLst/>
              </a:rPr>
              <a:t> </a:t>
            </a:r>
            <a:r>
              <a:rPr lang="en-US" sz="1200" b="0" i="1" dirty="0">
                <a:solidFill>
                  <a:schemeClr val="tx1"/>
                </a:solidFill>
                <a:effectLst/>
              </a:rPr>
              <a:t>[14 CIDs]</a:t>
            </a:r>
            <a:endParaRPr lang="en-US" sz="1200" b="0" i="1" dirty="0">
              <a:solidFill>
                <a:schemeClr val="tx1"/>
              </a:solidFill>
            </a:endParaRPr>
          </a:p>
          <a:p>
            <a:pPr marL="0" indent="0"/>
            <a:r>
              <a:rPr lang="en-US" altLang="en-US" sz="1800" b="1" dirty="0"/>
              <a:t>and incorporate the text changes into the latest TGbe draft.</a:t>
            </a:r>
          </a:p>
          <a:p>
            <a:pPr marL="0" indent="0"/>
            <a:r>
              <a:rPr lang="en-US" sz="1800" dirty="0"/>
              <a:t>Move: Binita Gupta				Second: Ming Gan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r>
              <a:rPr lang="en-US" sz="1200" i="1" dirty="0"/>
              <a:t>Note: These are comment resolution documents that obtained ≥ 75% support during the straw poll phase at the MAC ad-hoc meeting.</a:t>
            </a:r>
          </a:p>
          <a:p>
            <a:r>
              <a:rPr lang="en-US" sz="1200" dirty="0">
                <a:solidFill>
                  <a:srgbClr val="FF0000"/>
                </a:solidFill>
              </a:rPr>
              <a:t>*13352 is removed from this list since it is present in Motion 439 as well</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56066994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11120, 11439 in </a:t>
            </a:r>
            <a:r>
              <a:rPr lang="en-US" sz="1200" b="0" dirty="0">
                <a:solidFill>
                  <a:schemeClr val="tx1"/>
                </a:solidFill>
                <a:hlinkClick r:id="rId2"/>
              </a:rPr>
              <a:t>11-22/1344r2</a:t>
            </a:r>
            <a:r>
              <a:rPr lang="en-US" sz="1200" b="0" dirty="0">
                <a:solidFill>
                  <a:schemeClr val="tx1"/>
                </a:solidFill>
              </a:rPr>
              <a:t> </a:t>
            </a:r>
            <a:r>
              <a:rPr lang="en-US" sz="1200" b="0" i="1" dirty="0">
                <a:solidFill>
                  <a:schemeClr val="tx1"/>
                </a:solidFill>
              </a:rPr>
              <a:t>[2 CIDs]</a:t>
            </a:r>
          </a:p>
          <a:p>
            <a:pPr marL="0" indent="0"/>
            <a:r>
              <a:rPr lang="en-US" altLang="en-US" sz="1800" b="1" dirty="0"/>
              <a:t>and incorporate the text changes into the latest TGbe draft.</a:t>
            </a:r>
          </a:p>
          <a:p>
            <a:pPr marL="0" indent="0"/>
            <a:endParaRPr lang="en-US" altLang="en-US" sz="1800" dirty="0"/>
          </a:p>
          <a:p>
            <a:pPr marL="0" indent="0"/>
            <a:endParaRPr lang="en-US" altLang="en-US" sz="1800" b="1" dirty="0"/>
          </a:p>
          <a:p>
            <a:pPr marL="0" indent="0"/>
            <a:endParaRPr lang="en-US" altLang="en-US" sz="1800" b="1" dirty="0"/>
          </a:p>
          <a:p>
            <a:pPr marL="0" indent="0"/>
            <a:r>
              <a:rPr lang="en-US" sz="1800" dirty="0"/>
              <a:t>Move: Laurent Cariou				Second: Po-Kai Huang</a:t>
            </a:r>
          </a:p>
          <a:p>
            <a:pPr marL="0" indent="0"/>
            <a:r>
              <a:rPr lang="en-US" sz="1800" dirty="0"/>
              <a:t>Discussion: Some discussion.</a:t>
            </a:r>
            <a:endParaRPr lang="en-US" sz="1800" b="0" dirty="0"/>
          </a:p>
          <a:p>
            <a:r>
              <a:rPr lang="en-US" sz="1800" dirty="0"/>
              <a:t>Preliminary Result: 55Y, 7N, 34A (pass)</a:t>
            </a:r>
          </a:p>
          <a:p>
            <a:r>
              <a:rPr lang="en-US" sz="1800" dirty="0">
                <a:highlight>
                  <a:srgbClr val="00FF00"/>
                </a:highlight>
              </a:rPr>
              <a:t>Result: 53Y, 7N, 34A (passes)</a:t>
            </a:r>
          </a:p>
          <a:p>
            <a:r>
              <a:rPr lang="en-US" sz="1200" i="1" dirty="0"/>
              <a:t>Note: These are comment resolution documents that obtained ≥ 75% support during the straw poll phase at the MAC ad-hoc meeting. </a:t>
            </a:r>
            <a:r>
              <a:rPr lang="en-US" sz="1200" i="1" dirty="0">
                <a:solidFill>
                  <a:schemeClr val="tx2"/>
                </a:solidFill>
              </a:rPr>
              <a:t>The SP result was 38Y, 7N, 14A.</a:t>
            </a:r>
          </a:p>
          <a:p>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34249921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10252, 10253, 10254, 10255, 10507, 10899, 11250, 11448, 12283, 12387, 12663, 12664, 12665, 12666, 12667, 12880, 12881, 13930, 13931, 13932 in </a:t>
            </a:r>
            <a:r>
              <a:rPr lang="en-US" sz="1100" b="0" dirty="0">
                <a:hlinkClick r:id="rId2"/>
              </a:rPr>
              <a:t>11-22/1442r4</a:t>
            </a:r>
            <a:r>
              <a:rPr lang="en-US" sz="1100" b="0" dirty="0"/>
              <a:t> </a:t>
            </a:r>
            <a:r>
              <a:rPr lang="en-US" sz="1100" b="0" i="1" dirty="0"/>
              <a:t>[20 CIDs]</a:t>
            </a:r>
          </a:p>
          <a:p>
            <a:pPr>
              <a:buFont typeface="Arial" panose="020B0604020202020204" pitchFamily="34" charset="0"/>
              <a:buChar char="•"/>
            </a:pPr>
            <a:r>
              <a:rPr lang="en-US" sz="1100" b="0" dirty="0"/>
              <a:t>13288, 10268, 10384, 10514, 10515, 11479, 11480, 12218, 12223 in </a:t>
            </a:r>
            <a:r>
              <a:rPr lang="en-US" sz="1100" b="0" dirty="0">
                <a:hlinkClick r:id="rId3"/>
              </a:rPr>
              <a:t>11-22/1472r5</a:t>
            </a:r>
            <a:r>
              <a:rPr lang="en-US" sz="1100" b="0" dirty="0"/>
              <a:t> </a:t>
            </a:r>
            <a:r>
              <a:rPr lang="en-US" sz="1100" b="0" i="1" dirty="0"/>
              <a:t>[9 CIDs]</a:t>
            </a:r>
          </a:p>
          <a:p>
            <a:pPr>
              <a:buFont typeface="Arial" panose="020B0604020202020204" pitchFamily="34" charset="0"/>
              <a:buChar char="•"/>
            </a:pPr>
            <a:r>
              <a:rPr lang="en-US" sz="1100" b="0" dirty="0"/>
              <a:t>12829, 13788, 11777, 12879, 13366, 13912, 10415, 13789, 11432, 10730, 13915, 13463, 13352, 10641, 10643, 13913, 11434, 10122, 13469, 13205, 13472, 10642, 11435, 11436, 13367, 13914 in </a:t>
            </a:r>
            <a:r>
              <a:rPr lang="en-US" sz="1100" b="0" dirty="0">
                <a:hlinkClick r:id="rId4"/>
              </a:rPr>
              <a:t>11-22/1539r2</a:t>
            </a:r>
            <a:r>
              <a:rPr lang="en-US" sz="1100" b="0" dirty="0"/>
              <a:t> </a:t>
            </a:r>
            <a:r>
              <a:rPr lang="en-US" sz="1100" b="0" i="1" dirty="0"/>
              <a:t>[26 CIDs]</a:t>
            </a:r>
          </a:p>
          <a:p>
            <a:pPr>
              <a:buFont typeface="Arial" panose="020B0604020202020204" pitchFamily="34" charset="0"/>
              <a:buChar char="•"/>
            </a:pPr>
            <a:r>
              <a:rPr lang="en-US" sz="1100" b="0" dirty="0"/>
              <a:t>10132 in 11-22/1233r8,  &amp; </a:t>
            </a:r>
            <a:r>
              <a:rPr lang="en-GB" sz="1100" b="0" dirty="0"/>
              <a:t>10895, 10904, 10932, 10933, 11597, 11619, 12288, 12736 in </a:t>
            </a:r>
            <a:r>
              <a:rPr lang="en-US" sz="1100" b="0" dirty="0">
                <a:hlinkClick r:id="rId5"/>
              </a:rPr>
              <a:t>11-22/1471r2</a:t>
            </a:r>
            <a:r>
              <a:rPr lang="en-US" sz="1100" b="0" dirty="0"/>
              <a:t> </a:t>
            </a:r>
            <a:r>
              <a:rPr lang="en-US" sz="1100" b="0" i="1" dirty="0"/>
              <a:t>[9 CIDs]</a:t>
            </a:r>
          </a:p>
          <a:p>
            <a:pPr>
              <a:buFont typeface="Arial" panose="020B0604020202020204" pitchFamily="34" charset="0"/>
              <a:buChar char="•"/>
            </a:pPr>
            <a:r>
              <a:rPr lang="en-US" sz="1100" b="0" dirty="0"/>
              <a:t>10920, 11835, 11836, 11929, 11986, 12071, 12125, 12126, 14103 in </a:t>
            </a:r>
            <a:r>
              <a:rPr lang="en-US" sz="1100" b="0" dirty="0">
                <a:hlinkClick r:id="rId6"/>
              </a:rPr>
              <a:t>11-22/1424r0</a:t>
            </a:r>
            <a:r>
              <a:rPr lang="en-US" sz="1100" b="0" dirty="0"/>
              <a:t> </a:t>
            </a:r>
            <a:r>
              <a:rPr lang="en-US" sz="1100" b="0" i="1" dirty="0"/>
              <a:t>[9 CIDs]</a:t>
            </a:r>
          </a:p>
          <a:p>
            <a:pPr>
              <a:buFont typeface="Arial" panose="020B0604020202020204" pitchFamily="34" charset="0"/>
              <a:buChar char="•"/>
            </a:pPr>
            <a:r>
              <a:rPr lang="en-GB" sz="1100" b="0" dirty="0"/>
              <a:t>13152, 13717, 10299, 11185, 13918, 13600, 13426, 13427, 14116, 13009, 12230, 13821, 12764 in </a:t>
            </a:r>
            <a:r>
              <a:rPr lang="en-GB" sz="1100" b="0" dirty="0">
                <a:hlinkClick r:id="rId7"/>
              </a:rPr>
              <a:t>11-22/1422r1</a:t>
            </a:r>
            <a:r>
              <a:rPr lang="en-GB" sz="1100" b="0" dirty="0"/>
              <a:t> </a:t>
            </a:r>
            <a:r>
              <a:rPr lang="en-US" sz="1100" b="0" i="1" dirty="0"/>
              <a:t>[13 CIDs]</a:t>
            </a:r>
            <a:endParaRPr lang="en-US" sz="1100" b="0" dirty="0"/>
          </a:p>
          <a:p>
            <a:pPr>
              <a:buFont typeface="Arial" panose="020B0604020202020204" pitchFamily="34" charset="0"/>
              <a:buChar char="•"/>
            </a:pPr>
            <a:r>
              <a:rPr lang="en-US" sz="1100" b="0" dirty="0"/>
              <a:t>13740, 13021, 13232, 13107, 13304, 10429, 12400 in </a:t>
            </a:r>
            <a:r>
              <a:rPr lang="en-US" sz="1100" b="0" dirty="0">
                <a:hlinkClick r:id="rId8"/>
              </a:rPr>
              <a:t>11-22/1280r6</a:t>
            </a:r>
            <a:r>
              <a:rPr lang="en-US" sz="1100" b="0" dirty="0"/>
              <a:t> </a:t>
            </a:r>
            <a:r>
              <a:rPr lang="en-US" sz="1100" b="0" i="1" dirty="0"/>
              <a:t>[7 CIDs]</a:t>
            </a:r>
          </a:p>
          <a:p>
            <a:pPr marL="0" indent="0"/>
            <a:r>
              <a:rPr lang="en-US" altLang="en-US" sz="1400" b="1" dirty="0"/>
              <a:t>and incorporate the text changes into the latest TGbe draft.</a:t>
            </a:r>
          </a:p>
          <a:p>
            <a:pPr marL="0" indent="0"/>
            <a:r>
              <a:rPr lang="en-US" sz="1400" dirty="0"/>
              <a:t>Move: Kumail Haider				Second: Stephen Palm</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31073693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t>11220, 11696, 11697, 11974, 12206, 12849 in </a:t>
            </a:r>
            <a:r>
              <a:rPr lang="en-US" sz="1100" b="0" dirty="0">
                <a:hlinkClick r:id="rId2"/>
              </a:rPr>
              <a:t>11-22/1101r2</a:t>
            </a:r>
            <a:r>
              <a:rPr lang="en-US" sz="1100" b="0" dirty="0"/>
              <a:t> </a:t>
            </a:r>
            <a:r>
              <a:rPr lang="en-US" sz="1100" b="0" i="1" dirty="0"/>
              <a:t>[6 CIDs]</a:t>
            </a:r>
          </a:p>
          <a:p>
            <a:pPr marL="285750" indent="-285750">
              <a:buFont typeface="Arial" panose="020B0604020202020204" pitchFamily="34" charset="0"/>
              <a:buChar char="•"/>
            </a:pPr>
            <a:r>
              <a:rPr lang="en-US" sz="1100" b="0" dirty="0"/>
              <a:t>10097, 10336, 11633, 10377, 12841, 12888, 12583 in </a:t>
            </a:r>
            <a:r>
              <a:rPr lang="en-US" sz="1100" b="0" dirty="0">
                <a:hlinkClick r:id="rId3"/>
              </a:rPr>
              <a:t>11-22/1384r0</a:t>
            </a:r>
            <a:r>
              <a:rPr lang="en-US" sz="1100" b="0" dirty="0"/>
              <a:t> </a:t>
            </a:r>
            <a:r>
              <a:rPr lang="en-US" sz="1100" b="0" i="1" dirty="0"/>
              <a:t>[7 CIDs]</a:t>
            </a:r>
          </a:p>
          <a:p>
            <a:pPr marL="285750" indent="-285750">
              <a:buFont typeface="Arial" panose="020B0604020202020204" pitchFamily="34" charset="0"/>
              <a:buChar char="•"/>
            </a:pPr>
            <a:r>
              <a:rPr lang="en-US" sz="1100" b="0" dirty="0"/>
              <a:t>11692, 11693 in </a:t>
            </a:r>
            <a:r>
              <a:rPr lang="en-US" sz="1100" b="0" dirty="0">
                <a:hlinkClick r:id="rId4"/>
              </a:rPr>
              <a:t>11-22/1464r0</a:t>
            </a:r>
            <a:r>
              <a:rPr lang="en-US" sz="1100" b="0" dirty="0"/>
              <a:t> &amp; 12937 in </a:t>
            </a:r>
            <a:r>
              <a:rPr lang="en-US" sz="1100" b="0" dirty="0">
                <a:hlinkClick r:id="rId5"/>
              </a:rPr>
              <a:t>11-22/1465r0</a:t>
            </a:r>
            <a:r>
              <a:rPr lang="en-US" sz="1100" b="0" dirty="0"/>
              <a:t> &amp; 10403, 12196, 12569 in </a:t>
            </a:r>
            <a:r>
              <a:rPr lang="en-US" sz="1100" b="0" dirty="0">
                <a:hlinkClick r:id="rId6"/>
              </a:rPr>
              <a:t>11-22/1547r1</a:t>
            </a:r>
            <a:r>
              <a:rPr lang="en-US" sz="1100" b="0" dirty="0"/>
              <a:t> </a:t>
            </a:r>
            <a:r>
              <a:rPr lang="en-US" sz="1100" b="0" i="1" dirty="0"/>
              <a:t>[6 CIDs]</a:t>
            </a:r>
          </a:p>
          <a:p>
            <a:pPr marL="285750" indent="-285750">
              <a:buFont typeface="Arial" panose="020B0604020202020204" pitchFamily="34" charset="0"/>
              <a:buChar char="•"/>
            </a:pPr>
            <a:r>
              <a:rPr lang="en-US" sz="1100" b="0" dirty="0"/>
              <a:t>10333, 10334, 10405, 11972, 12197, 12840 in </a:t>
            </a:r>
            <a:r>
              <a:rPr lang="en-US" sz="1100" b="0" dirty="0">
                <a:hlinkClick r:id="rId7"/>
              </a:rPr>
              <a:t>11-22/1548r1</a:t>
            </a:r>
            <a:r>
              <a:rPr lang="en-US" sz="1100" b="0" dirty="0"/>
              <a:t> </a:t>
            </a:r>
            <a:r>
              <a:rPr lang="en-US" sz="1100" b="0" i="1" dirty="0"/>
              <a:t>[6 CIDs]</a:t>
            </a:r>
          </a:p>
          <a:p>
            <a:pPr marL="285750" indent="-285750">
              <a:buFont typeface="Arial" panose="020B0604020202020204" pitchFamily="34" charset="0"/>
              <a:buChar char="•"/>
            </a:pPr>
            <a:r>
              <a:rPr lang="en-US" sz="1100" b="0" dirty="0"/>
              <a:t>11339, 12150, 12182, 12355, 12867, 13207, 10330, 11198, 11632, 11975, 12267, 13564, 12142, 11200, 12183, 12143, 11201, 12184, 12863, 12144, 11202, 11203, 11199, 10335, 12198, 11204 in </a:t>
            </a:r>
            <a:r>
              <a:rPr lang="en-US" sz="1100" b="0" dirty="0">
                <a:hlinkClick r:id="rId8"/>
              </a:rPr>
              <a:t>11-22/1549r1</a:t>
            </a:r>
            <a:r>
              <a:rPr lang="en-US" sz="1100" b="0" dirty="0"/>
              <a:t> [2</a:t>
            </a:r>
            <a:r>
              <a:rPr lang="en-US" sz="1100" b="0" i="1" dirty="0"/>
              <a:t>6 CIDs]</a:t>
            </a:r>
            <a:endParaRPr lang="en-US" sz="1100" b="0" dirty="0"/>
          </a:p>
          <a:p>
            <a:pPr marL="285750" indent="-285750">
              <a:buFont typeface="Arial" panose="020B0604020202020204" pitchFamily="34" charset="0"/>
              <a:buChar char="•"/>
            </a:pPr>
            <a:r>
              <a:rPr lang="en-US" sz="1100" b="0" dirty="0"/>
              <a:t>10373, 10739, 10740, 10741, 10766, 11215, 11335, 11336, 12014, 12534, 12573, 12577, 13563 in </a:t>
            </a:r>
            <a:r>
              <a:rPr lang="en-US" sz="1100" b="0" dirty="0">
                <a:hlinkClick r:id="rId9"/>
              </a:rPr>
              <a:t>11-22/1404r1</a:t>
            </a:r>
            <a:r>
              <a:rPr lang="en-US" sz="1100" b="0" dirty="0"/>
              <a:t> </a:t>
            </a:r>
            <a:r>
              <a:rPr lang="en-US" sz="1100" b="0" i="1" dirty="0"/>
              <a:t>[13 CIDs]</a:t>
            </a:r>
            <a:endParaRPr lang="en-US" sz="1100" b="0" dirty="0"/>
          </a:p>
          <a:p>
            <a:pPr marL="285750" indent="-285750">
              <a:buFont typeface="Arial" panose="020B0604020202020204" pitchFamily="34" charset="0"/>
              <a:buChar char="•"/>
            </a:pPr>
            <a:r>
              <a:rPr lang="en-US" sz="1100" b="0" dirty="0"/>
              <a:t>10374, 10397, 11293, 11294, 13112 in </a:t>
            </a:r>
            <a:r>
              <a:rPr lang="en-US" sz="1100" b="0" dirty="0">
                <a:hlinkClick r:id="rId10"/>
              </a:rPr>
              <a:t>11-22/1469r1</a:t>
            </a:r>
            <a:r>
              <a:rPr lang="en-US" sz="1100" b="0" dirty="0"/>
              <a:t> &amp; 10956, 12181, 12866, 11216, 11217 in </a:t>
            </a:r>
            <a:r>
              <a:rPr lang="en-US" sz="1100" b="0" dirty="0">
                <a:hlinkClick r:id="rId11"/>
              </a:rPr>
              <a:t>11-22/1473r0</a:t>
            </a:r>
            <a:r>
              <a:rPr lang="en-US" sz="1100" b="0" dirty="0"/>
              <a:t> </a:t>
            </a:r>
            <a:r>
              <a:rPr lang="en-US" sz="1100" b="0" i="1" dirty="0"/>
              <a:t>[10 CIDs]</a:t>
            </a:r>
            <a:endParaRPr lang="en-US" sz="1100" b="0" dirty="0"/>
          </a:p>
          <a:p>
            <a:pPr marL="285750" indent="-285750">
              <a:buFont typeface="Arial" panose="020B0604020202020204" pitchFamily="34" charset="0"/>
              <a:buChar char="•"/>
            </a:pPr>
            <a:r>
              <a:rPr lang="en-US" sz="1100" b="0" dirty="0"/>
              <a:t>10119, 10120 in </a:t>
            </a:r>
            <a:r>
              <a:rPr lang="en-US" sz="1100" b="0" dirty="0">
                <a:hlinkClick r:id="rId12"/>
              </a:rPr>
              <a:t>11-22/1474r0</a:t>
            </a:r>
            <a:r>
              <a:rPr lang="en-US" sz="1100" b="0" dirty="0"/>
              <a:t> </a:t>
            </a:r>
            <a:r>
              <a:rPr lang="en-US" sz="1100" b="0" i="1" dirty="0"/>
              <a:t>[2 CIDs]</a:t>
            </a:r>
            <a:endParaRPr lang="en-US" sz="1100" b="0" dirty="0"/>
          </a:p>
          <a:p>
            <a:pPr marL="0" indent="0"/>
            <a:r>
              <a:rPr lang="en-US" altLang="en-US" sz="1600" b="1" dirty="0"/>
              <a:t>and incorporate the text changes into the latest TGbe draft.</a:t>
            </a:r>
          </a:p>
          <a:p>
            <a:pPr marL="0" indent="0"/>
            <a:r>
              <a:rPr lang="en-US" sz="1600" dirty="0"/>
              <a:t>Move: Ross J. Yu				Second: Bin Tian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2030611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September 15</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Tree>
    <p:extLst>
      <p:ext uri="{BB962C8B-B14F-4D97-AF65-F5344CB8AC3E}">
        <p14:creationId xmlns:p14="http://schemas.microsoft.com/office/powerpoint/2010/main" val="19148429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July 14</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July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982153176"/>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438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11235, 11281, 11329, 11629, 12195, 12296, 12572, 11327, 11328 in </a:t>
            </a:r>
            <a:r>
              <a:rPr lang="en-US" sz="1200" b="0" dirty="0">
                <a:solidFill>
                  <a:schemeClr val="tx1"/>
                </a:solidFill>
                <a:hlinkClick r:id="rId2"/>
              </a:rPr>
              <a:t>11-22/1479r2</a:t>
            </a:r>
            <a:r>
              <a:rPr lang="en-US" sz="1200" b="0" dirty="0">
                <a:solidFill>
                  <a:schemeClr val="tx1"/>
                </a:solidFill>
              </a:rPr>
              <a:t> </a:t>
            </a:r>
            <a:r>
              <a:rPr lang="en-US" sz="1200" b="0" i="1" dirty="0">
                <a:solidFill>
                  <a:schemeClr val="tx1"/>
                </a:solidFill>
              </a:rPr>
              <a:t>[9 CIDs]</a:t>
            </a:r>
          </a:p>
          <a:p>
            <a:pPr marL="285750" indent="-285750">
              <a:buFont typeface="Arial" panose="020B0604020202020204" pitchFamily="34" charset="0"/>
              <a:buChar char="•"/>
            </a:pPr>
            <a:r>
              <a:rPr lang="en-US" sz="1200" b="0" dirty="0">
                <a:solidFill>
                  <a:schemeClr val="tx1"/>
                </a:solidFill>
              </a:rPr>
              <a:t>12015 in </a:t>
            </a:r>
            <a:r>
              <a:rPr lang="en-US" sz="1200" b="0" dirty="0">
                <a:solidFill>
                  <a:schemeClr val="tx1"/>
                </a:solidFill>
                <a:hlinkClick r:id="rId3"/>
              </a:rPr>
              <a:t>11-22/1549r1</a:t>
            </a:r>
            <a:r>
              <a:rPr lang="en-US" sz="1200" b="0" dirty="0">
                <a:solidFill>
                  <a:schemeClr val="tx1"/>
                </a:solidFill>
              </a:rPr>
              <a:t> &amp; 12586 in </a:t>
            </a:r>
            <a:r>
              <a:rPr lang="en-US" sz="1200" b="0" dirty="0">
                <a:solidFill>
                  <a:schemeClr val="tx1"/>
                </a:solidFill>
                <a:hlinkClick r:id="rId4"/>
              </a:rPr>
              <a:t>11-22/1550r2</a:t>
            </a:r>
            <a:r>
              <a:rPr lang="en-US" sz="1200" b="0" dirty="0">
                <a:solidFill>
                  <a:schemeClr val="tx1"/>
                </a:solidFill>
              </a:rPr>
              <a:t> &amp; 10761, 10838, 10839, 10964 in </a:t>
            </a:r>
            <a:r>
              <a:rPr lang="en-US" sz="1200" b="0" dirty="0">
                <a:solidFill>
                  <a:schemeClr val="tx1"/>
                </a:solidFill>
                <a:hlinkClick r:id="rId5"/>
              </a:rPr>
              <a:t>11-22/1552r2</a:t>
            </a:r>
            <a:r>
              <a:rPr lang="en-US" sz="1200" b="0" dirty="0">
                <a:solidFill>
                  <a:schemeClr val="tx1"/>
                </a:solidFill>
              </a:rPr>
              <a:t> </a:t>
            </a:r>
            <a:r>
              <a:rPr lang="en-US" sz="1200" b="0" i="1" dirty="0">
                <a:solidFill>
                  <a:schemeClr val="tx1"/>
                </a:solidFill>
              </a:rPr>
              <a:t>[6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11295, 13116 in </a:t>
            </a:r>
            <a:r>
              <a:rPr lang="en-US" sz="1200" b="0" dirty="0">
                <a:solidFill>
                  <a:schemeClr val="tx1"/>
                </a:solidFill>
                <a:hlinkClick r:id="rId6"/>
              </a:rPr>
              <a:t>11-22/1553r0</a:t>
            </a:r>
            <a:r>
              <a:rPr lang="en-US" sz="1200" b="0" dirty="0">
                <a:solidFill>
                  <a:schemeClr val="tx1"/>
                </a:solidFill>
              </a:rPr>
              <a:t> &amp; 11101, 11232, 11312, 12546, 13053 in </a:t>
            </a:r>
            <a:r>
              <a:rPr lang="en-US" sz="1200" b="0" dirty="0">
                <a:solidFill>
                  <a:schemeClr val="tx1"/>
                </a:solidFill>
                <a:hlinkClick r:id="rId7"/>
              </a:rPr>
              <a:t>11-22/1551r0</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13577 in </a:t>
            </a:r>
            <a:r>
              <a:rPr lang="en-US" sz="1200" b="0" dirty="0">
                <a:solidFill>
                  <a:schemeClr val="tx1"/>
                </a:solidFill>
                <a:hlinkClick r:id="rId8"/>
              </a:rPr>
              <a:t>11-22/1557r0</a:t>
            </a:r>
            <a:r>
              <a:rPr lang="en-US" sz="1200" b="0" dirty="0">
                <a:solidFill>
                  <a:schemeClr val="tx1"/>
                </a:solidFill>
              </a:rPr>
              <a:t> &amp; 11300, 11301, 11973, 11303, 11634, 11635, 12346, 12348, 12349 in </a:t>
            </a:r>
            <a:r>
              <a:rPr lang="en-US" sz="1200" b="0" dirty="0">
                <a:solidFill>
                  <a:schemeClr val="tx1"/>
                </a:solidFill>
                <a:hlinkClick r:id="rId7"/>
              </a:rPr>
              <a:t>11-22/1513r0</a:t>
            </a:r>
            <a:r>
              <a:rPr lang="en-US" sz="1200" b="0" dirty="0">
                <a:solidFill>
                  <a:schemeClr val="tx1"/>
                </a:solidFill>
              </a:rPr>
              <a:t> </a:t>
            </a:r>
            <a:r>
              <a:rPr lang="en-US" sz="1200" b="0" i="1" dirty="0">
                <a:solidFill>
                  <a:schemeClr val="tx1"/>
                </a:solidFill>
              </a:rPr>
              <a:t>[10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10331 in </a:t>
            </a:r>
            <a:r>
              <a:rPr lang="en-US" sz="1200" b="0" dirty="0">
                <a:solidFill>
                  <a:schemeClr val="tx1"/>
                </a:solidFill>
                <a:hlinkClick r:id="rId9"/>
              </a:rPr>
              <a:t>11-22/1590r1</a:t>
            </a:r>
            <a:r>
              <a:rPr lang="en-US" sz="1200" b="0" dirty="0">
                <a:solidFill>
                  <a:schemeClr val="tx1"/>
                </a:solidFill>
              </a:rPr>
              <a:t> &amp; 11299, 11302, 12029, 12030, 13846 in </a:t>
            </a:r>
            <a:r>
              <a:rPr lang="en-US" sz="1200" b="0" dirty="0">
                <a:solidFill>
                  <a:schemeClr val="tx1"/>
                </a:solidFill>
                <a:hlinkClick r:id="rId10"/>
              </a:rPr>
              <a:t>11-22/1514r1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12575, 11630, 11631, 12576, 12529, 12134, 12547, 11330, 11331, 12518, 12519, 11334 in </a:t>
            </a:r>
            <a:r>
              <a:rPr lang="en-US" sz="1200" b="0" dirty="0">
                <a:solidFill>
                  <a:schemeClr val="tx1"/>
                </a:solidFill>
                <a:hlinkClick r:id="rId11"/>
              </a:rPr>
              <a:t>11-22/1604r1</a:t>
            </a:r>
            <a:r>
              <a:rPr lang="en-US" sz="1200" b="0" dirty="0">
                <a:solidFill>
                  <a:schemeClr val="tx1"/>
                </a:solidFill>
              </a:rPr>
              <a:t> </a:t>
            </a:r>
            <a:r>
              <a:rPr lang="en-US" sz="1200" b="0" i="1" dirty="0">
                <a:solidFill>
                  <a:schemeClr val="tx1"/>
                </a:solidFill>
              </a:rPr>
              <a:t>[12 CIDs]</a:t>
            </a:r>
          </a:p>
          <a:p>
            <a:pPr marL="285750" indent="-285750">
              <a:buFont typeface="Arial" panose="020B0604020202020204" pitchFamily="34" charset="0"/>
              <a:buChar char="•"/>
            </a:pPr>
            <a:r>
              <a:rPr lang="en-US" sz="1200" b="0" dirty="0">
                <a:solidFill>
                  <a:schemeClr val="tx1"/>
                </a:solidFill>
              </a:rPr>
              <a:t>13065, 11305, 12001, 11228, 11306, 11140, 11854, 11229, 12002, 11230, 11231, 11310, 12003, 11311, 11855, 11856, 11233, 10003 in </a:t>
            </a:r>
            <a:r>
              <a:rPr lang="en-US" sz="1200" b="0" dirty="0">
                <a:solidFill>
                  <a:schemeClr val="tx1"/>
                </a:solidFill>
                <a:hlinkClick r:id="rId12"/>
              </a:rPr>
              <a:t>11-22/1606r1</a:t>
            </a:r>
            <a:r>
              <a:rPr lang="en-US" sz="1200" b="0" dirty="0">
                <a:solidFill>
                  <a:schemeClr val="tx1"/>
                </a:solidFill>
              </a:rPr>
              <a:t> </a:t>
            </a:r>
            <a:r>
              <a:rPr lang="en-US" sz="1200" b="0" i="1" dirty="0">
                <a:solidFill>
                  <a:schemeClr val="tx1"/>
                </a:solidFill>
              </a:rPr>
              <a:t>[18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13113 in </a:t>
            </a:r>
            <a:r>
              <a:rPr lang="en-US" sz="1200" b="0" dirty="0">
                <a:solidFill>
                  <a:schemeClr val="tx1"/>
                </a:solidFill>
                <a:hlinkClick r:id="rId13"/>
              </a:rPr>
              <a:t>11-22/1546r3</a:t>
            </a:r>
            <a:r>
              <a:rPr lang="en-US" sz="1200" b="0" dirty="0">
                <a:solidFill>
                  <a:schemeClr val="tx1"/>
                </a:solidFill>
              </a:rPr>
              <a:t> &amp; 11333 in </a:t>
            </a:r>
            <a:r>
              <a:rPr lang="en-US" sz="1200" b="0" dirty="0">
                <a:solidFill>
                  <a:schemeClr val="tx1"/>
                </a:solidFill>
                <a:hlinkClick r:id="rId14"/>
              </a:rPr>
              <a:t>11-22/1604r2</a:t>
            </a:r>
            <a:r>
              <a:rPr lang="en-US" sz="1200" b="0" dirty="0">
                <a:solidFill>
                  <a:schemeClr val="tx1"/>
                </a:solidFill>
              </a:rPr>
              <a:t> </a:t>
            </a:r>
            <a:r>
              <a:rPr lang="en-US" sz="1200" b="0" i="1" dirty="0">
                <a:solidFill>
                  <a:schemeClr val="tx1"/>
                </a:solidFill>
              </a:rPr>
              <a:t>[2 CIDs]</a:t>
            </a:r>
          </a:p>
          <a:p>
            <a:pPr marL="0" indent="0"/>
            <a:r>
              <a:rPr lang="en-US" altLang="en-US" sz="1600" b="1" dirty="0"/>
              <a:t>and incorporate the text changes into the latest TGbe draft</a:t>
            </a:r>
          </a:p>
          <a:p>
            <a:pPr marL="0" indent="0"/>
            <a:r>
              <a:rPr lang="en-US" sz="1600" dirty="0"/>
              <a:t>Move: Dongguk Lim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r>
              <a:rPr lang="en-US" sz="1100" i="1" dirty="0"/>
              <a:t>Note: These are comment resolution documents that obtained ≥ 75% support during the straw poll phase during the Monday/Tuesday sessions</a:t>
            </a:r>
          </a:p>
          <a:p>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4866788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439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dirty="0"/>
              <a:t>13182, 13183, 13184, 10294, 10293, 13185, 11086, 13186, 13187, 13189, 13190, 12097, 13192, 12098, 13194, 12099, 13195, 12100, 12101, 13196, 13197, 12102, 14094, 12103, 12104, 13199, 13200, 13201, 13202, 10593 in </a:t>
            </a:r>
            <a:r>
              <a:rPr lang="en-US" sz="1100" b="0" dirty="0">
                <a:hlinkClick r:id="rId2"/>
              </a:rPr>
              <a:t>11-22/1356r2</a:t>
            </a:r>
            <a:r>
              <a:rPr lang="en-US" sz="1100" b="0" dirty="0"/>
              <a:t> </a:t>
            </a:r>
            <a:r>
              <a:rPr lang="en-US" sz="1100" b="0" i="1" dirty="0"/>
              <a:t>[30 CIDs]</a:t>
            </a:r>
          </a:p>
          <a:p>
            <a:pPr>
              <a:buFont typeface="Arial" panose="020B0604020202020204" pitchFamily="34" charset="0"/>
              <a:buChar char="•"/>
            </a:pPr>
            <a:r>
              <a:rPr lang="en-US" sz="1100" b="0" dirty="0"/>
              <a:t>12820, 11877, 13837, 13870, 11878, 13223, 10395, 13299, 11881, 13826, 10051 in </a:t>
            </a:r>
            <a:r>
              <a:rPr lang="en-US" sz="1100" b="0" dirty="0">
                <a:hlinkClick r:id="rId3"/>
              </a:rPr>
              <a:t>11-22/1526r1</a:t>
            </a:r>
            <a:r>
              <a:rPr lang="en-US" sz="1100" b="0" dirty="0"/>
              <a:t> </a:t>
            </a:r>
            <a:r>
              <a:rPr lang="en-US" sz="1100" b="0" i="1" dirty="0"/>
              <a:t>[11 CIDs]</a:t>
            </a:r>
            <a:endParaRPr lang="en-US" sz="1100" b="0" dirty="0"/>
          </a:p>
          <a:p>
            <a:pPr>
              <a:buFont typeface="Arial" panose="020B0604020202020204" pitchFamily="34" charset="0"/>
              <a:buChar char="•"/>
            </a:pPr>
            <a:r>
              <a:rPr lang="en-US" sz="1100" b="0" dirty="0"/>
              <a:t>11113, 11114, 11115 in </a:t>
            </a:r>
            <a:r>
              <a:rPr lang="en-US" sz="1100" b="0" dirty="0">
                <a:hlinkClick r:id="rId4"/>
              </a:rPr>
              <a:t>11-22/1051r3</a:t>
            </a:r>
            <a:r>
              <a:rPr lang="en-US" sz="1100" b="0" dirty="0"/>
              <a:t> &amp; </a:t>
            </a:r>
            <a:r>
              <a:rPr lang="en-US" sz="1100" b="0" kern="100" dirty="0">
                <a:effectLst/>
                <a:ea typeface="Malgun Gothic" panose="020B0503020000020004" pitchFamily="34" charset="-127"/>
                <a:cs typeface="Times New Roman" panose="02020603050405020304" pitchFamily="18" charset="0"/>
              </a:rPr>
              <a:t>11555 in </a:t>
            </a:r>
            <a:r>
              <a:rPr lang="en-US" sz="1100" b="0" kern="100" dirty="0">
                <a:effectLst/>
                <a:ea typeface="Malgun Gothic" panose="020B0503020000020004" pitchFamily="34" charset="-127"/>
                <a:cs typeface="Times New Roman" panose="02020603050405020304" pitchFamily="18" charset="0"/>
                <a:hlinkClick r:id="rId5"/>
              </a:rPr>
              <a:t>11-22/1428r2</a:t>
            </a:r>
            <a:r>
              <a:rPr lang="en-US" sz="1100" b="0" kern="100" dirty="0">
                <a:effectLst/>
                <a:ea typeface="Malgun Gothic" panose="020B0503020000020004" pitchFamily="34" charset="-127"/>
                <a:cs typeface="Times New Roman" panose="02020603050405020304" pitchFamily="18" charset="0"/>
              </a:rPr>
              <a:t> &amp; 13259 in </a:t>
            </a:r>
            <a:r>
              <a:rPr lang="en-US" sz="1100" b="0" kern="100" dirty="0">
                <a:effectLst/>
                <a:ea typeface="Malgun Gothic" panose="020B0503020000020004" pitchFamily="34" charset="-127"/>
                <a:cs typeface="Times New Roman" panose="02020603050405020304" pitchFamily="18" charset="0"/>
                <a:hlinkClick r:id="rId6"/>
              </a:rPr>
              <a:t>11-22/1182r11</a:t>
            </a:r>
            <a:r>
              <a:rPr lang="en-US" sz="1100" b="0" kern="100" dirty="0">
                <a:effectLst/>
                <a:ea typeface="Malgun Gothic" panose="020B0503020000020004" pitchFamily="34" charset="-127"/>
                <a:cs typeface="Times New Roman" panose="02020603050405020304" pitchFamily="18" charset="0"/>
              </a:rPr>
              <a:t> </a:t>
            </a:r>
            <a:r>
              <a:rPr lang="en-US" sz="1100" b="0" i="1" dirty="0"/>
              <a:t>[5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10993, 10994, 12005, 12127, 13555, 14009, 10076, 10715, 10214, 10407, 11090, 11925, 12983, 12373, 11532, 11533, 12498, 12882, 13683, 11534, 13878, 12062, 11091, 12761, 10094, 11093, 11926, 11119, 13961, 11094, 12477, 13204, 13336, 13972, 12755, 12760, 10408, 13770, 11766, 12895, 12500, 12501, 12495, 10779, 13253, 13337, 13881, 10780, 12762, 12763, 12984, 12614, 12063, 13338, 13339, 14057, 13974, 13317, 14056, 14027, 10781, 14028, 11018, 11019, 13882, 11021, 10775, 13883, 12504, 13966 in </a:t>
            </a:r>
            <a:r>
              <a:rPr lang="en-US" sz="1100" b="0" kern="100" dirty="0">
                <a:effectLst/>
                <a:ea typeface="Malgun Gothic" panose="020B0503020000020004" pitchFamily="34" charset="-127"/>
                <a:cs typeface="Times New Roman" panose="02020603050405020304" pitchFamily="18" charset="0"/>
                <a:hlinkClick r:id="rId7"/>
              </a:rPr>
              <a:t>11-22/1189r3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[70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12751, 12752, 13443, 13030, 13031, 13313, 13739, 13839, 10699, 10469, 10471, 10688, 11783, 12464, 12465, 13236, 10872, 13060, 13238, 10466, 10694, 10731, 10860, 12076, 13830; 10931; 11244, 12750, 12767, 10989, 13646, 10435, 10048, 11650, 13091, 13305, 12424, 12443, 12444, 12527, 13032, 11164, 13237, 12526, 12724, 13054, 11157, 13642 in </a:t>
            </a:r>
            <a:r>
              <a:rPr lang="en-US" sz="1100" b="0" kern="100" dirty="0">
                <a:effectLst/>
                <a:ea typeface="Malgun Gothic" panose="020B0503020000020004" pitchFamily="34" charset="-127"/>
                <a:cs typeface="Times New Roman" panose="02020603050405020304" pitchFamily="18" charset="0"/>
                <a:hlinkClick r:id="rId8"/>
              </a:rPr>
              <a:t>11-22/1470r6</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[48 CIDs]</a:t>
            </a:r>
          </a:p>
          <a:p>
            <a:pPr marL="0" indent="0"/>
            <a:r>
              <a:rPr lang="en-US" altLang="en-US" sz="1400" b="1" dirty="0"/>
              <a:t>and incorporate the text changes into the latest TGbe draft.</a:t>
            </a:r>
          </a:p>
          <a:p>
            <a:pPr marL="0" indent="0"/>
            <a:r>
              <a:rPr lang="en-US" sz="1400" dirty="0"/>
              <a:t>Move: Stephen Palm				Second: Ming Gan</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p>
          <a:p>
            <a:r>
              <a:rPr lang="en-US" sz="1050" i="1" dirty="0"/>
              <a:t>Note: These are comment resolution documents that obtained ≥ 75% support during the straw poll phase during the Monday/Tuesday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565784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12594 in </a:t>
            </a:r>
            <a:r>
              <a:rPr lang="en-US" sz="1100" b="0" dirty="0">
                <a:effectLst/>
                <a:ea typeface="Calibri" panose="020F0502020204030204" pitchFamily="34" charset="0"/>
                <a:hlinkClick r:id="rId2"/>
              </a:rPr>
              <a:t>11-22/1194r3</a:t>
            </a:r>
            <a:r>
              <a:rPr lang="en-US" sz="1100" b="0" dirty="0">
                <a:effectLst/>
                <a:ea typeface="Calibri" panose="020F0502020204030204" pitchFamily="34" charset="0"/>
              </a:rPr>
              <a:t> &amp; </a:t>
            </a:r>
            <a:r>
              <a:rPr lang="en-US" sz="1100" b="0" dirty="0">
                <a:effectLst/>
                <a:ea typeface="Calibri" panose="020F0502020204030204" pitchFamily="34" charset="0"/>
                <a:cs typeface="Times New Roman" panose="02020603050405020304" pitchFamily="18" charset="0"/>
              </a:rPr>
              <a:t>11628, 12597 in </a:t>
            </a:r>
            <a:r>
              <a:rPr lang="en-US" sz="1100" b="0" dirty="0">
                <a:effectLst/>
                <a:ea typeface="Calibri" panose="020F0502020204030204" pitchFamily="34" charset="0"/>
                <a:hlinkClick r:id="rId3"/>
              </a:rPr>
              <a:t>11-22/1131r5</a:t>
            </a:r>
            <a:r>
              <a:rPr lang="en-US" sz="1100" b="0" dirty="0">
                <a:effectLst/>
                <a:ea typeface="Calibri" panose="020F0502020204030204" pitchFamily="34" charset="0"/>
              </a:rPr>
              <a:t> </a:t>
            </a:r>
            <a:r>
              <a:rPr lang="en-US" sz="1100" b="0" i="1" dirty="0">
                <a:effectLst/>
                <a:ea typeface="Calibri" panose="020F0502020204030204" pitchFamily="34" charset="0"/>
              </a:rPr>
              <a:t>[3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10172, 10171, 10815, 10170, 10816, 11668, 12009, 12556 in </a:t>
            </a:r>
            <a:r>
              <a:rPr lang="en-US" sz="1100" b="0" dirty="0">
                <a:effectLst/>
                <a:ea typeface="Calibri" panose="020F0502020204030204" pitchFamily="34" charset="0"/>
                <a:hlinkClick r:id="rId4"/>
              </a:rPr>
              <a:t>11-22/1232r1</a:t>
            </a:r>
            <a:r>
              <a:rPr lang="en-US" sz="1100" b="0" dirty="0">
                <a:effectLst/>
                <a:ea typeface="Calibri" panose="020F0502020204030204" pitchFamily="34" charset="0"/>
              </a:rPr>
              <a:t> </a:t>
            </a:r>
            <a:r>
              <a:rPr lang="en-US" sz="1100" b="0" i="1" dirty="0">
                <a:effectLst/>
                <a:ea typeface="Calibri" panose="020F0502020204030204" pitchFamily="34" charset="0"/>
              </a:rPr>
              <a:t>[8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10807, 11512, 11857, 12824, 10808, 11859, 10991, 11043, 11514, 13363, 11037, 11044, 12969, 13468, 13382, 13467, 11045, 11046, 11513, 11858, 11860, 11861, 11862, 13364, 12970, 10990 in </a:t>
            </a:r>
            <a:r>
              <a:rPr lang="en-US" sz="1100" b="0" dirty="0">
                <a:effectLst/>
                <a:ea typeface="Calibri" panose="020F0502020204030204" pitchFamily="34" charset="0"/>
                <a:hlinkClick r:id="rId5"/>
              </a:rPr>
              <a:t>11-22/1267r5</a:t>
            </a:r>
            <a:r>
              <a:rPr lang="en-US" sz="1100" b="0" i="1" dirty="0">
                <a:effectLst/>
                <a:ea typeface="Calibri" panose="020F0502020204030204" pitchFamily="34" charset="0"/>
              </a:rPr>
              <a:t> [26 CIDs]</a:t>
            </a:r>
            <a:endParaRPr lang="en-US" sz="1100" b="0" i="1"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10280, 13518, 10450, 12242, 13529, 10281, 10282, 10283, 13283, 10942 in </a:t>
            </a:r>
            <a:r>
              <a:rPr lang="en-US" sz="1100" b="0" dirty="0">
                <a:effectLst/>
                <a:ea typeface="Calibri" panose="020F0502020204030204" pitchFamily="34" charset="0"/>
                <a:hlinkClick r:id="rId6"/>
              </a:rPr>
              <a:t>11-22/1312r4</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rPr>
              <a:t>10339, 10392, 10398, 10400, 10402, 11883, 11884, 11885 in </a:t>
            </a:r>
            <a:r>
              <a:rPr lang="en-US" sz="1100" b="0" dirty="0">
                <a:effectLst/>
                <a:ea typeface="Calibri" panose="020F0502020204030204" pitchFamily="34" charset="0"/>
                <a:hlinkClick r:id="rId7"/>
              </a:rPr>
              <a:t>11-22/1251r2</a:t>
            </a:r>
            <a:r>
              <a:rPr lang="en-US" sz="1100" b="0" dirty="0">
                <a:effectLst/>
                <a:ea typeface="Calibri" panose="020F0502020204030204" pitchFamily="34" charset="0"/>
              </a:rPr>
              <a:t> </a:t>
            </a:r>
            <a:r>
              <a:rPr lang="en-US" sz="1100" b="0" i="1" dirty="0">
                <a:ea typeface="Calibri" panose="020F0502020204030204" pitchFamily="34" charset="0"/>
              </a:rPr>
              <a:t>[8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10409, 10977, 10978, 14011, 14012 in </a:t>
            </a:r>
            <a:r>
              <a:rPr lang="en-US" sz="1100" b="0" dirty="0">
                <a:effectLst/>
                <a:ea typeface="Calibri" panose="020F0502020204030204" pitchFamily="34" charset="0"/>
                <a:hlinkClick r:id="rId8"/>
              </a:rPr>
              <a:t>11-22/1361r1</a:t>
            </a:r>
            <a:r>
              <a:rPr lang="en-US" sz="1100" b="0" dirty="0">
                <a:effectLst/>
                <a:ea typeface="Calibri" panose="020F0502020204030204" pitchFamily="34" charset="0"/>
              </a:rPr>
              <a:t> </a:t>
            </a:r>
            <a:r>
              <a:rPr lang="en-US" sz="1100" b="0" i="1" dirty="0">
                <a:ea typeface="Calibri" panose="020F0502020204030204" pitchFamily="34" charset="0"/>
              </a:rPr>
              <a:t>[5 CIDs]</a:t>
            </a:r>
            <a:endParaRPr lang="en-US" sz="1100" b="0" dirty="0">
              <a:effectLst/>
              <a:ea typeface="Calibri" panose="020F0502020204030204" pitchFamily="34"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10996, 11272, 11273, 12006, 13862, 13437, 13438 in </a:t>
            </a:r>
            <a:r>
              <a:rPr lang="en-US" sz="1100" b="0" dirty="0">
                <a:effectLst/>
                <a:ea typeface="Calibri" panose="020F0502020204030204" pitchFamily="34" charset="0"/>
                <a:hlinkClick r:id="rId9"/>
              </a:rPr>
              <a:t>11-22/1266r2</a:t>
            </a:r>
            <a:r>
              <a:rPr lang="en-US" sz="1100" b="0" dirty="0">
                <a:effectLst/>
                <a:ea typeface="Calibri" panose="020F0502020204030204" pitchFamily="34" charset="0"/>
              </a:rPr>
              <a:t> </a:t>
            </a:r>
            <a:r>
              <a:rPr lang="en-US" sz="1100" b="0" i="1" dirty="0">
                <a:ea typeface="Calibri" panose="020F0502020204030204" pitchFamily="34" charset="0"/>
              </a:rPr>
              <a:t>[7 CIDs]</a:t>
            </a:r>
            <a:r>
              <a:rPr lang="en-US" sz="1100" b="0" dirty="0">
                <a:effectLst/>
                <a:ea typeface="Calibri" panose="020F0502020204030204" pitchFamily="34" charset="0"/>
              </a:rPr>
              <a:t> </a:t>
            </a:r>
            <a:endParaRPr lang="en-US" sz="11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10997, 10999, 11000, 11001, 12128, 13439, 13940, 13968, 13970, 13990 in </a:t>
            </a:r>
            <a:r>
              <a:rPr lang="en-US" sz="1100" b="0" dirty="0">
                <a:effectLst/>
                <a:ea typeface="Calibri" panose="020F0502020204030204" pitchFamily="34" charset="0"/>
                <a:hlinkClick r:id="rId10"/>
              </a:rPr>
              <a:t>11-22/1340r2</a:t>
            </a:r>
            <a:r>
              <a:rPr lang="en-US" sz="1100" b="0" dirty="0">
                <a:effectLst/>
                <a:ea typeface="Calibri" panose="020F0502020204030204" pitchFamily="34" charset="0"/>
              </a:rPr>
              <a:t> </a:t>
            </a:r>
            <a:r>
              <a:rPr lang="en-US" sz="1100" b="0" i="1" dirty="0">
                <a:ea typeface="Calibri" panose="020F0502020204030204" pitchFamily="34" charset="0"/>
              </a:rPr>
              <a:t>[10 CIDs]</a:t>
            </a:r>
            <a:endParaRPr lang="en-US" sz="11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r>
              <a:rPr lang="en-US" sz="1600" dirty="0"/>
              <a:t>Move: Zinan Lin			Second: Ming Gan</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Monday/Tuesday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34408522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441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10791, 12540, 12541, 12548, 12549, 12550, 12551, 12552, 13454 in </a:t>
            </a:r>
            <a:r>
              <a:rPr lang="en-US" sz="1200" dirty="0">
                <a:solidFill>
                  <a:schemeClr val="tx1"/>
                </a:solidFill>
                <a:hlinkClick r:id="rId2"/>
              </a:rPr>
              <a:t>11-22/1410r2</a:t>
            </a:r>
            <a:r>
              <a:rPr lang="en-US" sz="1200" dirty="0">
                <a:solidFill>
                  <a:schemeClr val="tx1"/>
                </a:solidFill>
              </a:rPr>
              <a:t> </a:t>
            </a:r>
            <a:r>
              <a:rPr lang="en-US" sz="1200" i="1" dirty="0">
                <a:solidFill>
                  <a:schemeClr val="tx1"/>
                </a:solidFill>
              </a:rPr>
              <a:t>[9 CIDs]</a:t>
            </a:r>
            <a:r>
              <a:rPr lang="en-US" sz="1200" dirty="0">
                <a:solidFill>
                  <a:schemeClr val="tx1"/>
                </a:solidFill>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10110, 10111, 10112, 10113, 10114, 10115, 13434, 13435, 13436, 13441, 13546, 13552, 13565, 13874, 13545, 13558 in </a:t>
            </a:r>
            <a:r>
              <a:rPr lang="en-US" sz="1200" dirty="0">
                <a:effectLst/>
                <a:ea typeface="Calibri" panose="020F0502020204030204" pitchFamily="34" charset="0"/>
                <a:hlinkClick r:id="rId3"/>
              </a:rPr>
              <a:t>11-22/1619r1</a:t>
            </a:r>
            <a:r>
              <a:rPr lang="en-US" sz="1200" dirty="0">
                <a:effectLst/>
                <a:ea typeface="Calibri" panose="020F0502020204030204" pitchFamily="34" charset="0"/>
              </a:rPr>
              <a:t> </a:t>
            </a:r>
            <a:r>
              <a:rPr lang="en-US" sz="1200" i="1" dirty="0">
                <a:effectLst/>
                <a:ea typeface="Calibri" panose="020F0502020204030204" pitchFamily="34" charset="0"/>
              </a:rPr>
              <a:t>[16 CIDs]</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10203, 10449, 12042, 12043, 12899, 12952, 12953, 13301 in </a:t>
            </a:r>
            <a:r>
              <a:rPr lang="en-US" sz="1200" dirty="0">
                <a:effectLst/>
                <a:ea typeface="Calibri" panose="020F0502020204030204" pitchFamily="34" charset="0"/>
                <a:hlinkClick r:id="rId4"/>
              </a:rPr>
              <a:t>11-22/1311r3</a:t>
            </a:r>
            <a:r>
              <a:rPr lang="en-US" sz="1200" dirty="0">
                <a:effectLst/>
                <a:ea typeface="Calibri" panose="020F0502020204030204" pitchFamily="34" charset="0"/>
              </a:rPr>
              <a:t> </a:t>
            </a:r>
            <a:r>
              <a:rPr lang="en-US" sz="1200" i="1" dirty="0">
                <a:effectLst/>
                <a:ea typeface="Calibri" panose="020F0502020204030204" pitchFamily="34" charset="0"/>
              </a:rPr>
              <a:t>[8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12553, 11660 in </a:t>
            </a:r>
            <a:r>
              <a:rPr lang="en-US" sz="1200" dirty="0">
                <a:effectLst/>
                <a:ea typeface="Calibri" panose="020F0502020204030204" pitchFamily="34" charset="0"/>
                <a:hlinkClick r:id="rId5"/>
              </a:rPr>
              <a:t>11-22/1324r2</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10965 </a:t>
            </a:r>
            <a:r>
              <a:rPr lang="en-US" sz="1200" dirty="0">
                <a:effectLst/>
                <a:ea typeface="Calibri" panose="020F0502020204030204" pitchFamily="34" charset="0"/>
              </a:rPr>
              <a:t>in </a:t>
            </a:r>
            <a:r>
              <a:rPr lang="en-US" sz="1200" dirty="0">
                <a:effectLst/>
                <a:ea typeface="Calibri" panose="020F0502020204030204" pitchFamily="34" charset="0"/>
                <a:hlinkClick r:id="rId6"/>
              </a:rPr>
              <a:t>11-22/1120r3</a:t>
            </a:r>
            <a:r>
              <a:rPr lang="en-US" sz="1200" dirty="0">
                <a:effectLst/>
                <a:ea typeface="Calibri" panose="020F0502020204030204" pitchFamily="34" charset="0"/>
              </a:rPr>
              <a:t> &amp; </a:t>
            </a:r>
            <a:r>
              <a:rPr lang="en-US" sz="1200" dirty="0">
                <a:effectLst/>
                <a:ea typeface="Calibri" panose="020F0502020204030204" pitchFamily="34" charset="0"/>
                <a:cs typeface="Times New Roman" panose="02020603050405020304" pitchFamily="18" charset="0"/>
              </a:rPr>
              <a:t>12033 in </a:t>
            </a:r>
            <a:r>
              <a:rPr lang="en-US" sz="1200" dirty="0">
                <a:effectLst/>
                <a:ea typeface="Calibri" panose="020F0502020204030204" pitchFamily="34" charset="0"/>
                <a:hlinkClick r:id="rId7"/>
              </a:rPr>
              <a:t>11-22/1320r2</a:t>
            </a:r>
            <a:r>
              <a:rPr lang="en-US" sz="1200" dirty="0">
                <a:effectLst/>
                <a:ea typeface="Calibri" panose="020F0502020204030204" pitchFamily="34" charset="0"/>
              </a:rPr>
              <a:t> </a:t>
            </a:r>
            <a:r>
              <a:rPr lang="en-US" sz="1200" i="1" dirty="0">
                <a:effectLst/>
                <a:ea typeface="Calibri" panose="020F0502020204030204" pitchFamily="34" charset="0"/>
              </a:rPr>
              <a:t>[4 CIDs]</a:t>
            </a:r>
            <a:endParaRPr lang="en-US" sz="1200" dirty="0">
              <a:effectLst/>
              <a:ea typeface="Calibri" panose="020F0502020204030204" pitchFamily="34" charset="0"/>
              <a:cs typeface="Times New Roman" panose="02020603050405020304" pitchFamily="18"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10944, 10945, 10946, 10947, 11868 in </a:t>
            </a:r>
            <a:r>
              <a:rPr lang="en-US" sz="1200" dirty="0">
                <a:effectLst/>
                <a:ea typeface="Calibri" panose="020F0502020204030204" pitchFamily="34" charset="0"/>
                <a:hlinkClick r:id="rId8"/>
              </a:rPr>
              <a:t>11-22/1270r4</a:t>
            </a:r>
            <a:r>
              <a:rPr lang="en-US" sz="1200" dirty="0">
                <a:effectLst/>
                <a:ea typeface="Calibri" panose="020F0502020204030204" pitchFamily="34" charset="0"/>
              </a:rPr>
              <a:t> </a:t>
            </a:r>
            <a:r>
              <a:rPr lang="en-US" sz="1200" i="1" dirty="0">
                <a:effectLst/>
                <a:ea typeface="Calibri" panose="020F0502020204030204" pitchFamily="34" charset="0"/>
              </a:rPr>
              <a:t>[5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12048, 12120, 13540, 13541, 13542, 12771, 10972, 11893, 12436, 12772, 13725, 12773, 13543, 13677, 11994, 11894, 10973, 12250, 11895,</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12049, 10792, 10795, 11490, 10793, 10794, 11684, 11685, 13726, 11686,</a:t>
            </a:r>
            <a:r>
              <a:rPr lang="en-US" sz="1200" dirty="0">
                <a:ea typeface="Calibri" panose="020F0502020204030204" pitchFamily="34" charset="0"/>
                <a:cs typeface="Times New Roman" panose="02020603050405020304" pitchFamily="18" charset="0"/>
              </a:rPr>
              <a:t> </a:t>
            </a:r>
            <a:r>
              <a:rPr lang="en-US" sz="1200" dirty="0">
                <a:effectLst/>
                <a:ea typeface="Calibri" panose="020F0502020204030204" pitchFamily="34" charset="0"/>
                <a:cs typeface="Times New Roman" panose="02020603050405020304" pitchFamily="18" charset="0"/>
              </a:rPr>
              <a:t>13544, 10974, 12957, and 10725 in </a:t>
            </a:r>
            <a:r>
              <a:rPr lang="en-US" sz="1200" dirty="0">
                <a:effectLst/>
                <a:ea typeface="Calibri" panose="020F0502020204030204" pitchFamily="34" charset="0"/>
                <a:hlinkClick r:id="rId9"/>
              </a:rPr>
              <a:t>11-22/1307r1</a:t>
            </a:r>
            <a:r>
              <a:rPr lang="en-US" sz="1200" dirty="0">
                <a:effectLst/>
                <a:ea typeface="Calibri" panose="020F0502020204030204" pitchFamily="34" charset="0"/>
              </a:rPr>
              <a:t> </a:t>
            </a:r>
            <a:r>
              <a:rPr lang="en-US" sz="1200" i="1" dirty="0">
                <a:effectLst/>
                <a:ea typeface="Calibri" panose="020F0502020204030204" pitchFamily="34" charset="0"/>
              </a:rPr>
              <a:t>[33 CIDs]</a:t>
            </a:r>
            <a:endParaRPr lang="en-US" sz="1200" dirty="0">
              <a:effectLst/>
              <a:ea typeface="Calibri" panose="020F0502020204030204" pitchFamily="34" charset="0"/>
            </a:endParaRP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10328, 10329, 10800, 10803, 11492, 10799, 13455, 13553 in </a:t>
            </a:r>
            <a:r>
              <a:rPr lang="en-US" sz="1200" dirty="0">
                <a:effectLst/>
                <a:ea typeface="Calibri" panose="020F0502020204030204" pitchFamily="34" charset="0"/>
                <a:hlinkClick r:id="rId10"/>
              </a:rPr>
              <a:t>11-22/1617r0</a:t>
            </a:r>
            <a:r>
              <a:rPr lang="en-US" sz="1200" dirty="0">
                <a:effectLst/>
                <a:ea typeface="Calibri" panose="020F0502020204030204" pitchFamily="34" charset="0"/>
              </a:rPr>
              <a:t> </a:t>
            </a:r>
            <a:r>
              <a:rPr lang="en-US" sz="1200" i="1" dirty="0">
                <a:effectLst/>
                <a:ea typeface="Calibri" panose="020F0502020204030204" pitchFamily="34" charset="0"/>
              </a:rPr>
              <a:t>[8 CIDs]</a:t>
            </a:r>
            <a:r>
              <a:rPr lang="en-US" sz="1200" dirty="0">
                <a:effectLst/>
                <a:ea typeface="Calibri" panose="020F0502020204030204" pitchFamily="34" charset="0"/>
              </a:rPr>
              <a:t> </a:t>
            </a:r>
          </a:p>
          <a:p>
            <a:pPr marL="685800" lvl="1">
              <a:buFont typeface="Arial" panose="020B0604020202020204" pitchFamily="34" charset="0"/>
              <a:buChar char="•"/>
            </a:pPr>
            <a:r>
              <a:rPr lang="en-US" sz="1200" dirty="0">
                <a:effectLst/>
                <a:ea typeface="Calibri" panose="020F0502020204030204" pitchFamily="34" charset="0"/>
                <a:cs typeface="Times New Roman" panose="02020603050405020304" pitchFamily="18" charset="0"/>
              </a:rPr>
              <a:t>13559, 10998, 14007, 12007, 14008, 13969 in </a:t>
            </a:r>
            <a:r>
              <a:rPr lang="en-US" sz="1200" dirty="0">
                <a:effectLst/>
                <a:ea typeface="Calibri" panose="020F0502020204030204" pitchFamily="34" charset="0"/>
                <a:hlinkClick r:id="rId11"/>
              </a:rPr>
              <a:t>11-22/1481r0</a:t>
            </a:r>
            <a:r>
              <a:rPr lang="en-US" sz="1200" dirty="0">
                <a:effectLst/>
                <a:ea typeface="Calibri" panose="020F0502020204030204" pitchFamily="34" charset="0"/>
              </a:rPr>
              <a:t> </a:t>
            </a:r>
            <a:r>
              <a:rPr lang="en-US" sz="1200" i="1" dirty="0">
                <a:effectLst/>
                <a:ea typeface="Calibri" panose="020F0502020204030204" pitchFamily="34" charset="0"/>
              </a:rPr>
              <a:t>[6 CIDs]</a:t>
            </a:r>
            <a:endParaRPr lang="en-US" sz="1200" dirty="0">
              <a:effectLst/>
              <a:ea typeface="Calibri" panose="020F0502020204030204" pitchFamily="34" charset="0"/>
            </a:endParaRPr>
          </a:p>
          <a:p>
            <a:pPr marL="0" indent="0"/>
            <a:r>
              <a:rPr lang="en-US" altLang="en-US" sz="1800" b="1" dirty="0"/>
              <a:t>and incorporate the text changes into the latest TGbe draft.</a:t>
            </a:r>
          </a:p>
          <a:p>
            <a:pPr marL="0" indent="0"/>
            <a:r>
              <a:rPr lang="en-US" sz="1800" dirty="0"/>
              <a:t>Move: Mahmoud Kamel			Second: Ross Jian Yu</a:t>
            </a:r>
          </a:p>
          <a:p>
            <a:pPr marL="0" indent="0"/>
            <a:r>
              <a:rPr lang="en-US" sz="1800" dirty="0"/>
              <a:t>Discussion: None.</a:t>
            </a:r>
          </a:p>
          <a:p>
            <a:pPr marL="0" indent="0"/>
            <a:r>
              <a:rPr lang="en-US" sz="1800" dirty="0"/>
              <a:t>Result: </a:t>
            </a:r>
            <a:r>
              <a:rPr lang="en-US" sz="1800" dirty="0">
                <a:highlight>
                  <a:srgbClr val="00FF00"/>
                </a:highlight>
              </a:rPr>
              <a:t>Approved with unanimous consent.</a:t>
            </a:r>
          </a:p>
          <a:p>
            <a:pPr marL="0" indent="0"/>
            <a:r>
              <a:rPr lang="en-US" sz="1100" i="1" dirty="0"/>
              <a:t>Note: These are comment resolution documents that obtained ≥ 75% support during the straw poll phase during the Wednesday/Thursday sessions</a:t>
            </a:r>
          </a:p>
          <a:p>
            <a:pPr marL="0" indent="0"/>
            <a:endParaRPr lang="en-US" sz="18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2660104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442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751014"/>
            <a:ext cx="7770813" cy="4724400"/>
          </a:xfrm>
        </p:spPr>
        <p:txBody>
          <a:bodyPr/>
          <a:lstStyle/>
          <a:p>
            <a:pPr marL="0" indent="0"/>
            <a:r>
              <a:rPr lang="en-US" sz="1600" dirty="0">
                <a:solidFill>
                  <a:schemeClr val="tx1"/>
                </a:solidFill>
              </a:rPr>
              <a:t>Move to approve resolutions to the CIDs:</a:t>
            </a:r>
          </a:p>
          <a:p>
            <a:pPr marL="685800" lvl="1">
              <a:buFont typeface="Arial" panose="020B0604020202020204" pitchFamily="34" charset="0"/>
              <a:buChar char="•"/>
            </a:pPr>
            <a:r>
              <a:rPr lang="en-US" sz="1200" dirty="0">
                <a:effectLst/>
                <a:latin typeface="Times New Roman" panose="02020603050405020304" pitchFamily="18" charset="0"/>
                <a:ea typeface="Calibri" panose="020F0502020204030204" pitchFamily="34" charset="0"/>
                <a:cs typeface="Times New Roman" panose="02020603050405020304" pitchFamily="18" charset="0"/>
              </a:rPr>
              <a:t>11142, 11143, 11144, 11145, 11146, 1147, 11148, 11149, 11150 in </a:t>
            </a:r>
            <a:r>
              <a:rPr lang="en-US" sz="1200" dirty="0">
                <a:effectLst/>
                <a:latin typeface="Times New Roman" panose="02020603050405020304" pitchFamily="18" charset="0"/>
                <a:ea typeface="Calibri" panose="020F0502020204030204" pitchFamily="34" charset="0"/>
                <a:hlinkClick r:id="rId2"/>
              </a:rPr>
              <a:t>11-22/1544r0</a:t>
            </a:r>
            <a:r>
              <a:rPr lang="en-US" sz="1200" dirty="0">
                <a:effectLst/>
                <a:latin typeface="Times New Roman" panose="02020603050405020304" pitchFamily="18" charset="0"/>
                <a:ea typeface="Calibri" panose="020F0502020204030204" pitchFamily="34" charset="0"/>
              </a:rPr>
              <a:t> </a:t>
            </a:r>
            <a:r>
              <a:rPr lang="en-US" sz="1200" i="1" dirty="0">
                <a:effectLst/>
                <a:latin typeface="Times New Roman" panose="02020603050405020304" pitchFamily="18" charset="0"/>
                <a:ea typeface="Calibri" panose="020F0502020204030204" pitchFamily="34" charset="0"/>
              </a:rPr>
              <a:t>[9 CIDs]</a:t>
            </a:r>
            <a:endParaRPr lang="en-US" sz="1200" i="1" dirty="0">
              <a:effectLst/>
              <a:latin typeface="Consolas" panose="020B0609020204030204" pitchFamily="49" charset="0"/>
              <a:ea typeface="Calibri" panose="020F0502020204030204" pitchFamily="34" charset="0"/>
              <a:cs typeface="Times New Roman" panose="02020603050405020304" pitchFamily="18" charset="0"/>
            </a:endParaRPr>
          </a:p>
          <a:p>
            <a:pPr marL="0" indent="0"/>
            <a:r>
              <a:rPr lang="en-US" altLang="en-US" sz="1600" b="1" dirty="0"/>
              <a:t>and incorporate the text changes into the TG</a:t>
            </a:r>
            <a:r>
              <a:rPr lang="en-US" sz="1600" dirty="0">
                <a:effectLst/>
                <a:latin typeface="Times New Roman" panose="02020603050405020304" pitchFamily="18" charset="0"/>
                <a:ea typeface="Calibri" panose="020F0502020204030204" pitchFamily="34" charset="0"/>
              </a:rPr>
              <a:t>be CA doc (i.e., </a:t>
            </a:r>
            <a:r>
              <a:rPr lang="en-US" sz="1600" dirty="0">
                <a:effectLst/>
                <a:latin typeface="Times New Roman" panose="02020603050405020304" pitchFamily="18" charset="0"/>
                <a:ea typeface="Calibri" panose="020F0502020204030204" pitchFamily="34" charset="0"/>
                <a:hlinkClick r:id="rId3"/>
              </a:rPr>
              <a:t>11-21/706r5</a:t>
            </a:r>
            <a:r>
              <a:rPr lang="en-US" sz="1600" dirty="0">
                <a:effectLst/>
                <a:latin typeface="Times New Roman" panose="02020603050405020304" pitchFamily="18" charset="0"/>
                <a:ea typeface="Calibri" panose="020F0502020204030204" pitchFamily="34" charset="0"/>
              </a:rPr>
              <a:t>)</a:t>
            </a:r>
            <a:r>
              <a:rPr lang="en-US" altLang="en-US" sz="1600" b="1" dirty="0"/>
              <a:t>.</a:t>
            </a:r>
          </a:p>
          <a:p>
            <a:pPr marL="400050" lvl="1" indent="0"/>
            <a:endParaRPr lang="en-US" sz="1200" dirty="0">
              <a:solidFill>
                <a:schemeClr val="tx1"/>
              </a:solidFill>
            </a:endParaRPr>
          </a:p>
          <a:p>
            <a:pPr marL="0" indent="0"/>
            <a:r>
              <a:rPr lang="en-US" sz="1600" dirty="0"/>
              <a:t>Move: Sigurd Schelstraete			Second: Stephen Palm</a:t>
            </a:r>
          </a:p>
          <a:p>
            <a:pPr marL="0" indent="0"/>
            <a:r>
              <a:rPr lang="en-US" sz="1600" dirty="0"/>
              <a:t>Discussion: None.</a:t>
            </a:r>
          </a:p>
          <a:p>
            <a:pPr marL="0" indent="0"/>
            <a:r>
              <a:rPr lang="en-US" sz="1600" dirty="0"/>
              <a:t>Result: </a:t>
            </a:r>
            <a:r>
              <a:rPr lang="en-US" sz="1600" dirty="0">
                <a:highlight>
                  <a:srgbClr val="00FF00"/>
                </a:highlight>
              </a:rPr>
              <a:t>Approved with unanimous consent.</a:t>
            </a:r>
          </a:p>
          <a:p>
            <a:pPr marL="0" indent="0"/>
            <a:endParaRPr lang="en-US" sz="1600" dirty="0"/>
          </a:p>
          <a:p>
            <a:pPr marL="0" indent="0"/>
            <a:r>
              <a:rPr lang="en-US" sz="1050" i="1" dirty="0"/>
              <a:t>Note: These are comment resolution documents that obtained ≥ 75% support during the straw poll phase during the Wednesday/Thursday sessions</a:t>
            </a:r>
          </a:p>
          <a:p>
            <a:pPr marL="0" indent="0"/>
            <a:endParaRPr lang="en-US" sz="16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10512183"/>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443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400" b="0" dirty="0">
                <a:solidFill>
                  <a:schemeClr val="tx1"/>
                </a:solidFill>
              </a:rPr>
              <a:t>11076, 11077, 10012</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Po-Kai Huang				Second: George Cherian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773076798"/>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400" dirty="0">
                <a:solidFill>
                  <a:schemeClr val="tx1"/>
                </a:solidFill>
              </a:rPr>
              <a:t>Move to approve resolutions to the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13411, 13416, 14000, 11454, 11455 in </a:t>
            </a:r>
            <a:r>
              <a:rPr lang="en-US" sz="1100" b="0" kern="100" dirty="0">
                <a:effectLst/>
                <a:ea typeface="Malgun Gothic" panose="020B0503020000020004" pitchFamily="34" charset="-127"/>
                <a:cs typeface="Times New Roman" panose="02020603050405020304" pitchFamily="18" charset="0"/>
                <a:hlinkClick r:id="rId2"/>
              </a:rPr>
              <a:t>11-22/1434r2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[5 CIDs] &amp; </a:t>
            </a:r>
            <a:r>
              <a:rPr lang="en-US" sz="1100" b="0" kern="100" dirty="0">
                <a:effectLst/>
                <a:ea typeface="Malgun Gothic" panose="020B0503020000020004" pitchFamily="34" charset="-127"/>
                <a:cs typeface="Times New Roman" panose="02020603050405020304" pitchFamily="18" charset="0"/>
              </a:rPr>
              <a:t>11581, 11452, 13402, 13404 in </a:t>
            </a:r>
            <a:r>
              <a:rPr lang="en-US" sz="1100" b="0" kern="100" dirty="0">
                <a:effectLst/>
                <a:ea typeface="Malgun Gothic" panose="020B0503020000020004" pitchFamily="34" charset="-127"/>
                <a:cs typeface="Times New Roman" panose="02020603050405020304" pitchFamily="18" charset="0"/>
                <a:hlinkClick r:id="rId3"/>
              </a:rPr>
              <a:t>11-22/1188r2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[4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11374, 10346, 11371, 11372, 11613, 10349, 10350, 11612, 12446 in </a:t>
            </a:r>
            <a:r>
              <a:rPr lang="en-US" sz="1100" b="0" kern="100" dirty="0">
                <a:effectLst/>
                <a:ea typeface="Malgun Gothic" panose="020B0503020000020004" pitchFamily="34" charset="-127"/>
                <a:cs typeface="Times New Roman" panose="02020603050405020304" pitchFamily="18" charset="0"/>
                <a:hlinkClick r:id="rId4"/>
              </a:rPr>
              <a:t>11-22/1336r3</a:t>
            </a:r>
            <a:r>
              <a:rPr lang="en-US" sz="1100" b="0" kern="100" dirty="0">
                <a:effectLst/>
                <a:ea typeface="Malgun Gothic" panose="020B0503020000020004" pitchFamily="34" charset="-127"/>
                <a:cs typeface="Times New Roman" panose="02020603050405020304" pitchFamily="18" charset="0"/>
              </a:rPr>
              <a:t> </a:t>
            </a:r>
            <a:r>
              <a:rPr lang="en-US" sz="1100" b="0" i="1" kern="100" dirty="0">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10661, 13010, 13824, 13011, 12685, 10662, 10663, 10087, 10664</a:t>
            </a:r>
            <a:r>
              <a:rPr lang="en-US" sz="1100" b="0" kern="100" dirty="0">
                <a:ea typeface="Malgun Gothic" panose="020B0503020000020004" pitchFamily="34" charset="-127"/>
                <a:cs typeface="Times New Roman" panose="02020603050405020304" pitchFamily="18" charset="0"/>
              </a:rPr>
              <a:t> in </a:t>
            </a:r>
            <a:r>
              <a:rPr lang="en-US" sz="1100" b="0" kern="100" dirty="0">
                <a:ea typeface="Malgun Gothic" panose="020B0503020000020004" pitchFamily="34" charset="-127"/>
                <a:cs typeface="Times New Roman" panose="02020603050405020304" pitchFamily="18" charset="0"/>
                <a:hlinkClick r:id="rId5"/>
              </a:rPr>
              <a:t>11-22/1252r4</a:t>
            </a:r>
            <a:r>
              <a:rPr lang="en-US" sz="1100" b="0" kern="100" dirty="0">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10070, 10424, 10425, 10704, 11523, 11524, 11525, 11699, 11954 in </a:t>
            </a:r>
            <a:r>
              <a:rPr lang="en-US" sz="1100" b="0" kern="100" dirty="0">
                <a:effectLst/>
                <a:ea typeface="Malgun Gothic" panose="020B0503020000020004" pitchFamily="34" charset="-127"/>
                <a:cs typeface="Times New Roman" panose="02020603050405020304" pitchFamily="18" charset="0"/>
                <a:hlinkClick r:id="rId6"/>
              </a:rPr>
              <a:t>11-22/1436r2</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13637, 13016, 10684, 10685, 13838, 11705, 13034, 13035, 13831 in 11-22/1470r7 </a:t>
            </a:r>
            <a:r>
              <a:rPr lang="en-US" sz="1100" b="0" i="1" kern="100" dirty="0">
                <a:effectLst/>
                <a:ea typeface="Malgun Gothic" panose="020B0503020000020004" pitchFamily="34" charset="-127"/>
                <a:cs typeface="Times New Roman" panose="02020603050405020304" pitchFamily="18" charset="0"/>
              </a:rPr>
              <a:t>[9 CIDs]</a:t>
            </a: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10896, 12280, 13008 in </a:t>
            </a:r>
            <a:r>
              <a:rPr lang="en-US" sz="1100" b="0" kern="100" dirty="0">
                <a:effectLst/>
                <a:ea typeface="Malgun Gothic" panose="020B0503020000020004" pitchFamily="34" charset="-127"/>
                <a:cs typeface="Times New Roman" panose="02020603050405020304" pitchFamily="18" charset="0"/>
                <a:hlinkClick r:id="rId7"/>
              </a:rPr>
              <a:t>11-22/1422r2</a:t>
            </a:r>
            <a:r>
              <a:rPr lang="en-US" sz="1100" b="0" kern="100" dirty="0">
                <a:effectLst/>
                <a:ea typeface="Malgun Gothic" panose="020B0503020000020004" pitchFamily="34" charset="-127"/>
                <a:cs typeface="Times New Roman" panose="02020603050405020304" pitchFamily="18" charset="0"/>
              </a:rPr>
              <a:t> &amp; 10689 in </a:t>
            </a:r>
            <a:r>
              <a:rPr lang="en-US" sz="1100" b="0" kern="100" dirty="0">
                <a:effectLst/>
                <a:ea typeface="Malgun Gothic" panose="020B0503020000020004" pitchFamily="34" charset="-127"/>
                <a:cs typeface="Times New Roman" panose="02020603050405020304" pitchFamily="18" charset="0"/>
                <a:hlinkClick r:id="rId8"/>
              </a:rPr>
              <a:t>11-22/1470r7</a:t>
            </a:r>
            <a:r>
              <a:rPr lang="en-US" sz="1100" b="0" kern="100" dirty="0">
                <a:effectLst/>
                <a:ea typeface="Malgun Gothic" panose="020B0503020000020004" pitchFamily="34" charset="-127"/>
                <a:cs typeface="Times New Roman" panose="02020603050405020304" pitchFamily="18" charset="0"/>
              </a:rPr>
              <a:t> &amp; 10900, 12284, 13653 in </a:t>
            </a:r>
            <a:r>
              <a:rPr lang="en-US" sz="1100" b="0" kern="100" dirty="0">
                <a:effectLst/>
                <a:ea typeface="Malgun Gothic" panose="020B0503020000020004" pitchFamily="34" charset="-127"/>
                <a:cs typeface="Times New Roman" panose="02020603050405020304" pitchFamily="18" charset="0"/>
                <a:hlinkClick r:id="rId9"/>
              </a:rPr>
              <a:t>11-22/1233r8</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10440, 11171, 11816, 12217 in </a:t>
            </a:r>
            <a:r>
              <a:rPr lang="en-US" sz="1100" b="0" kern="100" dirty="0">
                <a:effectLst/>
                <a:ea typeface="Malgun Gothic" panose="020B0503020000020004" pitchFamily="34" charset="-127"/>
                <a:cs typeface="Times New Roman" panose="02020603050405020304" pitchFamily="18" charset="0"/>
                <a:hlinkClick r:id="rId10"/>
              </a:rPr>
              <a:t>11-22/1196r5</a:t>
            </a:r>
            <a:r>
              <a:rPr lang="en-US" sz="1100" b="0" kern="100" dirty="0">
                <a:effectLst/>
                <a:ea typeface="Malgun Gothic" panose="020B0503020000020004" pitchFamily="34" charset="-127"/>
                <a:cs typeface="Times New Roman" panose="02020603050405020304" pitchFamily="18" charset="0"/>
              </a:rPr>
              <a:t> &amp; 14118, 13917 in </a:t>
            </a:r>
            <a:r>
              <a:rPr lang="en-US" sz="1100" b="0" kern="100" dirty="0">
                <a:effectLst/>
                <a:ea typeface="Malgun Gothic" panose="020B0503020000020004" pitchFamily="34" charset="-127"/>
                <a:cs typeface="Times New Roman" panose="02020603050405020304" pitchFamily="18" charset="0"/>
                <a:hlinkClick r:id="rId11"/>
              </a:rPr>
              <a:t>11-22/1344r3</a:t>
            </a:r>
            <a:r>
              <a:rPr lang="en-US" sz="1100" b="0" kern="100" dirty="0">
                <a:effectLst/>
                <a:ea typeface="Malgun Gothic" panose="020B0503020000020004" pitchFamily="34" charset="-127"/>
                <a:cs typeface="Times New Roman" panose="02020603050405020304" pitchFamily="18" charset="0"/>
              </a:rPr>
              <a:t> &amp; 12625 in </a:t>
            </a:r>
            <a:r>
              <a:rPr lang="en-US" sz="1100" b="0" kern="100" dirty="0">
                <a:effectLst/>
                <a:ea typeface="Malgun Gothic" panose="020B0503020000020004" pitchFamily="34" charset="-127"/>
                <a:cs typeface="Times New Roman" panose="02020603050405020304" pitchFamily="18" charset="0"/>
                <a:hlinkClick r:id="rId12"/>
              </a:rPr>
              <a:t>11-22/1429r3</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[7 CIDs]</a:t>
            </a:r>
            <a:endParaRPr lang="en-US" sz="1100" b="0" kern="100" dirty="0">
              <a:effectLst/>
              <a:ea typeface="Malgun Gothic" panose="020B0503020000020004" pitchFamily="34" charset="-127"/>
              <a:cs typeface="Times New Roman" panose="02020603050405020304" pitchFamily="18" charset="0"/>
            </a:endParaRPr>
          </a:p>
          <a:p>
            <a:pPr>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12468, 12719, 12831, 12833, 12971, 12972, 13110, 13218, 13219, 13247, 13485, 13486, 13488 in </a:t>
            </a:r>
            <a:r>
              <a:rPr lang="en-US" sz="1100" b="0" kern="100" dirty="0">
                <a:effectLst/>
                <a:ea typeface="Malgun Gothic" panose="020B0503020000020004" pitchFamily="34" charset="-127"/>
                <a:cs typeface="Times New Roman" panose="02020603050405020304" pitchFamily="18" charset="0"/>
                <a:hlinkClick r:id="rId6"/>
              </a:rPr>
              <a:t>11-22/1436r4</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[13 CIDs]</a:t>
            </a:r>
            <a:endParaRPr lang="en-US" sz="11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Duncan Ho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40225009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445 (MAC/Joint)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856538"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12249 in </a:t>
            </a:r>
            <a:r>
              <a:rPr lang="en-US" sz="1200" b="0" dirty="0">
                <a:effectLst/>
                <a:ea typeface="Calibri" panose="020F0502020204030204" pitchFamily="34" charset="0"/>
              </a:rPr>
              <a:t>11-22/1048r1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12618, 10718, 13280, 14018 in </a:t>
            </a:r>
            <a:r>
              <a:rPr lang="en-US" sz="1200" b="0" dirty="0">
                <a:effectLst/>
                <a:ea typeface="Calibri" panose="020F0502020204030204" pitchFamily="34" charset="0"/>
              </a:rPr>
              <a:t>11-22/1487r4 </a:t>
            </a:r>
            <a:r>
              <a:rPr lang="en-US" sz="1200" b="0" i="1" dirty="0">
                <a:solidFill>
                  <a:schemeClr val="tx1"/>
                </a:solidFill>
              </a:rPr>
              <a:t>[4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10406 in </a:t>
            </a:r>
            <a:r>
              <a:rPr lang="en-US" sz="1200" b="0" dirty="0">
                <a:effectLst/>
                <a:ea typeface="Calibri" panose="020F0502020204030204" pitchFamily="34" charset="0"/>
              </a:rPr>
              <a:t>11-22/1364r2 </a:t>
            </a:r>
            <a:r>
              <a:rPr lang="en-US" sz="1200" b="0" i="1" dirty="0">
                <a:solidFill>
                  <a:schemeClr val="tx1"/>
                </a:solidFill>
              </a:rPr>
              <a:t>[1 CIDs]</a:t>
            </a:r>
            <a:endParaRPr lang="en-US" sz="1200" b="0" dirty="0">
              <a:effectLst/>
              <a:ea typeface="Calibri" panose="020F0502020204030204" pitchFamily="34" charset="0"/>
            </a:endParaRP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11995 in 22/1617r0 </a:t>
            </a:r>
            <a:r>
              <a:rPr lang="en-US" sz="1200" b="0" i="1" dirty="0">
                <a:solidFill>
                  <a:schemeClr val="tx1"/>
                </a:solidFill>
              </a:rPr>
              <a:t>[1 CIDs]</a:t>
            </a:r>
            <a:endParaRPr lang="en-US" sz="1200" b="0" dirty="0">
              <a:effectLst/>
              <a:ea typeface="Calibri" panose="020F0502020204030204" pitchFamily="34" charset="0"/>
              <a:cs typeface="Times New Roman" panose="02020603050405020304" pitchFamily="18" charset="0"/>
            </a:endParaRPr>
          </a:p>
          <a:p>
            <a:pPr marL="285750" indent="-285750">
              <a:buFont typeface="Arial" panose="020B0604020202020204" pitchFamily="34" charset="0"/>
              <a:buChar char="•"/>
            </a:pPr>
            <a:r>
              <a:rPr lang="en-US" sz="1200" b="0" dirty="0">
                <a:solidFill>
                  <a:schemeClr val="tx1"/>
                </a:solidFill>
              </a:rPr>
              <a:t>12503, in </a:t>
            </a:r>
            <a:r>
              <a:rPr lang="en-US" sz="1200" b="0" dirty="0">
                <a:solidFill>
                  <a:schemeClr val="tx1"/>
                </a:solidFill>
                <a:hlinkClick r:id="rId2"/>
              </a:rPr>
              <a:t>11-22/1263r2</a:t>
            </a:r>
            <a:r>
              <a:rPr lang="en-US" sz="1200" b="0" dirty="0">
                <a:solidFill>
                  <a:schemeClr val="tx1"/>
                </a:solidFill>
              </a:rPr>
              <a:t> </a:t>
            </a:r>
            <a:r>
              <a:rPr lang="en-US" sz="1200" b="0" i="1" dirty="0">
                <a:solidFill>
                  <a:schemeClr val="tx1"/>
                </a:solidFill>
              </a:rPr>
              <a:t>[1 CIDs]</a:t>
            </a:r>
            <a:endParaRPr lang="en-US" sz="1200" b="0" dirty="0">
              <a:solidFill>
                <a:schemeClr val="tx1"/>
              </a:solidFill>
            </a:endParaRPr>
          </a:p>
          <a:p>
            <a:pPr marL="0" indent="0"/>
            <a:r>
              <a:rPr lang="en-US" altLang="en-US" sz="1400" b="1" dirty="0"/>
              <a:t>and incorporate the text changes into the latest TGbe draft.</a:t>
            </a:r>
          </a:p>
          <a:p>
            <a:pPr marL="0" indent="0"/>
            <a:endParaRPr lang="en-US" altLang="en-US" sz="1200" b="1" dirty="0"/>
          </a:p>
          <a:p>
            <a:pPr marL="0" indent="0"/>
            <a:r>
              <a:rPr lang="en-US" sz="1400" dirty="0"/>
              <a:t>Move: Binita Gupta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p>
          <a:p>
            <a:endParaRPr lang="en-US" sz="1400" dirty="0"/>
          </a:p>
          <a:p>
            <a:r>
              <a:rPr lang="en-US" sz="1050" i="1" dirty="0"/>
              <a:t>Note: These are comment resolution documents that obtained ≥ 75% support during the straw poll phase during the Wednesday/Thursday sessions</a:t>
            </a:r>
          </a:p>
          <a:p>
            <a:endParaRPr lang="en-US" sz="1400" dirty="0">
              <a:highlight>
                <a:srgbClr val="00FF00"/>
              </a:highlight>
            </a:endParaRP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887719972"/>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446</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D2.2 draft after incorporating the approved changes as specified in </a:t>
            </a:r>
            <a:r>
              <a:rPr lang="en-US" sz="2400" dirty="0">
                <a:solidFill>
                  <a:schemeClr val="tx1"/>
                </a:solidFill>
              </a:rPr>
              <a:t>Motions 415 to 445 (motions with numerical values)</a:t>
            </a:r>
            <a:r>
              <a:rPr lang="en-US" sz="2400" dirty="0"/>
              <a:t>.</a:t>
            </a:r>
          </a:p>
          <a:p>
            <a:pPr marL="0" indent="0"/>
            <a:endParaRPr lang="en-US" sz="2400" dirty="0"/>
          </a:p>
          <a:p>
            <a:pPr marL="0" indent="0"/>
            <a:r>
              <a:rPr lang="en-US" sz="2400" dirty="0"/>
              <a:t>Move: Abhishek Patil		Second: Chunyu Hu</a:t>
            </a:r>
          </a:p>
          <a:p>
            <a:pPr marL="0" indent="0"/>
            <a:r>
              <a:rPr lang="en-US" sz="2400" dirty="0"/>
              <a:t>Discussion: None.</a:t>
            </a:r>
          </a:p>
          <a:p>
            <a:r>
              <a:rPr lang="en-US" sz="2400" dirty="0"/>
              <a:t>Result: </a:t>
            </a:r>
            <a:r>
              <a:rPr lang="en-US" sz="2400" dirty="0">
                <a:highlight>
                  <a:srgbClr val="00FF00"/>
                </a:highlight>
              </a:rPr>
              <a:t>Approved with unanimous consent.</a:t>
            </a:r>
          </a:p>
          <a:p>
            <a:endParaRPr lang="en-US"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a:t>July 2022</a:t>
            </a:r>
            <a:endParaRPr lang="en-GB" dirty="0"/>
          </a:p>
        </p:txBody>
      </p:sp>
    </p:spTree>
    <p:extLst>
      <p:ext uri="{BB962C8B-B14F-4D97-AF65-F5344CB8AC3E}">
        <p14:creationId xmlns:p14="http://schemas.microsoft.com/office/powerpoint/2010/main" val="2118108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FE4BCC-0258-D7B0-CE74-0DDE786660B9}"/>
              </a:ext>
            </a:extLst>
          </p:cNvPr>
          <p:cNvSpPr>
            <a:spLocks noGrp="1"/>
          </p:cNvSpPr>
          <p:nvPr>
            <p:ph type="title"/>
          </p:nvPr>
        </p:nvSpPr>
        <p:spPr/>
        <p:txBody>
          <a:bodyPr/>
          <a:lstStyle/>
          <a:p>
            <a:r>
              <a:rPr lang="en-US" altLang="en-US" dirty="0"/>
              <a:t>TGbe MAC November Ad-Hoc</a:t>
            </a:r>
            <a:endParaRPr lang="en-US" dirty="0"/>
          </a:p>
        </p:txBody>
      </p:sp>
      <p:sp>
        <p:nvSpPr>
          <p:cNvPr id="3" name="Content Placeholder 2">
            <a:extLst>
              <a:ext uri="{FF2B5EF4-FFF2-40B4-BE49-F238E27FC236}">
                <a16:creationId xmlns:a16="http://schemas.microsoft.com/office/drawing/2014/main" id="{DDFD3685-A4E7-CD24-7EF5-92B49058CA64}"/>
              </a:ext>
            </a:extLst>
          </p:cNvPr>
          <p:cNvSpPr>
            <a:spLocks noGrp="1"/>
          </p:cNvSpPr>
          <p:nvPr>
            <p:ph idx="1"/>
          </p:nvPr>
        </p:nvSpPr>
        <p:spPr/>
        <p:txBody>
          <a:bodyPr/>
          <a:lstStyle/>
          <a:p>
            <a:r>
              <a:rPr lang="en-US" altLang="en-US" dirty="0"/>
              <a:t>Approve a TGbe MAC ad-hoc meeting on November </a:t>
            </a:r>
            <a:r>
              <a:rPr lang="en-US" altLang="en-US" dirty="0">
                <a:solidFill>
                  <a:schemeClr val="tx1"/>
                </a:solidFill>
              </a:rPr>
              <a:t>11-12,</a:t>
            </a:r>
            <a:r>
              <a:rPr lang="en-US" altLang="en-US" dirty="0"/>
              <a:t> 2022, in Bangkok, Thailand, for the purpose of TGbe comment resolution and consideration of document submissions</a:t>
            </a:r>
          </a:p>
          <a:p>
            <a:endParaRPr lang="en-US" altLang="en-US" dirty="0"/>
          </a:p>
          <a:p>
            <a:r>
              <a:rPr lang="en-US" dirty="0"/>
              <a:t>Move: Ming Gan			Second: George Cherian</a:t>
            </a:r>
          </a:p>
          <a:p>
            <a:r>
              <a:rPr lang="en-US" dirty="0"/>
              <a:t>Discussion: missing location, added.</a:t>
            </a:r>
          </a:p>
          <a:p>
            <a:r>
              <a:rPr lang="en-US" dirty="0">
                <a:solidFill>
                  <a:schemeClr val="tx1"/>
                </a:solidFill>
              </a:rPr>
              <a:t>Preliminary Result: 58Y, 8N, 23A (pass)</a:t>
            </a:r>
          </a:p>
          <a:p>
            <a:r>
              <a:rPr lang="en-US" dirty="0">
                <a:solidFill>
                  <a:schemeClr val="tx1"/>
                </a:solidFill>
                <a:highlight>
                  <a:srgbClr val="00FF00"/>
                </a:highlight>
              </a:rPr>
              <a:t>Result: 57Y, 7N, 22A (passes)</a:t>
            </a:r>
            <a:endParaRPr lang="en-US" dirty="0">
              <a:highlight>
                <a:srgbClr val="00FF00"/>
              </a:highlight>
            </a:endParaRPr>
          </a:p>
        </p:txBody>
      </p:sp>
      <p:sp>
        <p:nvSpPr>
          <p:cNvPr id="4" name="Slide Number Placeholder 3">
            <a:extLst>
              <a:ext uri="{FF2B5EF4-FFF2-40B4-BE49-F238E27FC236}">
                <a16:creationId xmlns:a16="http://schemas.microsoft.com/office/drawing/2014/main" id="{98DE8F88-3B21-FBAE-BB59-515856F1B180}"/>
              </a:ext>
            </a:extLst>
          </p:cNvPr>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a:extLst>
              <a:ext uri="{FF2B5EF4-FFF2-40B4-BE49-F238E27FC236}">
                <a16:creationId xmlns:a16="http://schemas.microsoft.com/office/drawing/2014/main" id="{7D3A5059-80D0-24B2-A2B2-4DF7B9D8D4AC}"/>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CE70C678-9063-E6B0-9F04-D6735DCCD130}"/>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232294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402</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12779, 12605, 12808, 11762 in </a:t>
            </a:r>
            <a:r>
              <a:rPr lang="en-US" sz="1100" b="0" dirty="0">
                <a:solidFill>
                  <a:schemeClr val="tx1"/>
                </a:solidFill>
                <a:hlinkClick r:id="rId2"/>
              </a:rPr>
              <a:t>11-22/1026r6</a:t>
            </a:r>
            <a:r>
              <a:rPr lang="en-US" sz="1100" b="0" dirty="0">
                <a:solidFill>
                  <a:schemeClr val="tx1"/>
                </a:solidFill>
              </a:rPr>
              <a:t> </a:t>
            </a:r>
            <a:r>
              <a:rPr lang="en-US" sz="1100" b="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Laurent Cariou				Second: Abhishek Patil</a:t>
            </a:r>
          </a:p>
          <a:p>
            <a:pPr marL="0" indent="0"/>
            <a:r>
              <a:rPr lang="en-US" sz="1800" dirty="0"/>
              <a:t>Discussion: Some.</a:t>
            </a:r>
            <a:endParaRPr lang="en-US" sz="1800" b="0" dirty="0"/>
          </a:p>
          <a:p>
            <a:r>
              <a:rPr lang="en-US" sz="1800" dirty="0"/>
              <a:t>Preliminary Result: 75Y, 46N, 27A (fails)</a:t>
            </a:r>
          </a:p>
          <a:p>
            <a:r>
              <a:rPr lang="en-US" sz="1800" dirty="0"/>
              <a:t>Result: 75Y, 46N, 27A (fails)</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465234638"/>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on OCTOBER 26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September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Tree>
    <p:extLst>
      <p:ext uri="{BB962C8B-B14F-4D97-AF65-F5344CB8AC3E}">
        <p14:creationId xmlns:p14="http://schemas.microsoft.com/office/powerpoint/2010/main" val="9881894"/>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447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400" b="0" dirty="0">
                <a:solidFill>
                  <a:schemeClr val="tx1"/>
                </a:solidFill>
              </a:rPr>
              <a:t>12537 in </a:t>
            </a:r>
            <a:r>
              <a:rPr lang="en-US" sz="1400" b="0" dirty="0">
                <a:solidFill>
                  <a:schemeClr val="tx1"/>
                </a:solidFill>
                <a:hlinkClick r:id="rId2"/>
              </a:rPr>
              <a:t>11-22/1610r1</a:t>
            </a:r>
            <a:r>
              <a:rPr lang="en-US" sz="1400" b="0" dirty="0">
                <a:solidFill>
                  <a:schemeClr val="tx1"/>
                </a:solidFill>
              </a:rPr>
              <a:t> </a:t>
            </a:r>
            <a:r>
              <a:rPr lang="en-US" sz="1400" b="0" i="1" dirty="0">
                <a:solidFill>
                  <a:schemeClr val="tx1"/>
                </a:solidFill>
              </a:rPr>
              <a:t>[1 CID]</a:t>
            </a:r>
          </a:p>
          <a:p>
            <a:pPr marL="285750" indent="-285750">
              <a:buFont typeface="Arial" panose="020B0604020202020204" pitchFamily="34" charset="0"/>
              <a:buChar char="•"/>
            </a:pPr>
            <a:r>
              <a:rPr lang="pt-BR" sz="1400" b="0" dirty="0">
                <a:solidFill>
                  <a:schemeClr val="tx1"/>
                </a:solidFill>
              </a:rPr>
              <a:t>10784, 10785, 10786, 10787 in </a:t>
            </a:r>
            <a:r>
              <a:rPr lang="pt-BR" sz="1400" b="0" dirty="0">
                <a:solidFill>
                  <a:schemeClr val="tx1"/>
                </a:solidFill>
                <a:hlinkClick r:id="rId3"/>
              </a:rPr>
              <a:t>11-22/1611r1</a:t>
            </a:r>
            <a:r>
              <a:rPr lang="pt-BR" sz="1400" b="0" dirty="0">
                <a:solidFill>
                  <a:schemeClr val="tx1"/>
                </a:solidFill>
              </a:rPr>
              <a:t> </a:t>
            </a:r>
            <a:r>
              <a:rPr lang="en-US" sz="1400" b="0" i="1" dirty="0">
                <a:solidFill>
                  <a:schemeClr val="tx1"/>
                </a:solidFill>
              </a:rPr>
              <a:t>[4 CIDs]</a:t>
            </a:r>
            <a:endParaRPr lang="en-US" sz="1400" b="0" dirty="0">
              <a:solidFill>
                <a:schemeClr val="tx1"/>
              </a:solidFill>
            </a:endParaRP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r>
              <a:rPr lang="en-US" sz="12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969670249"/>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448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11936, 10821, 10822, 11279, 11006, 11007, 11280, 11008, 11963, 11009, 11153, 11937, 11010, 11012 in </a:t>
            </a:r>
            <a:r>
              <a:rPr lang="en-US" sz="1200" b="0" dirty="0">
                <a:solidFill>
                  <a:schemeClr val="tx1"/>
                </a:solidFill>
                <a:hlinkClick r:id="rId2"/>
              </a:rPr>
              <a:t>11-22/1645r1</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10510, 10379, 10475, 10262, 10380, 10476, 11803, 10264, 10181, 11825 in </a:t>
            </a:r>
            <a:r>
              <a:rPr lang="en-US" sz="1200" b="0" dirty="0">
                <a:solidFill>
                  <a:schemeClr val="tx1"/>
                </a:solidFill>
                <a:hlinkClick r:id="rId3"/>
              </a:rPr>
              <a:t>11-22/1582r2</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12958, 11123, 10842, 10708, 13126, 13127, 11987, 10844 in </a:t>
            </a:r>
            <a:r>
              <a:rPr lang="en-US" sz="1200" b="0" dirty="0">
                <a:solidFill>
                  <a:schemeClr val="tx1"/>
                </a:solidFill>
                <a:hlinkClick r:id="rId4"/>
              </a:rPr>
              <a:t>11-22/1477r1</a:t>
            </a:r>
            <a:r>
              <a:rPr lang="en-US" sz="1200" b="0" dirty="0">
                <a:solidFill>
                  <a:schemeClr val="tx1"/>
                </a:solidFill>
              </a:rPr>
              <a:t> </a:t>
            </a:r>
            <a:r>
              <a:rPr lang="en-US" sz="1200" b="0" i="1" dirty="0">
                <a:solidFill>
                  <a:schemeClr val="tx1"/>
                </a:solidFill>
              </a:rPr>
              <a:t>[8 CIDs]</a:t>
            </a:r>
          </a:p>
          <a:p>
            <a:pPr marL="285750" indent="-285750">
              <a:buFont typeface="Arial" panose="020B0604020202020204" pitchFamily="34" charset="0"/>
              <a:buChar char="•"/>
            </a:pPr>
            <a:r>
              <a:rPr lang="en-US" sz="1200" b="0" dirty="0">
                <a:solidFill>
                  <a:schemeClr val="tx1"/>
                </a:solidFill>
              </a:rPr>
              <a:t> 13715, 13124, 12977, 13125, 14102 in </a:t>
            </a:r>
            <a:r>
              <a:rPr lang="en-US" sz="1200" b="0" dirty="0">
                <a:solidFill>
                  <a:schemeClr val="tx1"/>
                </a:solidFill>
                <a:hlinkClick r:id="rId5"/>
              </a:rPr>
              <a:t>11-22/1500r1</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13855, 12050, 13377, 13794, 13378, 13795, 12640, 12641, 12642, 10246, 13376, 10027, 13619, 13992 in </a:t>
            </a:r>
            <a:r>
              <a:rPr lang="en-US" sz="1200" b="0" dirty="0">
                <a:solidFill>
                  <a:schemeClr val="tx1"/>
                </a:solidFill>
                <a:hlinkClick r:id="rId6"/>
              </a:rPr>
              <a:t>11-22/1381r3</a:t>
            </a:r>
            <a:r>
              <a:rPr lang="en-US" sz="1200" b="0" dirty="0">
                <a:solidFill>
                  <a:schemeClr val="tx1"/>
                </a:solidFill>
              </a:rPr>
              <a:t> </a:t>
            </a:r>
            <a:r>
              <a:rPr lang="en-US" sz="1200" b="0" i="1" dirty="0">
                <a:solidFill>
                  <a:schemeClr val="tx1"/>
                </a:solidFill>
              </a:rPr>
              <a:t>[10 CIDs]</a:t>
            </a:r>
          </a:p>
          <a:p>
            <a:pPr marL="285750" indent="-285750">
              <a:buFont typeface="Arial" panose="020B0604020202020204" pitchFamily="34" charset="0"/>
              <a:buChar char="•"/>
            </a:pPr>
            <a:r>
              <a:rPr lang="en-US" sz="1200" b="0" dirty="0">
                <a:solidFill>
                  <a:schemeClr val="tx1"/>
                </a:solidFill>
              </a:rPr>
              <a:t>14014, 14015, 13901 in </a:t>
            </a:r>
            <a:r>
              <a:rPr lang="en-US" sz="1200" b="0" dirty="0">
                <a:solidFill>
                  <a:schemeClr val="tx1"/>
                </a:solidFill>
                <a:hlinkClick r:id="rId7"/>
              </a:rPr>
              <a:t>11-22/1453r2</a:t>
            </a:r>
            <a:r>
              <a:rPr lang="en-US" sz="1200" b="0" dirty="0">
                <a:solidFill>
                  <a:schemeClr val="tx1"/>
                </a:solidFill>
              </a:rPr>
              <a:t> </a:t>
            </a:r>
            <a:r>
              <a:rPr lang="en-US" sz="1200" b="0" i="1" dirty="0">
                <a:solidFill>
                  <a:schemeClr val="tx1"/>
                </a:solidFill>
              </a:rPr>
              <a:t>[3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John Wullert			Second: Ming Gan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705553056"/>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449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13278, 13279, 12996, 12081, 12082, 14017, 12080 in </a:t>
            </a:r>
            <a:r>
              <a:rPr lang="en-US" sz="1200" b="0" dirty="0">
                <a:solidFill>
                  <a:schemeClr val="tx1"/>
                </a:solidFill>
                <a:hlinkClick r:id="rId2"/>
              </a:rPr>
              <a:t>11-22/1487r7</a:t>
            </a:r>
            <a:r>
              <a:rPr lang="en-US" sz="1200" b="0" dirty="0">
                <a:solidFill>
                  <a:schemeClr val="tx1"/>
                </a:solidFill>
              </a:rPr>
              <a:t> </a:t>
            </a:r>
            <a:r>
              <a:rPr lang="en-US" sz="1200" b="0" i="1" dirty="0">
                <a:solidFill>
                  <a:schemeClr val="tx1"/>
                </a:solidFill>
              </a:rPr>
              <a:t>[7 CIDs]</a:t>
            </a:r>
          </a:p>
          <a:p>
            <a:pPr marL="285750" indent="-285750">
              <a:buFont typeface="Arial" panose="020B0604020202020204" pitchFamily="34" charset="0"/>
              <a:buChar char="•"/>
            </a:pPr>
            <a:r>
              <a:rPr lang="en-US" sz="1200" b="0" dirty="0">
                <a:solidFill>
                  <a:schemeClr val="tx1"/>
                </a:solidFill>
              </a:rPr>
              <a:t>10368, 10867, 11583, 11599, 11680, 13707, 14003, 12889, 12683, 10362, 12891, 13634, 11462, 12448, 13663 in </a:t>
            </a:r>
            <a:r>
              <a:rPr lang="en-US" sz="1200" b="0" dirty="0">
                <a:solidFill>
                  <a:schemeClr val="tx1"/>
                </a:solidFill>
                <a:hlinkClick r:id="rId3"/>
              </a:rPr>
              <a:t>11-22/1503r2</a:t>
            </a:r>
            <a:r>
              <a:rPr lang="en-US" sz="1200" b="0" dirty="0">
                <a:solidFill>
                  <a:schemeClr val="tx1"/>
                </a:solidFill>
              </a:rPr>
              <a:t> </a:t>
            </a:r>
            <a:r>
              <a:rPr lang="en-US" sz="1200" b="0" i="1" dirty="0">
                <a:solidFill>
                  <a:schemeClr val="tx1"/>
                </a:solidFill>
              </a:rPr>
              <a:t>[15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Ming Gan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2299833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450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11683 in </a:t>
            </a:r>
            <a:r>
              <a:rPr lang="en-US" sz="1200" b="0" dirty="0">
                <a:solidFill>
                  <a:schemeClr val="tx1"/>
                </a:solidFill>
                <a:hlinkClick r:id="rId2"/>
              </a:rPr>
              <a:t>11-22/1307r2</a:t>
            </a:r>
            <a:r>
              <a:rPr lang="en-US" sz="1200" b="0" dirty="0">
                <a:solidFill>
                  <a:schemeClr val="tx1"/>
                </a:solidFill>
              </a:rPr>
              <a:t> </a:t>
            </a:r>
            <a:r>
              <a:rPr lang="en-US" sz="1200" b="0" i="1" dirty="0">
                <a:solidFill>
                  <a:schemeClr val="tx1"/>
                </a:solidFill>
              </a:rPr>
              <a:t>[1 CID]</a:t>
            </a:r>
          </a:p>
          <a:p>
            <a:pPr marL="285750" indent="-285750">
              <a:buFont typeface="Arial" panose="020B0604020202020204" pitchFamily="34" charset="0"/>
              <a:buChar char="•"/>
            </a:pPr>
            <a:r>
              <a:rPr lang="en-US" sz="1200" b="0" dirty="0">
                <a:solidFill>
                  <a:schemeClr val="tx1"/>
                </a:solidFill>
              </a:rPr>
              <a:t>11274, 11275, 11663, 11669, 11670 in </a:t>
            </a:r>
            <a:r>
              <a:rPr lang="en-US" sz="1200" b="0" dirty="0">
                <a:solidFill>
                  <a:schemeClr val="tx1"/>
                </a:solidFill>
                <a:hlinkClick r:id="rId3"/>
              </a:rPr>
              <a:t>11-22/1468r2</a:t>
            </a:r>
            <a:r>
              <a:rPr lang="en-US" sz="1200" b="0" dirty="0">
                <a:solidFill>
                  <a:schemeClr val="tx1"/>
                </a:solidFill>
              </a:rPr>
              <a:t> </a:t>
            </a:r>
            <a:r>
              <a:rPr lang="en-US" sz="1200" b="0" i="1" dirty="0">
                <a:solidFill>
                  <a:schemeClr val="tx1"/>
                </a:solidFill>
              </a:rPr>
              <a:t>[5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Zinan Lin			Second: Ross Jian Yu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1724087156"/>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451 (PHY-ERRATA)</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10337 in </a:t>
            </a:r>
            <a:r>
              <a:rPr lang="en-US" sz="1200" u="sng" dirty="0">
                <a:solidFill>
                  <a:schemeClr val="tx1"/>
                </a:solidFill>
                <a:effectLst/>
                <a:ea typeface="Calibri" panose="020F0502020204030204" pitchFamily="34" charset="0"/>
                <a:hlinkClick r:id="rId2"/>
              </a:rPr>
              <a:t>11-22/1384r0</a:t>
            </a:r>
            <a:r>
              <a:rPr lang="en-US" sz="1200" i="1" dirty="0">
                <a:solidFill>
                  <a:schemeClr val="tx1"/>
                </a:solidFill>
              </a:rPr>
              <a:t> </a:t>
            </a:r>
            <a:r>
              <a:rPr lang="en-US" sz="1200" dirty="0">
                <a:solidFill>
                  <a:schemeClr val="tx1"/>
                </a:solidFill>
              </a:rPr>
              <a:t>and 10377 in </a:t>
            </a:r>
            <a:r>
              <a:rPr lang="en-US" sz="1200" dirty="0">
                <a:solidFill>
                  <a:schemeClr val="tx1"/>
                </a:solidFill>
                <a:hlinkClick r:id="rId3"/>
              </a:rPr>
              <a:t>11-22/1293r2</a:t>
            </a:r>
            <a:r>
              <a:rPr lang="en-US" sz="1200" dirty="0">
                <a:solidFill>
                  <a:schemeClr val="tx1"/>
                </a:solidFill>
              </a:rPr>
              <a:t> </a:t>
            </a:r>
            <a:r>
              <a:rPr lang="en-US" sz="1200" i="1" dirty="0">
                <a:solidFill>
                  <a:schemeClr val="tx1"/>
                </a:solidFill>
              </a:rPr>
              <a:t>[2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Edward Au				Second: Bin Tian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dirty="0"/>
          </a:p>
          <a:p>
            <a:endParaRPr lang="en-US" sz="1800" dirty="0"/>
          </a:p>
          <a:p>
            <a:r>
              <a:rPr lang="en-US" sz="1400" b="0" dirty="0"/>
              <a:t>Note: CR for these CIDs obtained majority support during the SP phase, however the CID list that was included in the SP/motion was incorrect. This motion points to the correct documents for each of these CIDs.</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048794936"/>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452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11-22/1773r6</a:t>
            </a:r>
            <a:endParaRPr lang="en-US" sz="1800" dirty="0"/>
          </a:p>
          <a:p>
            <a:pPr>
              <a:buFont typeface="Arial" panose="020B0604020202020204" pitchFamily="34" charset="0"/>
              <a:buChar char="•"/>
            </a:pPr>
            <a:endParaRPr lang="en-US" sz="1800" dirty="0"/>
          </a:p>
          <a:p>
            <a:pPr marL="0" indent="0"/>
            <a:r>
              <a:rPr lang="en-US" sz="1800" dirty="0"/>
              <a:t>Move: Kumail Haider		Second: Po-Kai Huang</a:t>
            </a:r>
          </a:p>
          <a:p>
            <a:pPr marL="0" indent="0"/>
            <a:r>
              <a:rPr lang="en-US" sz="1800" dirty="0"/>
              <a:t>Discussion: Some discussion.</a:t>
            </a:r>
          </a:p>
          <a:p>
            <a:pPr marL="0" indent="0"/>
            <a:r>
              <a:rPr lang="en-US" sz="1800" dirty="0"/>
              <a:t>Result: </a:t>
            </a:r>
            <a:r>
              <a:rPr lang="en-US" sz="1800" dirty="0">
                <a:highlight>
                  <a:srgbClr val="00FF00"/>
                </a:highlight>
              </a:rPr>
              <a:t>Approved with unanimous consent.</a:t>
            </a:r>
            <a:endParaRPr lang="en-US" sz="1800" dirty="0"/>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a:t>October 2022</a:t>
            </a:r>
            <a:endParaRPr lang="en-GB" dirty="0"/>
          </a:p>
        </p:txBody>
      </p:sp>
    </p:spTree>
    <p:extLst>
      <p:ext uri="{BB962C8B-B14F-4D97-AF65-F5344CB8AC3E}">
        <p14:creationId xmlns:p14="http://schemas.microsoft.com/office/powerpoint/2010/main" val="3935425408"/>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453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11-22/1213r4</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 </a:t>
            </a:r>
          </a:p>
          <a:p>
            <a:pPr marL="0" indent="0"/>
            <a:r>
              <a:rPr lang="en-US" sz="1800" dirty="0"/>
              <a:t>Discussion: Some discussion.</a:t>
            </a:r>
            <a:endParaRPr lang="en-US" sz="1800" b="0" dirty="0"/>
          </a:p>
          <a:p>
            <a:r>
              <a:rPr lang="en-US" sz="1800" dirty="0"/>
              <a:t>Preliminary Result: 32Y, 21N, 38A (fails)</a:t>
            </a:r>
          </a:p>
          <a:p>
            <a:r>
              <a:rPr lang="en-US" sz="1800" dirty="0">
                <a:highlight>
                  <a:srgbClr val="FF0000"/>
                </a:highlight>
              </a:rPr>
              <a:t>Result: 30Y, 21N, 37A (fails)</a:t>
            </a:r>
          </a:p>
          <a:p>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315295219"/>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454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11-22/1213r5</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Clarification on what the change w.r.t r4.</a:t>
            </a:r>
          </a:p>
          <a:p>
            <a:pPr marL="0" indent="0"/>
            <a:r>
              <a:rPr lang="en-US" sz="1800" dirty="0"/>
              <a:t>Preliminary Result: 27Y, 23N, 28A (fails)</a:t>
            </a:r>
          </a:p>
          <a:p>
            <a:pPr marL="0" indent="0"/>
            <a:r>
              <a:rPr lang="en-US" sz="1800" dirty="0">
                <a:highlight>
                  <a:srgbClr val="FF0000"/>
                </a:highlight>
              </a:rPr>
              <a:t>Result: 26Y, 23N, 27A (fails)</a:t>
            </a:r>
          </a:p>
          <a:p>
            <a:pPr marL="0" indent="0"/>
            <a:endParaRPr lang="en-US" sz="1800" dirty="0"/>
          </a:p>
          <a:p>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59057829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455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12334, 10906, 10908, 12290 in </a:t>
            </a:r>
            <a:r>
              <a:rPr lang="en-US" sz="1200" dirty="0">
                <a:solidFill>
                  <a:schemeClr val="tx1"/>
                </a:solidFill>
                <a:hlinkClick r:id="rId2"/>
              </a:rPr>
              <a:t>11-22/1213r6</a:t>
            </a:r>
            <a:r>
              <a:rPr lang="en-US" sz="1200" dirty="0">
                <a:solidFill>
                  <a:schemeClr val="tx1"/>
                </a:solidFill>
              </a:rPr>
              <a:t> </a:t>
            </a:r>
            <a:r>
              <a:rPr lang="en-US" sz="1200" i="1" dirty="0">
                <a:solidFill>
                  <a:schemeClr val="tx1"/>
                </a:solidFill>
              </a:rPr>
              <a:t>[4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Guogang Huang			Second: Ming Gan</a:t>
            </a:r>
          </a:p>
          <a:p>
            <a:pPr marL="0" indent="0"/>
            <a:r>
              <a:rPr lang="en-US" sz="1800" dirty="0"/>
              <a:t>Discussion: See other discussions.</a:t>
            </a:r>
          </a:p>
          <a:p>
            <a:pPr marL="0" indent="0"/>
            <a:r>
              <a:rPr lang="en-US" sz="1800" dirty="0"/>
              <a:t>Preliminary Result: 25Y, 26N, 35A (preliminary fails)</a:t>
            </a:r>
          </a:p>
          <a:p>
            <a:pPr marL="0" indent="0"/>
            <a:r>
              <a:rPr lang="en-US" sz="1800" dirty="0">
                <a:highlight>
                  <a:srgbClr val="FF0000"/>
                </a:highlight>
              </a:rPr>
              <a:t>Result: 24Y, 26N, 34A (fails)</a:t>
            </a:r>
          </a:p>
          <a:p>
            <a:pPr marL="0" indent="0"/>
            <a:endParaRPr lang="en-US" sz="1800" dirty="0"/>
          </a:p>
          <a:p>
            <a:r>
              <a:rPr lang="en-US" sz="1400" b="0" i="1" dirty="0"/>
              <a:t>Note: These CIDs were discussed on September 8, and then in October 19 2022. The SP result is 21Y, 14N,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8067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p:txBody>
          <a:bodyPr/>
          <a:lstStyle/>
          <a:p>
            <a:r>
              <a:rPr lang="en-US" sz="1800" dirty="0"/>
              <a:t>Move to approve TGbe minutes of teleconferences listed below:</a:t>
            </a:r>
          </a:p>
          <a:p>
            <a:pPr lvl="1">
              <a:buFont typeface="Arial" panose="020B0604020202020204" pitchFamily="34" charset="0"/>
              <a:buChar char="•"/>
            </a:pPr>
            <a:r>
              <a:rPr lang="en-US" sz="1800" dirty="0"/>
              <a:t>May Electronic: </a:t>
            </a:r>
            <a:r>
              <a:rPr lang="en-US" sz="1800" dirty="0">
                <a:solidFill>
                  <a:srgbClr val="6B9F25"/>
                </a:solidFill>
                <a:hlinkClick r:id="rId2">
                  <a:extLst>
                    <a:ext uri="{A12FA001-AC4F-418D-AE19-62706E023703}">
                      <ahyp:hlinkClr xmlns:ahyp="http://schemas.microsoft.com/office/drawing/2018/hyperlinkcolor" val="tx"/>
                    </a:ext>
                  </a:extLst>
                </a:hlinkClick>
              </a:rPr>
              <a:t>https://mentor.ieee.org/802.11/dcn/22/11-22-0756-0</a:t>
            </a:r>
            <a:r>
              <a:rPr lang="en-US" sz="1800" dirty="0">
                <a:solidFill>
                  <a:srgbClr val="FF0000"/>
                </a:solidFill>
                <a:hlinkClick r:id="rId2">
                  <a:extLst>
                    <a:ext uri="{A12FA001-AC4F-418D-AE19-62706E023703}">
                      <ahyp:hlinkClr xmlns:ahyp="http://schemas.microsoft.com/office/drawing/2018/hyperlinkcolor" val="tx"/>
                    </a:ext>
                  </a:extLst>
                </a:hlinkClick>
              </a:rPr>
              <a:t>3</a:t>
            </a:r>
            <a:r>
              <a:rPr lang="en-US" sz="1800" dirty="0">
                <a:solidFill>
                  <a:srgbClr val="6B9F25"/>
                </a:solidFill>
                <a:hlinkClick r:id="rId2">
                  <a:extLst>
                    <a:ext uri="{A12FA001-AC4F-418D-AE19-62706E023703}">
                      <ahyp:hlinkClr xmlns:ahyp="http://schemas.microsoft.com/office/drawing/2018/hyperlinkcolor" val="tx"/>
                    </a:ext>
                  </a:extLst>
                </a:hlinkClick>
              </a:rPr>
              <a:t>-00be-tgbe-may-2022-meeting-minutes.docx</a:t>
            </a:r>
            <a:endParaRPr lang="en-US" sz="1800" dirty="0">
              <a:solidFill>
                <a:srgbClr val="6B9F25"/>
              </a:solidFill>
            </a:endParaRPr>
          </a:p>
          <a:p>
            <a:pPr lvl="1">
              <a:buFont typeface="Arial" panose="020B0604020202020204" pitchFamily="34" charset="0"/>
              <a:buChar char="•"/>
            </a:pPr>
            <a:r>
              <a:rPr lang="en-US" sz="1800" dirty="0"/>
              <a:t>Teleconferences May-July: </a:t>
            </a:r>
            <a:r>
              <a:rPr lang="en-US" sz="1800" dirty="0">
                <a:solidFill>
                  <a:srgbClr val="6B9F25"/>
                </a:solidFill>
                <a:hlinkClick r:id="rId3">
                  <a:extLst>
                    <a:ext uri="{A12FA001-AC4F-418D-AE19-62706E023703}">
                      <ahyp:hlinkClr xmlns:ahyp="http://schemas.microsoft.com/office/drawing/2018/hyperlinkcolor" val="tx"/>
                    </a:ext>
                  </a:extLst>
                </a:hlinkClick>
              </a:rPr>
              <a:t>https://mentor.ieee.org/802.11/dcn/22/11-22-0982-0</a:t>
            </a:r>
            <a:r>
              <a:rPr lang="en-US" sz="1800" dirty="0">
                <a:solidFill>
                  <a:srgbClr val="FF0000"/>
                </a:solidFill>
                <a:hlinkClick r:id="rId3">
                  <a:extLst>
                    <a:ext uri="{A12FA001-AC4F-418D-AE19-62706E023703}">
                      <ahyp:hlinkClr xmlns:ahyp="http://schemas.microsoft.com/office/drawing/2018/hyperlinkcolor" val="tx"/>
                    </a:ext>
                  </a:extLst>
                </a:hlinkClick>
              </a:rPr>
              <a:t>3</a:t>
            </a:r>
            <a:r>
              <a:rPr lang="en-US" sz="1800" dirty="0">
                <a:solidFill>
                  <a:srgbClr val="6B9F25"/>
                </a:solidFill>
                <a:hlinkClick r:id="rId3">
                  <a:extLst>
                    <a:ext uri="{A12FA001-AC4F-418D-AE19-62706E023703}">
                      <ahyp:hlinkClr xmlns:ahyp="http://schemas.microsoft.com/office/drawing/2018/hyperlinkcolor" val="tx"/>
                    </a:ext>
                  </a:extLst>
                </a:hlinkClick>
              </a:rPr>
              <a:t>-00be-tgbe-july-06-conference-call-minutes.docx</a:t>
            </a:r>
            <a:endParaRPr lang="en-US" sz="1800" dirty="0"/>
          </a:p>
          <a:p>
            <a:endParaRPr lang="en-US" sz="1800" dirty="0"/>
          </a:p>
          <a:p>
            <a:r>
              <a:rPr lang="en-US" sz="1800" dirty="0"/>
              <a:t>Move: Abhishek Patil			Second: Matthew Fischer</a:t>
            </a:r>
          </a:p>
          <a:p>
            <a:r>
              <a:rPr lang="en-US" sz="1800" dirty="0"/>
              <a:t>Discussion: None.</a:t>
            </a:r>
          </a:p>
          <a:p>
            <a:r>
              <a:rPr lang="en-US" sz="1800" dirty="0"/>
              <a:t>Result: </a:t>
            </a:r>
            <a:r>
              <a:rPr lang="en-US" sz="1800" dirty="0">
                <a:highlight>
                  <a:srgbClr val="00FF00"/>
                </a:highlight>
              </a:rPr>
              <a:t>Approved with unanimous consent.</a:t>
            </a:r>
          </a:p>
          <a:p>
            <a:endParaRPr lang="en-US" sz="1800" dirty="0"/>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July 2022</a:t>
            </a:r>
            <a:endParaRPr lang="en-GB" dirty="0"/>
          </a:p>
        </p:txBody>
      </p:sp>
    </p:spTree>
    <p:extLst>
      <p:ext uri="{BB962C8B-B14F-4D97-AF65-F5344CB8AC3E}">
        <p14:creationId xmlns:p14="http://schemas.microsoft.com/office/powerpoint/2010/main" val="301639521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13</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Tree>
    <p:extLst>
      <p:ext uri="{BB962C8B-B14F-4D97-AF65-F5344CB8AC3E}">
        <p14:creationId xmlns:p14="http://schemas.microsoft.com/office/powerpoint/2010/main" val="1288529324"/>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8F38CB46-9E51-42AB-AF85-51291545AF7D}"/>
              </a:ext>
            </a:extLst>
          </p:cNvPr>
          <p:cNvSpPr>
            <a:spLocks noGrp="1"/>
          </p:cNvSpPr>
          <p:nvPr>
            <p:ph type="title"/>
          </p:nvPr>
        </p:nvSpPr>
        <p:spPr/>
        <p:txBody>
          <a:bodyPr/>
          <a:lstStyle/>
          <a:p>
            <a:r>
              <a:rPr lang="en-US" dirty="0">
                <a:solidFill>
                  <a:schemeClr val="tx1"/>
                </a:solidFill>
              </a:rPr>
              <a:t>Approve TG Minutes</a:t>
            </a:r>
          </a:p>
        </p:txBody>
      </p:sp>
      <p:sp>
        <p:nvSpPr>
          <p:cNvPr id="8" name="Content Placeholder 7">
            <a:extLst>
              <a:ext uri="{FF2B5EF4-FFF2-40B4-BE49-F238E27FC236}">
                <a16:creationId xmlns:a16="http://schemas.microsoft.com/office/drawing/2014/main" id="{30ECE423-DD38-4A25-AD6E-26DF5AC61863}"/>
              </a:ext>
            </a:extLst>
          </p:cNvPr>
          <p:cNvSpPr>
            <a:spLocks noGrp="1"/>
          </p:cNvSpPr>
          <p:nvPr>
            <p:ph idx="1"/>
          </p:nvPr>
        </p:nvSpPr>
        <p:spPr>
          <a:xfrm>
            <a:off x="685800" y="1981200"/>
            <a:ext cx="7770813" cy="4419600"/>
          </a:xfrm>
        </p:spPr>
        <p:txBody>
          <a:bodyPr/>
          <a:lstStyle/>
          <a:p>
            <a:r>
              <a:rPr lang="en-US" sz="2000" dirty="0"/>
              <a:t>Move to approve TGbe minutes listed below:</a:t>
            </a:r>
          </a:p>
          <a:p>
            <a:pPr lvl="1">
              <a:buFont typeface="Arial" panose="020B0604020202020204" pitchFamily="34" charset="0"/>
              <a:buChar char="•"/>
            </a:pPr>
            <a:r>
              <a:rPr lang="en-US" sz="1800" dirty="0"/>
              <a:t>July plenary</a:t>
            </a:r>
            <a:r>
              <a:rPr lang="en-US" sz="1800" dirty="0">
                <a:solidFill>
                  <a:srgbClr val="FF0000"/>
                </a:solidFill>
              </a:rPr>
              <a:t>*</a:t>
            </a:r>
            <a:r>
              <a:rPr lang="en-US" sz="1800" dirty="0"/>
              <a:t>: </a:t>
            </a:r>
            <a:r>
              <a:rPr lang="en-US" sz="1800" dirty="0">
                <a:solidFill>
                  <a:srgbClr val="6B9F25"/>
                </a:solidFill>
                <a:hlinkClick r:id="rId2"/>
              </a:rPr>
              <a:t>https://mentor.ieee.org/802.11/dcn/22/11-22-1077-07-00be-tgbe-july-plenary-minutes.docx</a:t>
            </a:r>
            <a:endParaRPr lang="en-US" sz="1800" dirty="0">
              <a:solidFill>
                <a:srgbClr val="6B9F25"/>
              </a:solidFill>
            </a:endParaRPr>
          </a:p>
          <a:p>
            <a:pPr lvl="1">
              <a:buFont typeface="Arial" panose="020B0604020202020204" pitchFamily="34" charset="0"/>
              <a:buChar char="•"/>
            </a:pPr>
            <a:r>
              <a:rPr lang="en-US" sz="1800" dirty="0"/>
              <a:t>Teleconferences July-Sept</a:t>
            </a:r>
            <a:r>
              <a:rPr lang="en-US" sz="1800" dirty="0">
                <a:solidFill>
                  <a:srgbClr val="FF0000"/>
                </a:solidFill>
              </a:rPr>
              <a:t>*</a:t>
            </a:r>
            <a:r>
              <a:rPr lang="en-US" sz="1800" dirty="0"/>
              <a:t>: </a:t>
            </a:r>
            <a:r>
              <a:rPr lang="en-US" sz="1800" dirty="0">
                <a:solidFill>
                  <a:srgbClr val="6B9F25"/>
                </a:solidFill>
                <a:hlinkClick r:id="rId3"/>
              </a:rPr>
              <a:t>https://mentor.ieee.org/802.11/dcn/22/11-22-1212-05-00be-tgbe-july-sept-teleconference-minutes.docx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September interim: </a:t>
            </a:r>
            <a:r>
              <a:rPr lang="en-US" sz="1800" dirty="0">
                <a:solidFill>
                  <a:srgbClr val="6B9F25"/>
                </a:solidFill>
                <a:hlinkClick r:id="rId4"/>
              </a:rPr>
              <a:t>https://mentor.ieee.org/802.11/dcn/22/11-22-1591-06-00be-tgbe-sept-interim-minutes.docx</a:t>
            </a:r>
            <a:endParaRPr lang="en-US" sz="1800" dirty="0">
              <a:solidFill>
                <a:srgbClr val="6B9F25"/>
              </a:solidFill>
            </a:endParaRPr>
          </a:p>
          <a:p>
            <a:pPr lvl="1">
              <a:buFont typeface="Arial" panose="020B0604020202020204" pitchFamily="34" charset="0"/>
              <a:buChar char="•"/>
            </a:pPr>
            <a:r>
              <a:rPr lang="en-US" sz="1800" dirty="0">
                <a:solidFill>
                  <a:schemeClr val="tx1"/>
                </a:solidFill>
              </a:rPr>
              <a:t>Teleconferences Sept-Nov: </a:t>
            </a:r>
            <a:r>
              <a:rPr lang="en-US" sz="1800" dirty="0">
                <a:solidFill>
                  <a:srgbClr val="6B9F25"/>
                </a:solidFill>
                <a:hlinkClick r:id="rId5"/>
              </a:rPr>
              <a:t>https://mentor.ieee.org/802.11/dcn/22/11-22-1759-04-00be-tgbe-sept-nov-teleconference-minutes.docx</a:t>
            </a:r>
            <a:endParaRPr lang="en-US" sz="1800" dirty="0">
              <a:solidFill>
                <a:srgbClr val="6B9F25"/>
              </a:solidFill>
            </a:endParaRPr>
          </a:p>
          <a:p>
            <a:r>
              <a:rPr lang="en-US" sz="1800" dirty="0"/>
              <a:t>Move: Jason Y. Guo			Second: Subir Das</a:t>
            </a:r>
          </a:p>
          <a:p>
            <a:r>
              <a:rPr lang="en-US" sz="1800" dirty="0"/>
              <a:t>Discussion: None.</a:t>
            </a:r>
          </a:p>
          <a:p>
            <a:pPr marL="0" indent="0"/>
            <a:r>
              <a:rPr lang="en-US" sz="1800" dirty="0"/>
              <a:t>Result: </a:t>
            </a:r>
            <a:r>
              <a:rPr lang="en-US" sz="1800" dirty="0">
                <a:highlight>
                  <a:srgbClr val="00FF00"/>
                </a:highlight>
              </a:rPr>
              <a:t>Approved with unanimous consent.</a:t>
            </a:r>
            <a:endParaRPr lang="en-US" sz="1800" dirty="0"/>
          </a:p>
          <a:p>
            <a:pPr marL="0" indent="0"/>
            <a:r>
              <a:rPr lang="en-US" sz="1200" dirty="0"/>
              <a:t>*Amended minutes to be aligned with TG officer’s recommendations on motions tracking.</a:t>
            </a:r>
          </a:p>
        </p:txBody>
      </p:sp>
      <p:sp>
        <p:nvSpPr>
          <p:cNvPr id="6" name="Slide Number Placeholder 5">
            <a:extLst>
              <a:ext uri="{FF2B5EF4-FFF2-40B4-BE49-F238E27FC236}">
                <a16:creationId xmlns:a16="http://schemas.microsoft.com/office/drawing/2014/main" id="{5165DDEE-9D5F-4936-A675-FD31462ED8DB}"/>
              </a:ext>
            </a:extLst>
          </p:cNvPr>
          <p:cNvSpPr>
            <a:spLocks noGrp="1"/>
          </p:cNvSpPr>
          <p:nvPr>
            <p:ph type="sldNum" idx="12"/>
          </p:nvPr>
        </p:nvSpPr>
        <p:spPr/>
        <p:txBody>
          <a:bodyPr/>
          <a:lstStyle/>
          <a:p>
            <a:r>
              <a:rPr lang="en-GB"/>
              <a:t>Slide </a:t>
            </a:r>
            <a:fld id="{3ABCC52B-A3F7-440B-BBF2-55191E6E7773}" type="slidenum">
              <a:rPr lang="en-GB" smtClean="0"/>
              <a:pPr/>
              <a:t>71</a:t>
            </a:fld>
            <a:endParaRPr lang="en-GB"/>
          </a:p>
        </p:txBody>
      </p:sp>
      <p:sp>
        <p:nvSpPr>
          <p:cNvPr id="5" name="Footer Placeholder 4">
            <a:extLst>
              <a:ext uri="{FF2B5EF4-FFF2-40B4-BE49-F238E27FC236}">
                <a16:creationId xmlns:a16="http://schemas.microsoft.com/office/drawing/2014/main" id="{92903F5F-A734-41D2-B948-6A3F3F0DC9E4}"/>
              </a:ext>
            </a:extLst>
          </p:cNvPr>
          <p:cNvSpPr>
            <a:spLocks noGrp="1"/>
          </p:cNvSpPr>
          <p:nvPr>
            <p:ph type="ftr" idx="14"/>
          </p:nvPr>
        </p:nvSpPr>
        <p:spPr/>
        <p:txBody>
          <a:bodyPr/>
          <a:lstStyle/>
          <a:p>
            <a:r>
              <a:rPr lang="en-GB"/>
              <a:t>Alfred Asterjadhi, Qualcomm Inc.</a:t>
            </a:r>
            <a:endParaRPr lang="en-GB" dirty="0"/>
          </a:p>
        </p:txBody>
      </p:sp>
      <p:sp>
        <p:nvSpPr>
          <p:cNvPr id="4" name="Date Placeholder 3">
            <a:extLst>
              <a:ext uri="{FF2B5EF4-FFF2-40B4-BE49-F238E27FC236}">
                <a16:creationId xmlns:a16="http://schemas.microsoft.com/office/drawing/2014/main" id="{7335E98F-CD54-45CC-B242-37886F48A525}"/>
              </a:ext>
            </a:extLst>
          </p:cNvPr>
          <p:cNvSpPr>
            <a:spLocks noGrp="1"/>
          </p:cNvSpPr>
          <p:nvPr>
            <p:ph type="dt" idx="15"/>
          </p:nvPr>
        </p:nvSpPr>
        <p:spPr/>
        <p:txBody>
          <a:bodyPr/>
          <a:lstStyle/>
          <a:p>
            <a:r>
              <a:rPr lang="en-US" dirty="0"/>
              <a:t>September 2022</a:t>
            </a:r>
            <a:endParaRPr lang="en-GB" dirty="0"/>
          </a:p>
        </p:txBody>
      </p:sp>
    </p:spTree>
    <p:extLst>
      <p:ext uri="{BB962C8B-B14F-4D97-AF65-F5344CB8AC3E}">
        <p14:creationId xmlns:p14="http://schemas.microsoft.com/office/powerpoint/2010/main" val="1387875411"/>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16</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endParaRPr lang="en-US" dirty="0"/>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Tree>
    <p:extLst>
      <p:ext uri="{BB962C8B-B14F-4D97-AF65-F5344CB8AC3E}">
        <p14:creationId xmlns:p14="http://schemas.microsoft.com/office/powerpoint/2010/main" val="96059922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456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12086 in </a:t>
            </a:r>
            <a:r>
              <a:rPr lang="en-US" sz="1200" b="0" dirty="0">
                <a:solidFill>
                  <a:schemeClr val="tx1"/>
                </a:solidFill>
                <a:hlinkClick r:id="rId2"/>
              </a:rPr>
              <a:t>11-22/1652r1</a:t>
            </a:r>
            <a:r>
              <a:rPr lang="en-US" sz="1200" b="0" dirty="0">
                <a:solidFill>
                  <a:schemeClr val="tx1"/>
                </a:solidFill>
              </a:rPr>
              <a:t> &amp; 12538 in </a:t>
            </a:r>
            <a:r>
              <a:rPr lang="en-US" sz="1200" b="0" dirty="0">
                <a:solidFill>
                  <a:schemeClr val="tx1"/>
                </a:solidFill>
                <a:hlinkClick r:id="rId3"/>
              </a:rPr>
              <a:t>11-22/1676r1</a:t>
            </a:r>
            <a:r>
              <a:rPr lang="en-US" sz="1200" b="0" dirty="0">
                <a:solidFill>
                  <a:schemeClr val="tx1"/>
                </a:solidFill>
              </a:rPr>
              <a:t> &amp; 12180, 12864, 12865 in </a:t>
            </a:r>
            <a:r>
              <a:rPr lang="en-US" sz="1200" b="0" dirty="0">
                <a:solidFill>
                  <a:schemeClr val="tx1"/>
                </a:solidFill>
                <a:hlinkClick r:id="rId4"/>
              </a:rPr>
              <a:t>11-22/1812r0</a:t>
            </a:r>
            <a:r>
              <a:rPr lang="en-US" sz="1200" b="0" dirty="0">
                <a:solidFill>
                  <a:schemeClr val="tx1"/>
                </a:solidFill>
              </a:rPr>
              <a:t> </a:t>
            </a:r>
            <a:r>
              <a:rPr lang="en-US" sz="1200" b="0" i="1" dirty="0">
                <a:solidFill>
                  <a:schemeClr val="tx1"/>
                </a:solidFill>
              </a:rPr>
              <a:t>[5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11218, 11282, 11283, 10376, 10179, 11207, 11352, 11353, 12846, 10827, 10828 in </a:t>
            </a:r>
            <a:r>
              <a:rPr lang="en-US" sz="1200" b="0" dirty="0">
                <a:solidFill>
                  <a:schemeClr val="tx1"/>
                </a:solidFill>
                <a:hlinkClick r:id="rId5"/>
              </a:rPr>
              <a:t>11-22/1716r1</a:t>
            </a:r>
            <a:r>
              <a:rPr lang="en-US" sz="1200" b="0" dirty="0">
                <a:solidFill>
                  <a:schemeClr val="tx1"/>
                </a:solidFill>
              </a:rPr>
              <a:t> </a:t>
            </a:r>
            <a:r>
              <a:rPr lang="en-US" sz="1200" b="0" i="1" dirty="0">
                <a:solidFill>
                  <a:schemeClr val="tx1"/>
                </a:solidFill>
              </a:rPr>
              <a:t>[11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12133, 11332, 12476, 10923, 12013, 11214 in </a:t>
            </a:r>
            <a:r>
              <a:rPr lang="en-US" sz="1200" b="0" dirty="0">
                <a:solidFill>
                  <a:schemeClr val="tx1"/>
                </a:solidFill>
                <a:hlinkClick r:id="rId6"/>
              </a:rPr>
              <a:t>11-22/1770r1</a:t>
            </a:r>
            <a:r>
              <a:rPr lang="en-US" sz="1200" b="0" dirty="0">
                <a:solidFill>
                  <a:schemeClr val="tx1"/>
                </a:solidFill>
              </a:rPr>
              <a:t> </a:t>
            </a:r>
            <a:r>
              <a:rPr lang="en-US" sz="1200" b="0" i="1" dirty="0">
                <a:solidFill>
                  <a:schemeClr val="tx1"/>
                </a:solidFill>
              </a:rPr>
              <a:t>[6 CIDs]</a:t>
            </a:r>
          </a:p>
          <a:p>
            <a:pPr marL="285750" indent="-285750">
              <a:buFont typeface="Arial" panose="020B0604020202020204" pitchFamily="34" charset="0"/>
              <a:buChar char="•"/>
            </a:pPr>
            <a:r>
              <a:rPr lang="en-US" sz="1200" b="0" dirty="0">
                <a:solidFill>
                  <a:schemeClr val="tx1"/>
                </a:solidFill>
              </a:rPr>
              <a:t>10745 in </a:t>
            </a:r>
            <a:r>
              <a:rPr lang="en-US" sz="1200" b="0" dirty="0">
                <a:solidFill>
                  <a:schemeClr val="tx1"/>
                </a:solidFill>
                <a:hlinkClick r:id="rId7"/>
              </a:rPr>
              <a:t>11-22/1379r2</a:t>
            </a:r>
            <a:r>
              <a:rPr lang="en-US" sz="1200" b="0" dirty="0">
                <a:solidFill>
                  <a:schemeClr val="tx1"/>
                </a:solidFill>
              </a:rPr>
              <a:t> &amp; 13560, 13581 in </a:t>
            </a:r>
            <a:r>
              <a:rPr lang="en-US" sz="1200" b="0" dirty="0">
                <a:solidFill>
                  <a:schemeClr val="tx1"/>
                </a:solidFill>
                <a:hlinkClick r:id="rId8"/>
              </a:rPr>
              <a:t>11-22/1808r1</a:t>
            </a:r>
            <a:r>
              <a:rPr lang="en-US" sz="1200" b="0" dirty="0">
                <a:solidFill>
                  <a:schemeClr val="tx1"/>
                </a:solidFill>
              </a:rPr>
              <a:t> &amp; 10951, 10952 in </a:t>
            </a:r>
            <a:r>
              <a:rPr lang="en-US" sz="1200" b="0" dirty="0">
                <a:solidFill>
                  <a:schemeClr val="tx1"/>
                </a:solidFill>
                <a:hlinkClick r:id="rId9"/>
              </a:rPr>
              <a:t>11-22/1813r0</a:t>
            </a:r>
            <a:r>
              <a:rPr lang="en-US" sz="1200" b="0" dirty="0">
                <a:solidFill>
                  <a:schemeClr val="tx1"/>
                </a:solidFill>
              </a:rPr>
              <a:t> </a:t>
            </a:r>
            <a:r>
              <a:rPr lang="en-US" sz="1200" b="0" i="1" dirty="0">
                <a:solidFill>
                  <a:schemeClr val="tx1"/>
                </a:solidFill>
              </a:rPr>
              <a:t>[5 CIDs]</a:t>
            </a:r>
          </a:p>
          <a:p>
            <a:pPr marL="285750" indent="-285750">
              <a:buFont typeface="Arial" panose="020B0604020202020204" pitchFamily="34" charset="0"/>
              <a:buChar char="•"/>
            </a:pPr>
            <a:r>
              <a:rPr lang="en-US" sz="1200" b="0" dirty="0">
                <a:solidFill>
                  <a:schemeClr val="tx1"/>
                </a:solidFill>
              </a:rPr>
              <a:t>10809, 10810, 11853, 11313, 11307, 11308, 11309, 10393, 12571, 11213, 10338, 12004, 12478, 11805, 11522, 10178, 10173, 11060, 11058, 11059 in </a:t>
            </a:r>
            <a:r>
              <a:rPr lang="en-US" sz="1200" b="0" dirty="0">
                <a:solidFill>
                  <a:schemeClr val="tx1"/>
                </a:solidFill>
                <a:hlinkClick r:id="rId8"/>
              </a:rPr>
              <a:t>11-22/1818r0</a:t>
            </a:r>
            <a:r>
              <a:rPr lang="en-US" sz="1200" b="0" dirty="0">
                <a:solidFill>
                  <a:schemeClr val="tx1"/>
                </a:solidFill>
              </a:rPr>
              <a:t> </a:t>
            </a:r>
            <a:r>
              <a:rPr lang="en-US" sz="1200" b="0" i="1" dirty="0">
                <a:solidFill>
                  <a:schemeClr val="tx1"/>
                </a:solidFill>
              </a:rPr>
              <a:t>[20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Ross Jian Yu			Second: Edward Au</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8614715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457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12094, 12095, 12096, 12980, 12981, 13174, 13175, 13176, 13177, 13178, 13180, 13181, 13203, 13498, 13499, 13500, 13501 in </a:t>
            </a:r>
            <a:r>
              <a:rPr lang="en-US" sz="1200" b="0" dirty="0">
                <a:solidFill>
                  <a:schemeClr val="tx1"/>
                </a:solidFill>
                <a:hlinkClick r:id="rId2"/>
              </a:rPr>
              <a:t>11-22/1646r2</a:t>
            </a:r>
            <a:r>
              <a:rPr lang="en-US" sz="1200" b="0" dirty="0">
                <a:solidFill>
                  <a:schemeClr val="tx1"/>
                </a:solidFill>
              </a:rPr>
              <a:t> </a:t>
            </a:r>
            <a:r>
              <a:rPr lang="en-US" sz="1200" b="0" i="1" dirty="0">
                <a:solidFill>
                  <a:schemeClr val="tx1"/>
                </a:solidFill>
              </a:rPr>
              <a:t>[17 CIDs]</a:t>
            </a:r>
            <a:r>
              <a:rPr lang="en-US" sz="1200" b="0" dirty="0">
                <a:solidFill>
                  <a:schemeClr val="tx1"/>
                </a:solidFill>
              </a:rPr>
              <a:t> </a:t>
            </a:r>
          </a:p>
          <a:p>
            <a:pPr marL="285750" indent="-285750">
              <a:buFont typeface="Arial" panose="020B0604020202020204" pitchFamily="34" charset="0"/>
              <a:buChar char="•"/>
            </a:pPr>
            <a:r>
              <a:rPr lang="en-US" sz="1200" b="0" dirty="0">
                <a:solidFill>
                  <a:schemeClr val="tx1"/>
                </a:solidFill>
              </a:rPr>
              <a:t>10703, 13245, 13109, 13246, 12973 in </a:t>
            </a:r>
            <a:r>
              <a:rPr lang="en-US" sz="1200" b="0" dirty="0">
                <a:solidFill>
                  <a:schemeClr val="tx1"/>
                </a:solidFill>
                <a:hlinkClick r:id="rId3"/>
              </a:rPr>
              <a:t>11-22/1457r1</a:t>
            </a:r>
            <a:r>
              <a:rPr lang="en-US" sz="1200" b="0" dirty="0">
                <a:solidFill>
                  <a:schemeClr val="tx1"/>
                </a:solidFill>
              </a:rPr>
              <a:t> </a:t>
            </a:r>
            <a:r>
              <a:rPr lang="en-US" sz="1200" b="0" i="1" dirty="0">
                <a:solidFill>
                  <a:schemeClr val="tx1"/>
                </a:solidFill>
              </a:rPr>
              <a:t>&amp; </a:t>
            </a:r>
            <a:r>
              <a:rPr lang="en-US" sz="1200" b="0" dirty="0">
                <a:solidFill>
                  <a:schemeClr val="tx1"/>
                </a:solidFill>
              </a:rPr>
              <a:t>11944, 11945 in </a:t>
            </a:r>
            <a:r>
              <a:rPr lang="en-US" sz="1200" b="0" dirty="0">
                <a:solidFill>
                  <a:schemeClr val="tx1"/>
                </a:solidFill>
                <a:hlinkClick r:id="rId4"/>
              </a:rPr>
              <a:t>11-22/1366r0</a:t>
            </a:r>
            <a:r>
              <a:rPr lang="en-US" sz="1200" b="0" dirty="0">
                <a:solidFill>
                  <a:schemeClr val="tx1"/>
                </a:solidFill>
              </a:rPr>
              <a:t> </a:t>
            </a:r>
            <a:r>
              <a:rPr lang="en-US" sz="1200" b="0" i="1" dirty="0">
                <a:solidFill>
                  <a:schemeClr val="tx1"/>
                </a:solidFill>
              </a:rPr>
              <a:t>[7 CIDs]</a:t>
            </a:r>
            <a:endParaRPr lang="en-US" sz="1200" b="0" dirty="0">
              <a:solidFill>
                <a:schemeClr val="tx1"/>
              </a:solidFill>
            </a:endParaRPr>
          </a:p>
          <a:p>
            <a:pPr marL="285750" indent="-285750">
              <a:buFont typeface="Arial" panose="020B0604020202020204" pitchFamily="34" charset="0"/>
              <a:buChar char="•"/>
            </a:pPr>
            <a:r>
              <a:rPr lang="en-US" sz="1200" b="0" dirty="0">
                <a:solidFill>
                  <a:schemeClr val="tx1"/>
                </a:solidFill>
              </a:rPr>
              <a:t>12885, 14005, 13825 in </a:t>
            </a:r>
            <a:r>
              <a:rPr lang="en-US" sz="1200" b="0" dirty="0">
                <a:solidFill>
                  <a:schemeClr val="tx1"/>
                </a:solidFill>
                <a:hlinkClick r:id="rId5"/>
              </a:rPr>
              <a:t>11-22/1501r1</a:t>
            </a:r>
            <a:r>
              <a:rPr lang="en-US" sz="1200" b="0" dirty="0">
                <a:solidFill>
                  <a:schemeClr val="tx1"/>
                </a:solidFill>
              </a:rPr>
              <a:t> </a:t>
            </a:r>
            <a:r>
              <a:rPr lang="en-US" sz="1200" b="0" i="1" dirty="0">
                <a:solidFill>
                  <a:schemeClr val="tx1"/>
                </a:solidFill>
              </a:rPr>
              <a:t>[3 CIDs]</a:t>
            </a:r>
          </a:p>
          <a:p>
            <a:pPr marL="285750" indent="-285750">
              <a:buFont typeface="Arial" panose="020B0604020202020204" pitchFamily="34" charset="0"/>
              <a:buChar char="•"/>
            </a:pPr>
            <a:r>
              <a:rPr lang="en-US" sz="1200" b="0" dirty="0">
                <a:solidFill>
                  <a:schemeClr val="tx1"/>
                </a:solidFill>
              </a:rPr>
              <a:t>10629, 10734, 10735, 11421, 11422, 11423, 11424, 11425, 11426, 11427, 11741, 13361, 13362, 13690, 13732, 13984, 13985 in </a:t>
            </a:r>
            <a:r>
              <a:rPr lang="en-US" sz="1200" b="0" dirty="0">
                <a:solidFill>
                  <a:schemeClr val="tx1"/>
                </a:solidFill>
                <a:hlinkClick r:id="rId6"/>
              </a:rPr>
              <a:t>11-22/1399r4</a:t>
            </a:r>
            <a:r>
              <a:rPr lang="en-US" sz="1200" b="0" dirty="0">
                <a:solidFill>
                  <a:schemeClr val="tx1"/>
                </a:solidFill>
              </a:rPr>
              <a:t> </a:t>
            </a:r>
            <a:r>
              <a:rPr lang="en-US" sz="1200" b="0" i="1" dirty="0">
                <a:solidFill>
                  <a:schemeClr val="tx1"/>
                </a:solidFill>
              </a:rPr>
              <a:t>[17 CIDs]</a:t>
            </a:r>
          </a:p>
          <a:p>
            <a:pPr marL="285750" indent="-285750">
              <a:buFont typeface="Arial" panose="020B0604020202020204" pitchFamily="34" charset="0"/>
              <a:buChar char="•"/>
            </a:pPr>
            <a:r>
              <a:rPr lang="en-US" sz="1200" b="0" dirty="0">
                <a:solidFill>
                  <a:schemeClr val="tx1"/>
                </a:solidFill>
              </a:rPr>
              <a:t>10987, 10606, 10308, 13151, 13150, 13139, 13140, 12376, 12234, 11946, 11865, 11736, 11087, 11088 in </a:t>
            </a:r>
            <a:r>
              <a:rPr lang="en-US" sz="1200" b="0" dirty="0">
                <a:solidFill>
                  <a:schemeClr val="tx1"/>
                </a:solidFill>
                <a:hlinkClick r:id="rId7"/>
              </a:rPr>
              <a:t>11-22/1690r5</a:t>
            </a:r>
            <a:r>
              <a:rPr lang="en-US" sz="1200" b="0" dirty="0">
                <a:solidFill>
                  <a:schemeClr val="tx1"/>
                </a:solidFill>
              </a:rPr>
              <a:t> </a:t>
            </a:r>
            <a:r>
              <a:rPr lang="en-US" sz="1200" b="0" i="1" dirty="0">
                <a:solidFill>
                  <a:schemeClr val="tx1"/>
                </a:solidFill>
              </a:rPr>
              <a:t>[14 CIDs]</a:t>
            </a:r>
          </a:p>
          <a:p>
            <a:pPr marL="285750" indent="-285750">
              <a:buFont typeface="Arial" panose="020B0604020202020204" pitchFamily="34" charset="0"/>
              <a:buChar char="•"/>
            </a:pPr>
            <a:r>
              <a:rPr lang="en-US" sz="1200" b="0" dirty="0">
                <a:solidFill>
                  <a:schemeClr val="tx1"/>
                </a:solidFill>
              </a:rPr>
              <a:t>11039, 13533, 11038, 11055 in </a:t>
            </a:r>
            <a:r>
              <a:rPr lang="en-US" sz="1200" b="0" dirty="0">
                <a:solidFill>
                  <a:schemeClr val="tx1"/>
                </a:solidFill>
                <a:hlinkClick r:id="rId8"/>
              </a:rPr>
              <a:t>11-22/1460r3</a:t>
            </a:r>
            <a:r>
              <a:rPr lang="en-US" sz="1200" b="0" dirty="0">
                <a:solidFill>
                  <a:schemeClr val="tx1"/>
                </a:solidFill>
              </a:rPr>
              <a:t> &amp; 12600, 12601, 12602 in </a:t>
            </a:r>
            <a:r>
              <a:rPr lang="en-US" sz="1200" b="0" dirty="0">
                <a:solidFill>
                  <a:schemeClr val="tx1"/>
                </a:solidFill>
                <a:hlinkClick r:id="rId9"/>
              </a:rPr>
              <a:t>11-22/1496r2</a:t>
            </a:r>
            <a:r>
              <a:rPr lang="en-US" sz="1200" b="0" dirty="0">
                <a:solidFill>
                  <a:schemeClr val="tx1"/>
                </a:solidFill>
              </a:rPr>
              <a:t> </a:t>
            </a:r>
            <a:r>
              <a:rPr lang="en-US" sz="1200" b="0" i="1" dirty="0">
                <a:solidFill>
                  <a:schemeClr val="tx1"/>
                </a:solidFill>
              </a:rPr>
              <a:t>[7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Abhishek Patil			Second: Po-Kai Huang</a:t>
            </a:r>
          </a:p>
          <a:p>
            <a:pPr marL="0" indent="0"/>
            <a:r>
              <a:rPr lang="en-US" sz="1600" dirty="0"/>
              <a:t>Discussion: None.</a:t>
            </a:r>
            <a:endParaRPr lang="en-US" sz="1600" b="0" dirty="0"/>
          </a:p>
          <a:p>
            <a:pPr marL="0" indent="0"/>
            <a:r>
              <a:rPr lang="en-US" sz="1600" dirty="0"/>
              <a:t>Result: </a:t>
            </a:r>
            <a:r>
              <a:rPr lang="en-US" sz="1600" dirty="0">
                <a:highlight>
                  <a:srgbClr val="00FF00"/>
                </a:highlight>
              </a:rPr>
              <a:t>Approved with unanimous consent.</a:t>
            </a:r>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4751953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458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solidFill>
                  <a:schemeClr val="tx1"/>
                </a:solidFill>
              </a:rPr>
              <a:t>10116, 11677, 10788, 13535 in </a:t>
            </a:r>
            <a:r>
              <a:rPr lang="en-US" sz="1200" b="0" u="sng" dirty="0">
                <a:solidFill>
                  <a:srgbClr val="0563C1"/>
                </a:solidFill>
                <a:effectLst/>
                <a:ea typeface="Calibri" panose="020F0502020204030204" pitchFamily="34" charset="0"/>
                <a:hlinkClick r:id="rId2"/>
              </a:rPr>
              <a:t>11-22/1317r2</a:t>
            </a:r>
            <a:r>
              <a:rPr lang="en-US" sz="1200" b="0" dirty="0">
                <a:effectLst/>
                <a:ea typeface="Calibri" panose="020F0502020204030204" pitchFamily="34" charset="0"/>
                <a:cs typeface="Times New Roman" panose="02020603050405020304" pitchFamily="18" charset="0"/>
              </a:rPr>
              <a:t> </a:t>
            </a:r>
            <a:r>
              <a:rPr lang="en-US" sz="1200" b="0" i="1" dirty="0">
                <a:effectLst/>
                <a:ea typeface="Calibri" panose="020F0502020204030204" pitchFamily="34" charset="0"/>
                <a:cs typeface="Times New Roman" panose="02020603050405020304" pitchFamily="18" charset="0"/>
              </a:rPr>
              <a:t>[4 CIDs]</a:t>
            </a:r>
            <a:r>
              <a:rPr lang="en-US" sz="1200" b="0" dirty="0">
                <a:effectLst/>
                <a:ea typeface="Calibri" panose="020F0502020204030204" pitchFamily="34" charset="0"/>
                <a:cs typeface="Times New Roman" panose="02020603050405020304" pitchFamily="18" charset="0"/>
              </a:rPr>
              <a:t> </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Kumai Haider			Second: Stephen McCann</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0995446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459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200" b="0" dirty="0">
                <a:effectLst/>
                <a:ea typeface="Calibri" panose="020F0502020204030204" pitchFamily="34" charset="0"/>
                <a:cs typeface="Times New Roman" panose="02020603050405020304" pitchFamily="18" charset="0"/>
              </a:rPr>
              <a:t>13550, 13958, 10802, 10957, 12491, 12492, 14052, 14050 in </a:t>
            </a:r>
            <a:r>
              <a:rPr lang="en-US" sz="1200" b="0" u="sng" dirty="0">
                <a:solidFill>
                  <a:srgbClr val="0563C1"/>
                </a:solidFill>
                <a:effectLst/>
                <a:ea typeface="Calibri" panose="020F0502020204030204" pitchFamily="34" charset="0"/>
                <a:hlinkClick r:id="rId2"/>
              </a:rPr>
              <a:t>11-22/1565r2</a:t>
            </a:r>
            <a:r>
              <a:rPr lang="en-US" sz="1200" b="0" i="1" dirty="0">
                <a:effectLst/>
                <a:ea typeface="Calibri" panose="020F0502020204030204" pitchFamily="34" charset="0"/>
                <a:cs typeface="Times New Roman" panose="02020603050405020304" pitchFamily="18" charset="0"/>
              </a:rPr>
              <a:t> [8 CIDs]</a:t>
            </a:r>
            <a:endParaRPr lang="en-US" sz="1200" b="0" dirty="0">
              <a:effectLst/>
              <a:ea typeface="Calibri" panose="020F0502020204030204" pitchFamily="34" charset="0"/>
              <a:cs typeface="Times New Roman" panose="02020603050405020304" pitchFamily="18" charset="0"/>
            </a:endParaRPr>
          </a:p>
          <a:p>
            <a:pPr marL="0" indent="0"/>
            <a:r>
              <a:rPr lang="en-US" altLang="en-US" sz="1600" b="1" dirty="0"/>
              <a:t>and incorporate the text changes into the latest TGbe draft.</a:t>
            </a:r>
          </a:p>
          <a:p>
            <a:pPr marL="0" indent="0"/>
            <a:endParaRPr lang="en-US" altLang="en-US" sz="1600" b="1" dirty="0"/>
          </a:p>
          <a:p>
            <a:pPr marL="0" indent="0"/>
            <a:r>
              <a:rPr lang="en-US" sz="1600" dirty="0"/>
              <a:t>Move: Greg Ko			Second: Yanjun Sun</a:t>
            </a:r>
          </a:p>
          <a:p>
            <a:pPr marL="0" indent="0"/>
            <a:r>
              <a:rPr lang="en-US" sz="1600" dirty="0"/>
              <a:t>Discussion: Some discussion.</a:t>
            </a:r>
            <a:endParaRPr lang="en-US" sz="1600" b="0" dirty="0"/>
          </a:p>
          <a:p>
            <a:r>
              <a:rPr lang="en-US" sz="1600" dirty="0"/>
              <a:t>Preliminary Result: 	31Y, 27N, 36A (fail)</a:t>
            </a:r>
          </a:p>
          <a:p>
            <a:r>
              <a:rPr lang="en-US" sz="1600" dirty="0"/>
              <a:t>Result: </a:t>
            </a:r>
            <a:r>
              <a:rPr lang="en-US" sz="1600" dirty="0">
                <a:highlight>
                  <a:srgbClr val="FF0000"/>
                </a:highlight>
              </a:rPr>
              <a:t>30Y, 27N, 33A (fails)</a:t>
            </a:r>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978318224"/>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171450" indent="-171450">
              <a:buFont typeface="Arial" panose="020B0604020202020204" pitchFamily="34" charset="0"/>
              <a:buChar char="•"/>
            </a:pPr>
            <a:r>
              <a:rPr lang="en-US" sz="1200" b="0" dirty="0">
                <a:solidFill>
                  <a:schemeClr val="tx1"/>
                </a:solidFill>
              </a:rPr>
              <a:t>13490, 12606, 12607, 12609 in </a:t>
            </a:r>
            <a:r>
              <a:rPr lang="en-US" sz="1200" b="0" dirty="0">
                <a:effectLst/>
                <a:cs typeface="Times New Roman" panose="02020603050405020304" pitchFamily="18" charset="0"/>
                <a:hlinkClick r:id="rId2"/>
              </a:rPr>
              <a:t>11-22/1228r4</a:t>
            </a:r>
            <a:r>
              <a:rPr lang="en-US" sz="1200" b="0" dirty="0">
                <a:effectLst/>
                <a:cs typeface="Times New Roman" panose="02020603050405020304" pitchFamily="18" charset="0"/>
              </a:rPr>
              <a:t> &amp; </a:t>
            </a:r>
            <a:r>
              <a:rPr lang="en-GB" sz="1200" b="0" kern="100" dirty="0">
                <a:effectLst/>
                <a:ea typeface="Malgun Gothic" panose="020B0503020000020004" pitchFamily="34" charset="-127"/>
                <a:cs typeface="Times New Roman" panose="02020603050405020304" pitchFamily="18" charset="0"/>
              </a:rPr>
              <a:t>13446 in </a:t>
            </a:r>
            <a:r>
              <a:rPr lang="en-US" sz="1200" b="0" dirty="0">
                <a:effectLst/>
                <a:cs typeface="Times New Roman" panose="02020603050405020304" pitchFamily="18" charset="0"/>
                <a:hlinkClick r:id="rId3"/>
              </a:rPr>
              <a:t>11-22/1470r8</a:t>
            </a:r>
            <a:r>
              <a:rPr lang="en-US" sz="1200" b="0" dirty="0">
                <a:effectLst/>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13241 in </a:t>
            </a:r>
            <a:r>
              <a:rPr lang="en-US" sz="1200" b="0" dirty="0">
                <a:effectLst/>
                <a:cs typeface="Times New Roman" panose="02020603050405020304" pitchFamily="18" charset="0"/>
                <a:hlinkClick r:id="rId4"/>
              </a:rPr>
              <a:t>11-22/1280r6</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13162, 13599 </a:t>
            </a:r>
            <a:r>
              <a:rPr lang="en-US" sz="1200" b="0" dirty="0">
                <a:effectLst/>
                <a:cs typeface="Times New Roman" panose="02020603050405020304" pitchFamily="18" charset="0"/>
                <a:hlinkClick r:id="rId5"/>
              </a:rPr>
              <a:t>11-22/1178r6</a:t>
            </a:r>
            <a:r>
              <a:rPr lang="en-US" sz="1200" b="0" dirty="0">
                <a:effectLst/>
                <a:cs typeface="Times New Roman" panose="02020603050405020304" pitchFamily="18" charset="0"/>
              </a:rPr>
              <a:t>  &amp; </a:t>
            </a:r>
            <a:r>
              <a:rPr lang="en-US" sz="1200" b="0" kern="0" dirty="0">
                <a:effectLst/>
                <a:ea typeface="Malgun Gothic" panose="020B0503020000020004" pitchFamily="34" charset="-127"/>
                <a:cs typeface="Times New Roman" panose="02020603050405020304" pitchFamily="18" charset="0"/>
              </a:rPr>
              <a:t>12359, 13395 in </a:t>
            </a:r>
            <a:r>
              <a:rPr lang="en-US" sz="1200" b="0" dirty="0">
                <a:effectLst/>
                <a:cs typeface="Times New Roman" panose="02020603050405020304" pitchFamily="18" charset="0"/>
                <a:hlinkClick r:id="rId6"/>
              </a:rPr>
              <a:t>11-22/1400r6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dirty="0">
                <a:effectLst/>
                <a:cs typeface="Times New Roman" panose="02020603050405020304" pitchFamily="18" charset="0"/>
              </a:rPr>
              <a:t>10531, 13723, 11830, 11831, 11488, 13047, 11832, 12159, 12232, 11118, 10533 in </a:t>
            </a:r>
            <a:r>
              <a:rPr lang="en-US" sz="1200" b="0" dirty="0">
                <a:effectLst/>
                <a:cs typeface="Times New Roman" panose="02020603050405020304" pitchFamily="18" charset="0"/>
                <a:hlinkClick r:id="rId7"/>
              </a:rPr>
              <a:t>11-22/1746r4</a:t>
            </a:r>
            <a:r>
              <a:rPr lang="en-US" sz="1200" b="0" dirty="0">
                <a:effectLst/>
                <a:cs typeface="Times New Roman" panose="02020603050405020304" pitchFamily="18" charset="0"/>
              </a:rPr>
              <a:t> </a:t>
            </a:r>
            <a:r>
              <a:rPr lang="en-US" sz="1200" b="0" i="1" dirty="0">
                <a:effectLst/>
                <a:cs typeface="Times New Roman" panose="02020603050405020304" pitchFamily="18" charset="0"/>
              </a:rPr>
              <a:t>[11 CIDs]</a:t>
            </a:r>
          </a:p>
          <a:p>
            <a:pPr marL="171450" indent="-1714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13765 in </a:t>
            </a:r>
            <a:r>
              <a:rPr lang="en-US" sz="1200" b="0" kern="100" dirty="0">
                <a:ea typeface="Malgun Gothic" panose="020B0503020000020004" pitchFamily="34" charset="-127"/>
                <a:cs typeface="Times New Roman" panose="02020603050405020304" pitchFamily="18" charset="0"/>
                <a:hlinkClick r:id="rId8"/>
              </a:rPr>
              <a:t>11-22/1422r4</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 CID]</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13131, 13946, 13148, 10588, 13153, 11919, 10591, 11920, 10592, 13971, 12978, 13155 in </a:t>
            </a:r>
            <a:r>
              <a:rPr lang="en-US" sz="1200" b="0" kern="100" dirty="0">
                <a:effectLst/>
                <a:ea typeface="Malgun Gothic" panose="020B0503020000020004" pitchFamily="34" charset="-127"/>
                <a:cs typeface="Times New Roman" panose="02020603050405020304" pitchFamily="18" charset="0"/>
                <a:hlinkClick r:id="rId8"/>
              </a:rPr>
              <a:t>11-22/1717r1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13916, 11743, 13370, 13369, 10737, 11559, 10117, 10121, 12228, 12591, 14049 in </a:t>
            </a:r>
            <a:r>
              <a:rPr lang="en-US" sz="1200" b="0" kern="100" dirty="0">
                <a:effectLst/>
                <a:ea typeface="Malgun Gothic" panose="020B0503020000020004" pitchFamily="34" charset="-127"/>
                <a:cs typeface="Times New Roman" panose="02020603050405020304" pitchFamily="18" charset="0"/>
                <a:hlinkClick r:id="rId9"/>
              </a:rPr>
              <a:t>11-22/1705r2</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[11 CIDs]</a:t>
            </a:r>
          </a:p>
          <a:p>
            <a:pPr marL="0" indent="0"/>
            <a:r>
              <a:rPr lang="en-US" altLang="en-US" sz="1600" b="1" dirty="0"/>
              <a:t>and incorporate the text changes into the latest TGbe draft.</a:t>
            </a:r>
          </a:p>
          <a:p>
            <a:pPr marL="0" indent="0"/>
            <a:endParaRPr lang="en-US" altLang="en-US" sz="1600" b="1" dirty="0"/>
          </a:p>
          <a:p>
            <a:pPr marL="0" indent="0"/>
            <a:r>
              <a:rPr lang="en-US" sz="1600" dirty="0"/>
              <a:t>Move: Mike Montemurro			Second: Laurent Cariou</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p>
          <a:p>
            <a:r>
              <a:rPr lang="en-US" sz="1100" i="1" dirty="0"/>
              <a:t>Note: These are comment resolution documents that obtained ≥ 75% support during the straw poll phase</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83713761"/>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461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12592, 12705, 12193, 12194, </a:t>
            </a:r>
            <a:r>
              <a:rPr lang="en-US" sz="1200" b="0" i="0" dirty="0">
                <a:solidFill>
                  <a:srgbClr val="222222"/>
                </a:solidFill>
                <a:effectLst/>
              </a:rPr>
              <a:t>12065, 12068, 12064, 10015, 11375, 13114, 13115, 10442</a:t>
            </a:r>
            <a:endParaRPr lang="en-US" sz="1200" b="0" dirty="0">
              <a:solidFill>
                <a:schemeClr val="tx1"/>
              </a:solidFill>
            </a:endParaRP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Stephen McCann				Second: Abhishek Patil</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dirty="0">
              <a:highlight>
                <a:srgbClr val="00FF00"/>
              </a:highlight>
            </a:endParaRPr>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59017953"/>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462 (Withdrawal-2)</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600" dirty="0">
                <a:solidFill>
                  <a:schemeClr val="tx1"/>
                </a:solidFill>
              </a:rPr>
              <a:t>	</a:t>
            </a:r>
            <a:r>
              <a:rPr lang="en-US" sz="1600" b="0" dirty="0">
                <a:solidFill>
                  <a:schemeClr val="tx1"/>
                </a:solidFill>
              </a:rPr>
              <a:t>11225</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Youhan Kim				Second: Ross Jian Yu</a:t>
            </a:r>
          </a:p>
          <a:p>
            <a:pPr marL="0" indent="0"/>
            <a:r>
              <a:rPr lang="en-US" sz="1600" dirty="0"/>
              <a:t>Discussion: None.</a:t>
            </a:r>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18440714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403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10289, 10290, 10291, 13494, 11529, 11923, 11924, 11981, 11982, 11983, 12265, 12266, 13119, 13495, 13496, 14042, 14043, 14044, 14045 in </a:t>
            </a:r>
            <a:r>
              <a:rPr lang="en-US" sz="1100" b="0" dirty="0">
                <a:solidFill>
                  <a:schemeClr val="tx1"/>
                </a:solidFill>
                <a:hlinkClick r:id="rId2"/>
              </a:rPr>
              <a:t>11-22/11-22/997r0</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10649, 10104, 10897, 12281, 12483, 12637, 13331, 13615, 13694, 13616, 13617, 12638, 11747, 11748, 12639, 13618, 10245, 13380, 13381 in </a:t>
            </a:r>
            <a:r>
              <a:rPr lang="en-US" sz="1100" b="0" dirty="0">
                <a:solidFill>
                  <a:schemeClr val="tx1"/>
                </a:solidFill>
                <a:hlinkClick r:id="rId3"/>
              </a:rPr>
              <a:t>11-22/1004r1</a:t>
            </a:r>
            <a:r>
              <a:rPr lang="en-US" sz="1100" b="0" dirty="0">
                <a:solidFill>
                  <a:schemeClr val="tx1"/>
                </a:solidFill>
              </a:rPr>
              <a:t> </a:t>
            </a:r>
            <a:r>
              <a:rPr lang="en-US" sz="1100" b="0" i="1" dirty="0">
                <a:solidFill>
                  <a:schemeClr val="tx1"/>
                </a:solidFill>
              </a:rPr>
              <a:t>[19 CIDs]</a:t>
            </a:r>
          </a:p>
          <a:p>
            <a:pPr marL="285750" indent="-285750">
              <a:buFont typeface="Arial" panose="020B0604020202020204" pitchFamily="34" charset="0"/>
              <a:buChar char="•"/>
            </a:pPr>
            <a:r>
              <a:rPr lang="en-US" sz="1100" b="0" dirty="0">
                <a:solidFill>
                  <a:schemeClr val="tx1"/>
                </a:solidFill>
              </a:rPr>
              <a:t>10639, 12295, 11259, 11611, 10001, 13330, 13909, 13910, 11054, 11053, 10347, 10348, 13911, 10086 in </a:t>
            </a:r>
            <a:r>
              <a:rPr lang="en-US" sz="1100" b="0" dirty="0">
                <a:solidFill>
                  <a:schemeClr val="tx1"/>
                </a:solidFill>
                <a:hlinkClick r:id="rId4"/>
              </a:rPr>
              <a:t>11-22/1005r0</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11184, 12776, 12052, 10549, 10557, 11509, 11510, 11511, 12055, 12968 in </a:t>
            </a:r>
            <a:r>
              <a:rPr lang="en-US" sz="1100" b="0" dirty="0">
                <a:solidFill>
                  <a:schemeClr val="tx1"/>
                </a:solidFill>
                <a:hlinkClick r:id="rId5"/>
              </a:rPr>
              <a:t>11-22/1008r1</a:t>
            </a:r>
            <a:r>
              <a:rPr lang="en-US" sz="1100" b="0" dirty="0">
                <a:solidFill>
                  <a:schemeClr val="tx1"/>
                </a:solidFill>
              </a:rPr>
              <a:t> </a:t>
            </a:r>
            <a:r>
              <a:rPr lang="en-US" sz="1100" b="0" i="1" dirty="0">
                <a:solidFill>
                  <a:schemeClr val="tx1"/>
                </a:solidFill>
              </a:rPr>
              <a:t>[10 CIDs]</a:t>
            </a:r>
          </a:p>
          <a:p>
            <a:pPr marL="285750" indent="-285750">
              <a:buFont typeface="Arial" panose="020B0604020202020204" pitchFamily="34" charset="0"/>
              <a:buChar char="•"/>
            </a:pPr>
            <a:r>
              <a:rPr lang="en-US" sz="1100" b="0" dirty="0">
                <a:solidFill>
                  <a:schemeClr val="tx1"/>
                </a:solidFill>
              </a:rPr>
              <a:t>11872, 11873, 11874, 11875, 12469 in </a:t>
            </a:r>
            <a:r>
              <a:rPr lang="en-US" sz="1100" b="0" dirty="0">
                <a:solidFill>
                  <a:schemeClr val="tx1"/>
                </a:solidFill>
                <a:hlinkClick r:id="rId6"/>
              </a:rPr>
              <a:t>11-22/1009r</a:t>
            </a:r>
            <a:r>
              <a:rPr lang="en-US" sz="1100" b="0" dirty="0">
                <a:solidFill>
                  <a:srgbClr val="FF0000"/>
                </a:solidFill>
                <a:hlinkClick r:id="rId6"/>
              </a:rPr>
              <a:t>2</a:t>
            </a:r>
            <a:r>
              <a:rPr lang="en-US" sz="1100" b="0" dirty="0">
                <a:solidFill>
                  <a:schemeClr val="tx1"/>
                </a:solidFill>
              </a:rPr>
              <a:t> </a:t>
            </a:r>
            <a:r>
              <a:rPr lang="en-US" sz="1100" b="0" i="1" dirty="0">
                <a:solidFill>
                  <a:schemeClr val="tx1"/>
                </a:solidFill>
              </a:rPr>
              <a:t>[5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Po-Kai Huang </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a:p>
            <a:endParaRPr lang="en-US" sz="18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1569288744"/>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54AEC-4D0A-EE22-BBF2-273BDCA79AC5}"/>
              </a:ext>
            </a:extLst>
          </p:cNvPr>
          <p:cNvSpPr>
            <a:spLocks noGrp="1"/>
          </p:cNvSpPr>
          <p:nvPr>
            <p:ph type="title"/>
          </p:nvPr>
        </p:nvSpPr>
        <p:spPr/>
        <p:txBody>
          <a:bodyPr/>
          <a:lstStyle/>
          <a:p>
            <a:r>
              <a:rPr lang="en-US" dirty="0"/>
              <a:t>Motion 463 (Quarantine 1)</a:t>
            </a:r>
          </a:p>
        </p:txBody>
      </p:sp>
      <p:sp>
        <p:nvSpPr>
          <p:cNvPr id="3" name="Content Placeholder 2">
            <a:extLst>
              <a:ext uri="{FF2B5EF4-FFF2-40B4-BE49-F238E27FC236}">
                <a16:creationId xmlns:a16="http://schemas.microsoft.com/office/drawing/2014/main" id="{259D4704-B128-129E-1B24-DB5C108A3BFD}"/>
              </a:ext>
            </a:extLst>
          </p:cNvPr>
          <p:cNvSpPr>
            <a:spLocks noGrp="1"/>
          </p:cNvSpPr>
          <p:nvPr>
            <p:ph idx="1"/>
          </p:nvPr>
        </p:nvSpPr>
        <p:spPr/>
        <p:txBody>
          <a:bodyPr/>
          <a:lstStyle/>
          <a:p>
            <a:pPr marL="0" indent="0"/>
            <a:r>
              <a:rPr lang="en-US" sz="1800" dirty="0"/>
              <a:t>Move to approve a resolution of:</a:t>
            </a:r>
          </a:p>
          <a:p>
            <a:pPr>
              <a:buFont typeface="Arial" panose="020B0604020202020204" pitchFamily="34" charset="0"/>
              <a:buChar char="•"/>
            </a:pPr>
            <a:r>
              <a:rPr lang="en-US" sz="1800" dirty="0"/>
              <a:t>“Rejected -- A proposed resolution for “this CID” was discussed as part of the comment resolutions in “document”, however the group could not reach consensus on a proposed change that would resolve the comment.” for the listed “CIDs” </a:t>
            </a:r>
            <a:r>
              <a:rPr lang="en-US" sz="1800" u="sng" dirty="0">
                <a:solidFill>
                  <a:srgbClr val="00B050"/>
                </a:solidFill>
              </a:rPr>
              <a:t>in green font</a:t>
            </a:r>
            <a:r>
              <a:rPr lang="en-US" sz="1800" dirty="0"/>
              <a:t>, wherein the detailed proposed resolution is shown in the last column of the table in </a:t>
            </a:r>
            <a:r>
              <a:rPr lang="en-US" sz="1800" dirty="0">
                <a:hlinkClick r:id="rId2"/>
              </a:rPr>
              <a:t>11-22/1773r10</a:t>
            </a:r>
            <a:endParaRPr lang="en-US" sz="1800" dirty="0"/>
          </a:p>
          <a:p>
            <a:pPr>
              <a:buFont typeface="Arial" panose="020B0604020202020204" pitchFamily="34" charset="0"/>
              <a:buChar char="•"/>
            </a:pPr>
            <a:endParaRPr lang="en-US" sz="1800" dirty="0"/>
          </a:p>
          <a:p>
            <a:pPr marL="0" indent="0"/>
            <a:r>
              <a:rPr lang="en-US" sz="1800" dirty="0"/>
              <a:t>Move: Kumail Haider		Second: Abhishek Patil</a:t>
            </a:r>
          </a:p>
          <a:p>
            <a:pPr marL="0" indent="0"/>
            <a:r>
              <a:rPr lang="en-US" sz="1800" dirty="0"/>
              <a:t>Discussion: Some.</a:t>
            </a:r>
          </a:p>
          <a:p>
            <a:pPr marL="0" indent="0"/>
            <a:r>
              <a:rPr lang="en-US" sz="1800" dirty="0"/>
              <a:t>Preliminary Result: 59Y, 4N, 30A (pass)</a:t>
            </a:r>
          </a:p>
          <a:p>
            <a:pPr marL="0" indent="0"/>
            <a:r>
              <a:rPr lang="en-US" sz="1800" dirty="0"/>
              <a:t>Result: </a:t>
            </a:r>
            <a:r>
              <a:rPr lang="en-US" sz="1800" dirty="0">
                <a:highlight>
                  <a:srgbClr val="00FF00"/>
                </a:highlight>
              </a:rPr>
              <a:t>59Y, 4N, 27A (pass)</a:t>
            </a:r>
          </a:p>
          <a:p>
            <a:pPr marL="0" indent="0"/>
            <a:endParaRPr lang="en-US" sz="1800" dirty="0"/>
          </a:p>
          <a:p>
            <a:pPr marL="0" indent="0"/>
            <a:r>
              <a:rPr lang="en-US" sz="1400" dirty="0"/>
              <a:t>Note: CIDs that have been discussed and for which the group could not reach consensus.</a:t>
            </a:r>
          </a:p>
        </p:txBody>
      </p:sp>
      <p:sp>
        <p:nvSpPr>
          <p:cNvPr id="4" name="Slide Number Placeholder 3">
            <a:extLst>
              <a:ext uri="{FF2B5EF4-FFF2-40B4-BE49-F238E27FC236}">
                <a16:creationId xmlns:a16="http://schemas.microsoft.com/office/drawing/2014/main" id="{C1E1F404-333E-91F9-A973-EA3172142DDB}"/>
              </a:ext>
            </a:extLst>
          </p:cNvPr>
          <p:cNvSpPr>
            <a:spLocks noGrp="1"/>
          </p:cNvSpPr>
          <p:nvPr>
            <p:ph type="sldNum" idx="12"/>
          </p:nvPr>
        </p:nvSpPr>
        <p:spPr/>
        <p:txBody>
          <a:bodyPr/>
          <a:lstStyle/>
          <a:p>
            <a:r>
              <a:rPr lang="en-GB"/>
              <a:t>Slide </a:t>
            </a:r>
            <a:fld id="{440F5867-744E-4AA6-B0ED-4C44D2DFBB7B}" type="slidenum">
              <a:rPr lang="en-GB" smtClean="0"/>
              <a:pPr/>
              <a:t>80</a:t>
            </a:fld>
            <a:endParaRPr lang="en-GB" dirty="0"/>
          </a:p>
        </p:txBody>
      </p:sp>
      <p:sp>
        <p:nvSpPr>
          <p:cNvPr id="5" name="Footer Placeholder 4">
            <a:extLst>
              <a:ext uri="{FF2B5EF4-FFF2-40B4-BE49-F238E27FC236}">
                <a16:creationId xmlns:a16="http://schemas.microsoft.com/office/drawing/2014/main" id="{CAF7826D-E941-6833-6E87-138DE066D423}"/>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6B1EBA60-08F1-CA3A-690D-84DA5B8A6D46}"/>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89617697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12839, 13051, 12890,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12724,</a:t>
            </a:r>
            <a:r>
              <a:rPr lang="en-US" sz="1200" b="0" kern="100" dirty="0">
                <a:effectLst/>
                <a:ea typeface="Malgun Gothic" panose="020B0503020000020004" pitchFamily="34" charset="-127"/>
                <a:cs typeface="Times New Roman" panose="02020603050405020304" pitchFamily="18" charset="0"/>
              </a:rPr>
              <a:t> 10055, 11653, 13078, 14068, 11779, 12673, 13410, 12676, 12678,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13054</a:t>
            </a:r>
            <a:r>
              <a:rPr lang="en-US" sz="1200" b="0" kern="100" dirty="0">
                <a:effectLst/>
                <a:ea typeface="Malgun Gothic" panose="020B0503020000020004" pitchFamily="34" charset="-127"/>
                <a:cs typeface="Times New Roman" panose="02020603050405020304" pitchFamily="18" charset="0"/>
              </a:rPr>
              <a:t>, 12411, 13419, 12521, 12429, 13706, 12730, 12731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2"/>
              </a:rPr>
              <a:t>11-22/1756r3</a:t>
            </a:r>
            <a:r>
              <a:rPr lang="en-US" sz="1200" b="0" dirty="0">
                <a:effectLst/>
                <a:cs typeface="Times New Roman" panose="02020603050405020304" pitchFamily="18" charset="0"/>
              </a:rPr>
              <a:t> </a:t>
            </a:r>
            <a:r>
              <a:rPr lang="en-US" sz="1200" b="0" i="1" dirty="0">
                <a:effectLst/>
                <a:cs typeface="Times New Roman" panose="02020603050405020304" pitchFamily="18" charset="0"/>
              </a:rPr>
              <a:t>[19 CIDs]</a:t>
            </a:r>
            <a:endParaRPr lang="en-US" sz="12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GB" sz="1200" b="0" kern="100" dirty="0">
                <a:effectLst/>
                <a:ea typeface="Malgun Gothic" panose="020B0503020000020004" pitchFamily="34" charset="-127"/>
                <a:cs typeface="Times New Roman" panose="02020603050405020304" pitchFamily="18" charset="0"/>
              </a:rPr>
              <a:t>13899, 12825, 12325, 10007, 13922, 13800, 12113, </a:t>
            </a:r>
            <a:r>
              <a:rPr lang="en-GB" sz="1200" b="0" strike="sngStrike" kern="100" dirty="0">
                <a:solidFill>
                  <a:srgbClr val="FF0000"/>
                </a:solidFill>
                <a:ea typeface="Malgun Gothic" panose="020B0503020000020004" pitchFamily="34" charset="-127"/>
                <a:cs typeface="Times New Roman" panose="02020603050405020304" pitchFamily="18" charset="0"/>
              </a:rPr>
              <a:t>11752, 13517, 12111</a:t>
            </a:r>
            <a:r>
              <a:rPr lang="en-GB" sz="1200" b="0" strike="sngStrike" kern="100" dirty="0">
                <a:solidFill>
                  <a:srgbClr val="FF0000"/>
                </a:solidFill>
                <a:effectLst/>
                <a:ea typeface="Malgun Gothic" panose="020B0503020000020004" pitchFamily="34" charset="-127"/>
                <a:cs typeface="Times New Roman" panose="02020603050405020304" pitchFamily="18" charset="0"/>
              </a:rPr>
              <a:t>,</a:t>
            </a:r>
            <a:r>
              <a:rPr lang="en-GB" sz="1200" b="0" kern="100" dirty="0">
                <a:effectLst/>
                <a:ea typeface="Malgun Gothic" panose="020B0503020000020004" pitchFamily="34" charset="-127"/>
                <a:cs typeface="Times New Roman" panose="02020603050405020304" pitchFamily="18" charset="0"/>
              </a:rPr>
              <a:t> 11084, 13995, 13923, 13996, 13388, 13695, 13997, 13697, 13924, 13801, 12385, 13698, 12816, 13696, 13998, 11753 </a:t>
            </a:r>
            <a:r>
              <a:rPr lang="en-US" sz="1200" b="0" dirty="0">
                <a:effectLst/>
                <a:cs typeface="Times New Roman" panose="02020603050405020304" pitchFamily="18" charset="0"/>
              </a:rPr>
              <a:t>in </a:t>
            </a:r>
            <a:r>
              <a:rPr lang="en-US" sz="1200" b="0" dirty="0">
                <a:effectLst/>
                <a:cs typeface="Times New Roman" panose="02020603050405020304" pitchFamily="18" charset="0"/>
                <a:hlinkClick r:id="rId3"/>
              </a:rPr>
              <a:t>11-22/1747r3</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12897, 12898, 13586, 13129, 11849, 14040 in </a:t>
            </a:r>
            <a:r>
              <a:rPr lang="en-US" sz="1200" b="0" dirty="0">
                <a:effectLst/>
                <a:cs typeface="Times New Roman" panose="02020603050405020304" pitchFamily="18" charset="0"/>
                <a:hlinkClick r:id="rId4"/>
              </a:rPr>
              <a:t>11-22/1766r2</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10249, 10250, 11442, 10498, 11261, 11571, 11754, 12651, 12652, 12653, 12654, 12655, 12657, 11262, 13742, 13849, 11959, 13802, 12357, 13803, 12358, 12656, 10499 in </a:t>
            </a:r>
            <a:r>
              <a:rPr lang="en-US" sz="1200" b="0" dirty="0">
                <a:effectLst/>
                <a:cs typeface="Times New Roman" panose="02020603050405020304" pitchFamily="18" charset="0"/>
                <a:hlinkClick r:id="rId5"/>
              </a:rPr>
              <a:t>11-22/1417r0</a:t>
            </a:r>
            <a:r>
              <a:rPr lang="en-US" sz="1200" b="0" dirty="0">
                <a:effectLst/>
                <a:cs typeface="Times New Roman" panose="02020603050405020304" pitchFamily="18" charset="0"/>
              </a:rPr>
              <a:t> </a:t>
            </a:r>
            <a:r>
              <a:rPr lang="en-US" sz="1200" b="0" i="1" dirty="0">
                <a:effectLst/>
                <a:cs typeface="Times New Roman" panose="02020603050405020304" pitchFamily="18" charset="0"/>
              </a:rPr>
              <a:t>[23 CIDs]</a:t>
            </a:r>
            <a:endParaRPr lang="en-US" sz="1200" b="0"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11527, 11837, 10142, 12045, 12114, 12175, 12570, 13743, 13406 in </a:t>
            </a:r>
            <a:r>
              <a:rPr lang="en-US" sz="1200" b="0" dirty="0">
                <a:effectLst/>
                <a:cs typeface="Times New Roman" panose="02020603050405020304" pitchFamily="18" charset="0"/>
                <a:hlinkClick r:id="rId6"/>
              </a:rPr>
              <a:t>11-22/1744r1</a:t>
            </a:r>
            <a:r>
              <a:rPr lang="en-US" sz="1200" b="0" dirty="0">
                <a:effectLst/>
                <a:cs typeface="Times New Roman" panose="02020603050405020304" pitchFamily="18" charset="0"/>
              </a:rPr>
              <a:t> </a:t>
            </a:r>
            <a:r>
              <a:rPr lang="en-US" sz="1200" b="0" i="1" dirty="0">
                <a:effectLst/>
                <a:cs typeface="Times New Roman" panose="02020603050405020304" pitchFamily="18" charset="0"/>
              </a:rPr>
              <a:t>[9 CIDs]</a:t>
            </a:r>
            <a:endParaRPr lang="en-US" sz="1200" b="0" dirty="0">
              <a:effectLst/>
              <a:cs typeface="Times New Roman" panose="02020603050405020304" pitchFamily="18" charset="0"/>
            </a:endParaRPr>
          </a:p>
          <a:p>
            <a:pPr marL="171450" indent="-1714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12381, 12382, 12383, 10319, 10651, 10320, 10321, 10322, 10323, 10652, 10653, 11749, 11750, 11751, 12645, 13385, 10324, 11134, 11570, 12384, 14048, 10655, 10286, 11526, 13994, 11968 in </a:t>
            </a:r>
            <a:r>
              <a:rPr lang="en-US" sz="1200" b="0" dirty="0">
                <a:effectLst/>
                <a:cs typeface="Times New Roman" panose="02020603050405020304" pitchFamily="18" charset="0"/>
                <a:hlinkClick r:id="rId7"/>
              </a:rPr>
              <a:t>11-22/1583r2</a:t>
            </a:r>
            <a:r>
              <a:rPr lang="en-US" sz="1200" b="0" dirty="0">
                <a:effectLst/>
                <a:cs typeface="Times New Roman" panose="02020603050405020304" pitchFamily="18" charset="0"/>
              </a:rPr>
              <a:t> </a:t>
            </a:r>
            <a:r>
              <a:rPr lang="en-US" sz="1200" b="0" i="1" dirty="0">
                <a:effectLst/>
                <a:cs typeface="Times New Roman" panose="02020603050405020304" pitchFamily="18" charset="0"/>
              </a:rPr>
              <a:t>[26 CIDs]</a:t>
            </a:r>
          </a:p>
          <a:p>
            <a:pPr marL="0" indent="0"/>
            <a:r>
              <a:rPr lang="en-US" altLang="en-US" sz="1400" b="1" dirty="0"/>
              <a:t>and incorporate the text changes into the latest TGbe draft.</a:t>
            </a:r>
          </a:p>
          <a:p>
            <a:pPr marL="0" indent="0"/>
            <a:r>
              <a:rPr lang="en-US" sz="1400" dirty="0"/>
              <a:t>Move: Po-Kai Huang			Second: Mike Montemurro</a:t>
            </a:r>
          </a:p>
          <a:p>
            <a:pPr marL="0" indent="0"/>
            <a:r>
              <a:rPr lang="en-US" sz="1400" dirty="0"/>
              <a:t>Discussion: None. </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*Had already been approved by Motion 439.</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659889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To Amend</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amend motion 464 by removing the following CIDs from the list:</a:t>
            </a:r>
          </a:p>
          <a:p>
            <a:pPr marL="285750" indent="-285750">
              <a:buFont typeface="Arial" panose="020B0604020202020204" pitchFamily="34" charset="0"/>
              <a:buChar char="•"/>
            </a:pPr>
            <a:r>
              <a:rPr lang="en-US" sz="1400" b="0" dirty="0">
                <a:solidFill>
                  <a:schemeClr val="tx1"/>
                </a:solidFill>
              </a:rPr>
              <a:t>13517, 11752, 12111</a:t>
            </a:r>
          </a:p>
          <a:p>
            <a:pPr marL="0" indent="0"/>
            <a:endParaRPr lang="en-US" sz="1400" dirty="0"/>
          </a:p>
          <a:p>
            <a:pPr marL="0" indent="0"/>
            <a:r>
              <a:rPr lang="en-US" sz="1400" dirty="0"/>
              <a:t>Move: Yongho Seok			Second: James Yee</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05270288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465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10986,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11383,</a:t>
            </a:r>
            <a:r>
              <a:rPr lang="en-US" sz="1100" b="0" kern="100" dirty="0">
                <a:effectLst/>
                <a:ea typeface="Malgun Gothic" panose="020B0503020000020004" pitchFamily="34" charset="-127"/>
                <a:cs typeface="Times New Roman" panose="02020603050405020304" pitchFamily="18" charset="0"/>
              </a:rPr>
              <a:t> 11506, 11507, 11681, 11898, 11899, 11900, 12344, 12871, 12872, 13459, 13460, 13554 in </a:t>
            </a:r>
            <a:r>
              <a:rPr lang="en-US" sz="1100" b="0" dirty="0">
                <a:effectLst/>
                <a:cs typeface="Times New Roman" panose="02020603050405020304" pitchFamily="18" charset="0"/>
                <a:hlinkClick r:id="rId2"/>
              </a:rPr>
              <a:t>11-22/1742r2</a:t>
            </a:r>
            <a:r>
              <a:rPr lang="en-US" sz="1100" b="0" dirty="0">
                <a:effectLst/>
                <a:cs typeface="Times New Roman" panose="02020603050405020304" pitchFamily="18" charset="0"/>
              </a:rPr>
              <a:t> </a:t>
            </a:r>
            <a:r>
              <a:rPr lang="en-US" sz="1100" b="0" i="1" dirty="0">
                <a:effectLst/>
                <a:cs typeface="Times New Roman" panose="02020603050405020304" pitchFamily="18" charset="0"/>
              </a:rPr>
              <a:t>[14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13022, 10695, 12828 in </a:t>
            </a:r>
            <a:r>
              <a:rPr lang="en-US" sz="1100" b="0" dirty="0">
                <a:effectLst/>
                <a:cs typeface="Times New Roman" panose="02020603050405020304" pitchFamily="18" charset="0"/>
                <a:hlinkClick r:id="rId3"/>
              </a:rPr>
              <a:t>11-22/1827r1</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12671, 11248, 12173, 12246 in </a:t>
            </a:r>
            <a:r>
              <a:rPr lang="en-US" sz="1100" b="0" dirty="0">
                <a:effectLst/>
                <a:cs typeface="Times New Roman" panose="02020603050405020304" pitchFamily="18" charset="0"/>
                <a:hlinkClick r:id="rId4"/>
              </a:rPr>
              <a:t>11-22/1768r4</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10546 in </a:t>
            </a:r>
            <a:r>
              <a:rPr lang="en-US" sz="1100" b="0" dirty="0">
                <a:cs typeface="Times New Roman" panose="02020603050405020304" pitchFamily="18" charset="0"/>
                <a:hlinkClick r:id="rId5"/>
              </a:rPr>
              <a:t>11-22/1369r3</a:t>
            </a:r>
            <a:r>
              <a:rPr lang="en-US" sz="1100" b="0" dirty="0">
                <a:cs typeface="Times New Roman" panose="02020603050405020304" pitchFamily="18" charset="0"/>
              </a:rPr>
              <a:t> </a:t>
            </a:r>
            <a:r>
              <a:rPr lang="en-US" sz="1100" b="0" i="1" dirty="0">
                <a:cs typeface="Times New Roman" panose="02020603050405020304" pitchFamily="18" charset="0"/>
              </a:rPr>
              <a:t>[8 CIDs]</a:t>
            </a:r>
            <a:endParaRPr lang="en-US" sz="1100" b="0" i="1" kern="100" dirty="0">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11002, 11003, 11004, 11005, 12011, 11097, 12352, 10948, 11869, 11870, 11961 in </a:t>
            </a:r>
            <a:r>
              <a:rPr lang="en-US" sz="1100" b="0" dirty="0">
                <a:effectLst/>
                <a:cs typeface="Times New Roman" panose="02020603050405020304" pitchFamily="18" charset="0"/>
                <a:hlinkClick r:id="rId6"/>
              </a:rPr>
              <a:t>11-22/1748r3</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12340, 12460, 10470, 10687, 10690, 12417, 13061, 13062 in </a:t>
            </a:r>
            <a:r>
              <a:rPr lang="en-US" sz="1100" b="0" dirty="0">
                <a:effectLst/>
                <a:cs typeface="Times New Roman" panose="02020603050405020304" pitchFamily="18" charset="0"/>
                <a:hlinkClick r:id="rId7"/>
              </a:rPr>
              <a:t>11-22/1828r0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14085 in </a:t>
            </a:r>
            <a:r>
              <a:rPr lang="en-US" sz="1100" b="0" kern="100" dirty="0">
                <a:effectLst/>
                <a:ea typeface="Malgun Gothic" panose="020B0503020000020004" pitchFamily="34" charset="-127"/>
                <a:cs typeface="Times New Roman" panose="02020603050405020304" pitchFamily="18" charset="0"/>
                <a:hlinkClick r:id="rId8"/>
              </a:rPr>
              <a:t>11-22/1200r2</a:t>
            </a:r>
            <a:r>
              <a:rPr lang="en-US" sz="1100" b="0" kern="100" dirty="0">
                <a:effectLst/>
                <a:ea typeface="Malgun Gothic" panose="020B0503020000020004" pitchFamily="34" charset="-127"/>
                <a:cs typeface="Times New Roman" panose="02020603050405020304" pitchFamily="18" charset="0"/>
              </a:rPr>
              <a:t> </a:t>
            </a:r>
            <a:r>
              <a:rPr lang="en-US" sz="1100" b="0" i="1" dirty="0">
                <a:effectLst/>
                <a:cs typeface="Times New Roman" panose="02020603050405020304" pitchFamily="18" charset="0"/>
              </a:rPr>
              <a:t>[9 CIDs]</a:t>
            </a:r>
            <a:endParaRPr lang="en-US" sz="1100" b="0" i="1" kern="100" dirty="0">
              <a:effectLst/>
              <a:ea typeface="Malgun Gothic" panose="020B0503020000020004" pitchFamily="34" charset="-127"/>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10359, 10707, 10709, 11652, 13702, 13957, 11984, 11266, 13396, 13929, 13557, 12447, 13397, 10034, 11600, 11647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t>
            </a:r>
            <a:r>
              <a:rPr lang="en-US" sz="1100" b="0" i="1" dirty="0">
                <a:effectLst/>
                <a:cs typeface="Times New Roman" panose="02020603050405020304" pitchFamily="18" charset="0"/>
              </a:rPr>
              <a:t>[16 CIDs]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10251, 10853, 11265, 11445, 12272, 12662, 13672, 13806, 13928, 13954 in </a:t>
            </a:r>
            <a:r>
              <a:rPr lang="en-US" sz="1100" b="0" dirty="0">
                <a:effectLst/>
                <a:cs typeface="Times New Roman" panose="02020603050405020304" pitchFamily="18" charset="0"/>
                <a:hlinkClick r:id="rId9"/>
              </a:rPr>
              <a:t>11-22/1832r0</a:t>
            </a:r>
            <a:r>
              <a:rPr lang="en-US" sz="1100" b="0" dirty="0">
                <a:effectLst/>
                <a:cs typeface="Times New Roman" panose="02020603050405020304" pitchFamily="18" charset="0"/>
              </a:rPr>
              <a:t> &amp; </a:t>
            </a:r>
            <a:r>
              <a:rPr lang="en-US" sz="1100" b="0" kern="100" dirty="0">
                <a:effectLst/>
                <a:ea typeface="Malgun Gothic" panose="020B0503020000020004" pitchFamily="34" charset="-127"/>
                <a:cs typeface="Times New Roman" panose="02020603050405020304" pitchFamily="18" charset="0"/>
              </a:rPr>
              <a:t>10030 in </a:t>
            </a:r>
            <a:r>
              <a:rPr lang="en-US" sz="1100" b="0" dirty="0">
                <a:effectLst/>
                <a:cs typeface="Times New Roman" panose="02020603050405020304" pitchFamily="18" charset="0"/>
                <a:hlinkClick r:id="rId10"/>
              </a:rPr>
              <a:t>11-22/1793r1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14086, 10701, 11991, 11992, 11246 in </a:t>
            </a:r>
            <a:r>
              <a:rPr lang="en-US" sz="1100" b="0" dirty="0">
                <a:effectLst/>
                <a:cs typeface="Times New Roman" panose="02020603050405020304" pitchFamily="18" charset="0"/>
                <a:hlinkClick r:id="rId11"/>
              </a:rPr>
              <a:t>11-22/1452r2</a:t>
            </a:r>
            <a:r>
              <a:rPr lang="en-US" sz="1100" b="0" dirty="0">
                <a:effectLst/>
                <a:cs typeface="Times New Roman" panose="02020603050405020304" pitchFamily="18" charset="0"/>
              </a:rPr>
              <a:t> &amp; </a:t>
            </a:r>
            <a:r>
              <a:rPr lang="en-US" sz="1100" b="0" kern="100" dirty="0">
                <a:ea typeface="Malgun Gothic" panose="020B0503020000020004" pitchFamily="34" charset="-127"/>
                <a:cs typeface="Times New Roman" panose="02020603050405020304" pitchFamily="18" charset="0"/>
              </a:rPr>
              <a:t>10656, 11447 in </a:t>
            </a:r>
            <a:r>
              <a:rPr lang="en-US" sz="1100" b="0" dirty="0">
                <a:cs typeface="Times New Roman" panose="02020603050405020304" pitchFamily="18" charset="0"/>
                <a:hlinkClick r:id="rId12"/>
              </a:rPr>
              <a:t>11-22/1832r1</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i="1" dirty="0">
              <a:effectLst/>
              <a:cs typeface="Times New Roman" panose="02020603050405020304" pitchFamily="18" charset="0"/>
            </a:endParaRP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11940, 12914, 13787, 13904, 12910, 10107, 10238, 12913, 12915, 10636, 13285, 10108, 12916, 10849, 10239, 12917, 11942, 11943, 12918, 10240, 11609, 12919, 13286, 12920, 12921, 12922, 13875, 12923, 12924, 12925 in </a:t>
            </a:r>
            <a:r>
              <a:rPr lang="en-US" sz="1100" b="0" dirty="0">
                <a:effectLst/>
                <a:cs typeface="Times New Roman" panose="02020603050405020304" pitchFamily="18" charset="0"/>
                <a:hlinkClick r:id="rId13"/>
              </a:rPr>
              <a:t>11-22/1833r1</a:t>
            </a:r>
            <a:r>
              <a:rPr lang="en-US" sz="1100" b="0" dirty="0">
                <a:effectLst/>
                <a:cs typeface="Times New Roman" panose="02020603050405020304" pitchFamily="18" charset="0"/>
              </a:rPr>
              <a:t> </a:t>
            </a:r>
            <a:r>
              <a:rPr lang="en-US" sz="1100" b="0" i="1" dirty="0">
                <a:effectLst/>
                <a:cs typeface="Times New Roman" panose="02020603050405020304" pitchFamily="18" charset="0"/>
              </a:rPr>
              <a:t>[30 CIDs]</a:t>
            </a:r>
            <a:r>
              <a:rPr lang="en-US" sz="1100" b="0" dirty="0">
                <a:effectLst/>
                <a:cs typeface="Times New Roman" panose="02020603050405020304" pitchFamily="18" charset="0"/>
              </a:rPr>
              <a:t> </a:t>
            </a:r>
          </a:p>
          <a:p>
            <a:pPr marL="171450" indent="-1714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12938, 12902, 10571, 12905, 12903, 12883, 10577, 12904, 13328, 10241, 13335 in </a:t>
            </a:r>
            <a:r>
              <a:rPr lang="en-US" sz="1100" b="0" dirty="0">
                <a:effectLst/>
                <a:cs typeface="Times New Roman" panose="02020603050405020304" pitchFamily="18" charset="0"/>
                <a:hlinkClick r:id="rId14"/>
              </a:rPr>
              <a:t>11-22/1836r1</a:t>
            </a:r>
            <a:r>
              <a:rPr lang="en-US" sz="1100" b="0" dirty="0">
                <a:effectLst/>
                <a:cs typeface="Times New Roman" panose="02020603050405020304" pitchFamily="18" charset="0"/>
              </a:rPr>
              <a:t> </a:t>
            </a:r>
            <a:r>
              <a:rPr lang="en-US" sz="1100" b="0" i="1" dirty="0">
                <a:effectLst/>
                <a:cs typeface="Times New Roman" panose="02020603050405020304" pitchFamily="18" charset="0"/>
              </a:rPr>
              <a:t>[11 CIDs]</a:t>
            </a:r>
            <a:endParaRPr lang="en-US" sz="1600" i="1" kern="100" dirty="0">
              <a:effectLst/>
              <a:latin typeface="Malgun Gothic" panose="020B0503020000020004" pitchFamily="34" charset="-127"/>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r>
              <a:rPr lang="en-US" sz="1400" dirty="0"/>
              <a:t>Move: Mike Montemurro			Second: John Wullert</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r>
              <a:rPr lang="en-US" sz="1100" i="1" dirty="0"/>
              <a:t>Note: These are comment resolution documents that obtained ≥ 75% support during the straw poll phase in the MAC ad-hoc</a:t>
            </a:r>
          </a:p>
          <a:p>
            <a:r>
              <a:rPr lang="en-US" sz="1100" i="1" dirty="0">
                <a:solidFill>
                  <a:srgbClr val="FF0000"/>
                </a:solidFill>
              </a:rPr>
              <a:t>*Resolution is missing in the doc. Being fixed.</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759910002"/>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466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13076, 11648, 12172, 12388 in </a:t>
            </a:r>
            <a:r>
              <a:rPr lang="en-US" sz="1200" b="0" dirty="0">
                <a:effectLst/>
                <a:cs typeface="Times New Roman" panose="02020603050405020304" pitchFamily="18" charset="0"/>
                <a:hlinkClick r:id="rId2"/>
              </a:rPr>
              <a:t>11-22/1768r6</a:t>
            </a:r>
            <a:r>
              <a:rPr lang="en-US" sz="1200" b="0" dirty="0">
                <a:effectLst/>
                <a:cs typeface="Times New Roman" panose="02020603050405020304" pitchFamily="18" charset="0"/>
              </a:rPr>
              <a:t> </a:t>
            </a:r>
            <a:r>
              <a:rPr lang="en-US" sz="1200" b="0" i="1" dirty="0">
                <a:effectLst/>
                <a:cs typeface="Times New Roman" panose="02020603050405020304" pitchFamily="18" charset="0"/>
              </a:rPr>
              <a:t>[4 CIDs]</a:t>
            </a:r>
          </a:p>
          <a:p>
            <a:pPr marL="285750" indent="-285750">
              <a:buFont typeface="Arial" panose="020B0604020202020204" pitchFamily="34" charset="0"/>
              <a:buChar char="•"/>
            </a:pPr>
            <a:r>
              <a:rPr lang="en-US" sz="1200" b="0" dirty="0">
                <a:effectLst/>
                <a:ea typeface="Malgun Gothic" panose="020B0503020000020004" pitchFamily="34" charset="-127"/>
              </a:rPr>
              <a:t>10131, 10854, 11375, 12224, 12329, 12738, 12741, 12742, 14038, 14039, 13818, 13422, 13423,13850, 10092, 10093, 10778, 11765, 12497, 13513, 13514, 13866 in </a:t>
            </a:r>
            <a:r>
              <a:rPr lang="en-US" sz="1200" b="0" dirty="0">
                <a:effectLst/>
                <a:cs typeface="Times New Roman" panose="02020603050405020304" pitchFamily="18" charset="0"/>
                <a:hlinkClick r:id="rId3"/>
              </a:rPr>
              <a:t>11-22/1846r2</a:t>
            </a:r>
            <a:r>
              <a:rPr lang="en-US" sz="1200" b="0" dirty="0">
                <a:effectLst/>
                <a:cs typeface="Times New Roman" panose="02020603050405020304" pitchFamily="18" charset="0"/>
              </a:rPr>
              <a:t> </a:t>
            </a:r>
            <a:r>
              <a:rPr lang="en-US" sz="1200" b="0" i="1" dirty="0">
                <a:effectLst/>
                <a:cs typeface="Times New Roman" panose="02020603050405020304" pitchFamily="18" charset="0"/>
              </a:rPr>
              <a:t>[22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dirty="0">
                <a:effectLst/>
                <a:ea typeface="Malgun Gothic" panose="020B0503020000020004" pitchFamily="34" charset="-127"/>
              </a:rPr>
              <a:t>12455, 11475, 11814, 11473, 11474, 10187, 11813</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4"/>
              </a:rPr>
              <a:t>11-22/1777r2</a:t>
            </a:r>
            <a:r>
              <a:rPr lang="en-US" sz="1200" b="0" dirty="0">
                <a:effectLst/>
                <a:cs typeface="Times New Roman" panose="02020603050405020304" pitchFamily="18" charset="0"/>
              </a:rPr>
              <a:t> </a:t>
            </a:r>
            <a:r>
              <a:rPr lang="en-US" sz="1200" b="0" i="1" dirty="0">
                <a:effectLst/>
                <a:cs typeface="Times New Roman" panose="02020603050405020304" pitchFamily="18" charset="0"/>
              </a:rPr>
              <a:t>[7 CIDs]</a:t>
            </a:r>
            <a:r>
              <a:rPr lang="en-US" sz="1200" b="0" dirty="0">
                <a:effectLst/>
                <a:cs typeface="Times New Roman" panose="02020603050405020304" pitchFamily="18" charset="0"/>
              </a:rPr>
              <a:t> </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Laurent Cariou			Second: Binita Gupta</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MAC ad-hoc</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08152940"/>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467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13013, 11706, 12837, 12834, 13226, 13306, 13641, 12777, 10063, 13086 in </a:t>
            </a:r>
            <a:r>
              <a:rPr lang="en-US" sz="1200" dirty="0">
                <a:solidFill>
                  <a:schemeClr val="tx1"/>
                </a:solidFill>
                <a:hlinkClick r:id="rId2"/>
              </a:rPr>
              <a:t>11-22/1463r3</a:t>
            </a:r>
            <a:r>
              <a:rPr lang="en-US" sz="1200" dirty="0">
                <a:solidFill>
                  <a:schemeClr val="tx1"/>
                </a:solidFill>
              </a:rPr>
              <a:t> </a:t>
            </a:r>
            <a:r>
              <a:rPr lang="en-US" sz="1200" i="1" dirty="0">
                <a:solidFill>
                  <a:schemeClr val="tx1"/>
                </a:solidFill>
              </a:rPr>
              <a:t>[10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Mike Montemurro					Second: Kumail Haider</a:t>
            </a:r>
          </a:p>
          <a:p>
            <a:pPr marL="0" indent="0"/>
            <a:r>
              <a:rPr lang="en-US" sz="1800" dirty="0"/>
              <a:t>Discussion: None. Requested count.</a:t>
            </a:r>
            <a:endParaRPr lang="en-US" sz="1800" b="0" dirty="0"/>
          </a:p>
          <a:p>
            <a:r>
              <a:rPr lang="en-US" sz="1800" dirty="0"/>
              <a:t>Preliminary Result: 44Y, 20N, 44A (fail)</a:t>
            </a:r>
          </a:p>
          <a:p>
            <a:r>
              <a:rPr lang="en-US" sz="1800" dirty="0"/>
              <a:t>Result: </a:t>
            </a:r>
            <a:r>
              <a:rPr lang="en-US" sz="1800" dirty="0">
                <a:highlight>
                  <a:srgbClr val="FF0000"/>
                </a:highlight>
              </a:rPr>
              <a:t>43Y, 20N, 41A (fails)</a:t>
            </a:r>
          </a:p>
          <a:p>
            <a:endParaRPr lang="en-US" sz="1800" dirty="0"/>
          </a:p>
          <a:p>
            <a:r>
              <a:rPr lang="en-US" sz="1400" b="0" i="1" dirty="0"/>
              <a:t>Note: These CIDs were discussed on September 9, 2022, and then again on October 27, 2022 with SP result: 37Y, 19N, 20A.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4203931918"/>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468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13793 in </a:t>
            </a:r>
            <a:r>
              <a:rPr lang="en-US" sz="1200" dirty="0">
                <a:solidFill>
                  <a:schemeClr val="tx1"/>
                </a:solidFill>
                <a:hlinkClick r:id="rId2"/>
              </a:rPr>
              <a:t>11-22/1250r4</a:t>
            </a:r>
            <a:r>
              <a:rPr lang="en-US" sz="1200" dirty="0">
                <a:solidFill>
                  <a:schemeClr val="tx1"/>
                </a:solidFill>
              </a:rPr>
              <a:t> </a:t>
            </a:r>
            <a:r>
              <a:rPr lang="en-US" sz="1200" i="1" dirty="0">
                <a:solidFill>
                  <a:schemeClr val="tx1"/>
                </a:solidFill>
              </a:rPr>
              <a:t>[1 CID]</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Jason Y. Guo			Second: Ross Jian Yu</a:t>
            </a:r>
          </a:p>
          <a:p>
            <a:pPr marL="0" indent="0"/>
            <a:r>
              <a:rPr lang="en-US" sz="1800" dirty="0"/>
              <a:t>Discussion: Some discussion.</a:t>
            </a:r>
            <a:endParaRPr lang="en-US" sz="1800" b="0" dirty="0"/>
          </a:p>
          <a:p>
            <a:r>
              <a:rPr lang="en-US" sz="1800" dirty="0"/>
              <a:t>Preliminary Result: 31Y, 46N, 39A (fails)</a:t>
            </a:r>
          </a:p>
          <a:p>
            <a:r>
              <a:rPr lang="en-US" sz="1800" dirty="0"/>
              <a:t>Result: </a:t>
            </a:r>
            <a:r>
              <a:rPr lang="en-US" sz="1800" dirty="0">
                <a:highlight>
                  <a:srgbClr val="FF0000"/>
                </a:highlight>
              </a:rPr>
              <a:t>30Y, 46N, 38A (fails)</a:t>
            </a:r>
          </a:p>
          <a:p>
            <a:endParaRPr lang="en-US" sz="1800" dirty="0"/>
          </a:p>
          <a:p>
            <a:r>
              <a:rPr lang="en-US" sz="1400" b="0" i="1" dirty="0"/>
              <a:t>Note: This CID is discussed on September 14, 2022, and was discussed again on October 31, 2022, and then again on November 02, 2022, with SP result: 28Y, 31N, 26A.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86</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2627164978"/>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469 (Post-Quarantine)</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685800" lvl="1">
              <a:buFont typeface="Arial" panose="020B0604020202020204" pitchFamily="34" charset="0"/>
              <a:buChar char="•"/>
            </a:pPr>
            <a:r>
              <a:rPr lang="en-US" sz="1200" dirty="0">
                <a:solidFill>
                  <a:schemeClr val="tx1"/>
                </a:solidFill>
              </a:rPr>
              <a:t>11074, 11075, 10345, 10357, 13741, 13908 in </a:t>
            </a:r>
            <a:r>
              <a:rPr lang="en-US" sz="1200" dirty="0">
                <a:solidFill>
                  <a:schemeClr val="tx1"/>
                </a:solidFill>
                <a:hlinkClick r:id="rId2"/>
              </a:rPr>
              <a:t>11-22/1336r4</a:t>
            </a:r>
            <a:r>
              <a:rPr lang="en-US" sz="1200" dirty="0">
                <a:solidFill>
                  <a:schemeClr val="tx1"/>
                </a:solidFill>
              </a:rPr>
              <a:t> </a:t>
            </a:r>
            <a:r>
              <a:rPr lang="en-US" sz="1200" i="1" dirty="0">
                <a:solidFill>
                  <a:schemeClr val="tx1"/>
                </a:solidFill>
              </a:rPr>
              <a:t>[6 CIDs]</a:t>
            </a:r>
          </a:p>
          <a:p>
            <a:pPr marL="0" indent="0"/>
            <a:r>
              <a:rPr lang="en-US" altLang="en-US" sz="1800" b="1" dirty="0"/>
              <a:t>and incorporate the text changes into the latest TGbe draft.</a:t>
            </a:r>
          </a:p>
          <a:p>
            <a:pPr marL="0" indent="0"/>
            <a:endParaRPr lang="en-US" altLang="en-US" sz="1800" b="1" dirty="0"/>
          </a:p>
          <a:p>
            <a:pPr marL="0" indent="0"/>
            <a:r>
              <a:rPr lang="en-US" sz="1800" dirty="0"/>
              <a:t>Move: Abhishek Patil					Second: Tomoko Adachi</a:t>
            </a:r>
          </a:p>
          <a:p>
            <a:pPr marL="0" indent="0"/>
            <a:r>
              <a:rPr lang="en-US" sz="1800" dirty="0"/>
              <a:t>Discussion: Some discussion.</a:t>
            </a:r>
            <a:endParaRPr lang="en-US" sz="1800" b="0" dirty="0"/>
          </a:p>
          <a:p>
            <a:r>
              <a:rPr lang="en-US" sz="1800" dirty="0"/>
              <a:t>Preliminary Result: 61Y, 20N, 31A (pass)</a:t>
            </a:r>
          </a:p>
          <a:p>
            <a:r>
              <a:rPr lang="en-US" sz="1800" dirty="0"/>
              <a:t>Result: </a:t>
            </a:r>
            <a:r>
              <a:rPr lang="en-US" sz="1800" dirty="0">
                <a:highlight>
                  <a:srgbClr val="00FF00"/>
                </a:highlight>
              </a:rPr>
              <a:t>61Y, 20N, 29A (pass)</a:t>
            </a:r>
          </a:p>
          <a:p>
            <a:endParaRPr lang="en-US" sz="1800" dirty="0"/>
          </a:p>
          <a:p>
            <a:r>
              <a:rPr lang="en-US" sz="1400" b="0" i="1" dirty="0"/>
              <a:t>Note: These CIDs were discussed on September 9, 2022, and then again in November 02, 2022 with SP result: 26Y, 20N, 32A.</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October 2022</a:t>
            </a:r>
            <a:endParaRPr lang="en-GB" dirty="0"/>
          </a:p>
        </p:txBody>
      </p:sp>
    </p:spTree>
    <p:extLst>
      <p:ext uri="{BB962C8B-B14F-4D97-AF65-F5344CB8AC3E}">
        <p14:creationId xmlns:p14="http://schemas.microsoft.com/office/powerpoint/2010/main" val="3583877077"/>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AM1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88</a:t>
            </a:fld>
            <a:endParaRPr lang="en-GB" dirty="0"/>
          </a:p>
        </p:txBody>
      </p:sp>
    </p:spTree>
    <p:extLst>
      <p:ext uri="{BB962C8B-B14F-4D97-AF65-F5344CB8AC3E}">
        <p14:creationId xmlns:p14="http://schemas.microsoft.com/office/powerpoint/2010/main" val="881845354"/>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470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11467, 14080, 13817, </a:t>
            </a:r>
            <a:r>
              <a:rPr lang="en-US" sz="1200" b="0" strike="sngStrike" kern="100" dirty="0">
                <a:solidFill>
                  <a:srgbClr val="FF0000"/>
                </a:solidFill>
                <a:effectLst/>
                <a:ea typeface="Malgun Gothic" panose="020B0503020000020004" pitchFamily="34" charset="-127"/>
                <a:cs typeface="Times New Roman" panose="02020603050405020304" pitchFamily="18" charset="0"/>
              </a:rPr>
              <a:t>11157,</a:t>
            </a:r>
            <a:r>
              <a:rPr lang="en-US" sz="1200" b="0" kern="100" dirty="0">
                <a:solidFill>
                  <a:srgbClr val="FF0000"/>
                </a:solidFill>
                <a:effectLst/>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12725, 13647</a:t>
            </a:r>
            <a:r>
              <a:rPr lang="en-US" sz="1200" b="0" dirty="0">
                <a:ea typeface="Malgun Gothic" panose="020B0503020000020004" pitchFamily="34" charset="-127"/>
                <a:cs typeface="Times New Roman" panose="02020603050405020304" pitchFamily="18" charset="0"/>
              </a:rPr>
              <a:t> in </a:t>
            </a:r>
            <a:r>
              <a:rPr lang="en-US" sz="1200" b="0" dirty="0">
                <a:effectLst/>
                <a:cs typeface="Times New Roman" panose="02020603050405020304" pitchFamily="18" charset="0"/>
                <a:hlinkClick r:id="rId2"/>
              </a:rPr>
              <a:t>11-22/1505r2</a:t>
            </a:r>
            <a:r>
              <a:rPr lang="en-US" sz="1200" b="0" dirty="0">
                <a:effectLst/>
                <a:cs typeface="Times New Roman" panose="02020603050405020304" pitchFamily="18" charset="0"/>
              </a:rPr>
              <a:t> </a:t>
            </a:r>
            <a:r>
              <a:rPr lang="en-US" sz="1200" b="0" i="1" dirty="0">
                <a:effectLst/>
                <a:cs typeface="Times New Roman" panose="02020603050405020304" pitchFamily="18" charset="0"/>
              </a:rPr>
              <a:t>[5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10354, 12457, 12467, 13531, 11811, 10101, 11806, 11807, 11808, 12263, 11809, 11810, 11821, 13522 in </a:t>
            </a:r>
            <a:r>
              <a:rPr lang="en-US" sz="1200" b="0" kern="100" dirty="0">
                <a:effectLst/>
                <a:ea typeface="Malgun Gothic" panose="020B0503020000020004" pitchFamily="34" charset="-127"/>
                <a:cs typeface="Times New Roman" panose="02020603050405020304" pitchFamily="18" charset="0"/>
                <a:hlinkClick r:id="rId3"/>
              </a:rPr>
              <a:t>11-22/1835r1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[14 CIDs]</a:t>
            </a:r>
          </a:p>
          <a:p>
            <a:pPr marL="285750" indent="-285750">
              <a:buFont typeface="Arial" panose="020B0604020202020204" pitchFamily="34" charset="0"/>
              <a:buChar char="•"/>
            </a:pPr>
            <a:r>
              <a:rPr lang="en-US" sz="1200" b="0" kern="100" dirty="0">
                <a:solidFill>
                  <a:schemeClr val="tx1"/>
                </a:solidFill>
                <a:effectLst/>
                <a:ea typeface="Malgun Gothic" panose="020B0503020000020004" pitchFamily="34" charset="-127"/>
                <a:cs typeface="Times New Roman" panose="02020603050405020304" pitchFamily="18" charset="0"/>
              </a:rPr>
              <a:t>10434, 12813 in </a:t>
            </a:r>
            <a:r>
              <a:rPr lang="en-US" sz="1200" b="0" kern="100" dirty="0">
                <a:solidFill>
                  <a:schemeClr val="tx1"/>
                </a:solidFill>
                <a:effectLst/>
                <a:ea typeface="Malgun Gothic" panose="020B0503020000020004" pitchFamily="34" charset="-127"/>
                <a:cs typeface="Times New Roman" panose="02020603050405020304" pitchFamily="18" charset="0"/>
                <a:hlinkClick r:id="rId4">
                  <a:extLst>
                    <a:ext uri="{A12FA001-AC4F-418D-AE19-62706E023703}">
                      <ahyp:hlinkClr xmlns:ahyp="http://schemas.microsoft.com/office/drawing/2018/hyperlinkcolor" val="tx"/>
                    </a:ext>
                  </a:extLst>
                </a:hlinkClick>
              </a:rPr>
              <a:t>11-22/1335r5</a:t>
            </a:r>
            <a:r>
              <a:rPr lang="en-US" sz="1200" b="0" kern="100" dirty="0">
                <a:solidFill>
                  <a:schemeClr val="tx1"/>
                </a:solidFill>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10877, 13856 in </a:t>
            </a:r>
            <a:r>
              <a:rPr lang="en-US" sz="1200" b="0" kern="100" dirty="0">
                <a:effectLst/>
                <a:ea typeface="Malgun Gothic" panose="020B0503020000020004" pitchFamily="34" charset="-127"/>
                <a:cs typeface="Times New Roman" panose="02020603050405020304" pitchFamily="18" charset="0"/>
                <a:hlinkClick r:id="rId5"/>
              </a:rPr>
              <a:t>11-22/1381r5</a:t>
            </a:r>
            <a:r>
              <a:rPr lang="en-US" sz="1200" b="0" kern="100" dirty="0">
                <a:effectLst/>
                <a:ea typeface="Malgun Gothic" panose="020B0503020000020004" pitchFamily="34" charset="-127"/>
                <a:cs typeface="Times New Roman" panose="02020603050405020304" pitchFamily="18" charset="0"/>
              </a:rPr>
              <a:t> &amp; 10911 in </a:t>
            </a:r>
            <a:r>
              <a:rPr lang="en-US" sz="1200" b="0" kern="100" dirty="0">
                <a:effectLst/>
                <a:ea typeface="Malgun Gothic" panose="020B0503020000020004" pitchFamily="34" charset="-127"/>
                <a:cs typeface="Times New Roman" panose="02020603050405020304" pitchFamily="18" charset="0"/>
                <a:hlinkClick r:id="rId6"/>
              </a:rPr>
              <a:t>11-22/1573r1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[5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10865, 10040, 13921, 10919, 10247, 13796, 10428, 10427, 11572, 14069, 14070, 11593, 12416, 13948, 13585, 13584, 11460, 13704, 12156, 13852, 14006 in </a:t>
            </a:r>
            <a:r>
              <a:rPr lang="en-US" sz="1200" b="0" kern="100" dirty="0">
                <a:solidFill>
                  <a:schemeClr val="tx1"/>
                </a:solidFill>
                <a:ea typeface="Malgun Gothic" panose="020B0503020000020004" pitchFamily="34" charset="-127"/>
                <a:cs typeface="Times New Roman" panose="02020603050405020304" pitchFamily="18" charset="0"/>
                <a:hlinkClick r:id="rId7"/>
              </a:rPr>
              <a:t>11-22/1848r1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[21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10587, 13132, 12061, 13133, 13134, 12369, 14104, 14105 </a:t>
            </a:r>
            <a:r>
              <a:rPr lang="en-US" sz="1200" b="0" kern="100" dirty="0">
                <a:solidFill>
                  <a:schemeClr val="tx1"/>
                </a:solidFill>
                <a:ea typeface="Malgun Gothic" panose="020B0503020000020004" pitchFamily="34" charset="-127"/>
                <a:cs typeface="Times New Roman" panose="02020603050405020304" pitchFamily="18" charset="0"/>
                <a:hlinkClick r:id="rId8"/>
              </a:rPr>
              <a:t>11-22/1375r1</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solidFill>
                  <a:schemeClr val="tx1"/>
                </a:solidFill>
                <a:ea typeface="Malgun Gothic" panose="020B0503020000020004" pitchFamily="34" charset="-127"/>
                <a:cs typeface="Times New Roman" panose="02020603050405020304" pitchFamily="18" charset="0"/>
              </a:rPr>
              <a:t>[8 CIDs]</a:t>
            </a:r>
          </a:p>
          <a:p>
            <a:pPr marL="0" indent="0"/>
            <a:r>
              <a:rPr lang="en-US" altLang="en-US" sz="1400" b="1" dirty="0"/>
              <a:t>and incorporate the text changes into the latest TGbe draft.</a:t>
            </a:r>
          </a:p>
          <a:p>
            <a:pPr marL="0" indent="0"/>
            <a:r>
              <a:rPr lang="en-US" sz="1400" dirty="0"/>
              <a:t>Move: Ming Gan			Second: Laurent Cariou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a:p>
            <a:r>
              <a:rPr lang="en-US" sz="1100" i="1" dirty="0">
                <a:solidFill>
                  <a:srgbClr val="FF0000"/>
                </a:solidFill>
              </a:rPr>
              <a:t>*Removed as it was already approved by Motion 439 (11-22/1470r6)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89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930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404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800" dirty="0">
                <a:solidFill>
                  <a:schemeClr val="tx1"/>
                </a:solidFill>
              </a:rPr>
              <a:t>Move to approve resolutions to the CIDs:</a:t>
            </a:r>
          </a:p>
          <a:p>
            <a:pPr marL="285750" indent="-285750">
              <a:buFont typeface="Arial" panose="020B0604020202020204" pitchFamily="34" charset="0"/>
              <a:buChar char="•"/>
            </a:pPr>
            <a:r>
              <a:rPr lang="en-US" sz="1100" b="0" dirty="0">
                <a:solidFill>
                  <a:schemeClr val="tx1"/>
                </a:solidFill>
              </a:rPr>
              <a:t>10532, 10534, 11379, 11052, 13251, 10984, 12051, 13727, 11049, 13456, 10536, 11380, 11051, 11050 in </a:t>
            </a:r>
            <a:r>
              <a:rPr lang="en-US" sz="1100" b="0" dirty="0">
                <a:solidFill>
                  <a:schemeClr val="tx1"/>
                </a:solidFill>
                <a:hlinkClick r:id="rId2"/>
              </a:rPr>
              <a:t>11-22/1019r2</a:t>
            </a:r>
            <a:r>
              <a:rPr lang="en-US" sz="1100" b="0" dirty="0">
                <a:solidFill>
                  <a:schemeClr val="tx1"/>
                </a:solidFill>
              </a:rPr>
              <a:t> </a:t>
            </a:r>
            <a:r>
              <a:rPr lang="en-US" sz="1100" b="0" i="1" dirty="0">
                <a:solidFill>
                  <a:schemeClr val="tx1"/>
                </a:solidFill>
              </a:rPr>
              <a:t>[14 CIDs]</a:t>
            </a:r>
          </a:p>
          <a:p>
            <a:pPr marL="285750" indent="-285750">
              <a:buFont typeface="Arial" panose="020B0604020202020204" pitchFamily="34" charset="0"/>
              <a:buChar char="•"/>
            </a:pPr>
            <a:r>
              <a:rPr lang="en-US" sz="1100" b="0" dirty="0">
                <a:solidFill>
                  <a:schemeClr val="tx1"/>
                </a:solidFill>
              </a:rPr>
              <a:t>13859, 10205, 11828, 12157, 12243, 12244, 12954, 12121 in </a:t>
            </a:r>
            <a:r>
              <a:rPr lang="en-US" sz="1100" b="0" dirty="0">
                <a:solidFill>
                  <a:schemeClr val="tx1"/>
                </a:solidFill>
                <a:hlinkClick r:id="rId3"/>
              </a:rPr>
              <a:t>11-22/1025r0</a:t>
            </a:r>
            <a:r>
              <a:rPr lang="en-US" sz="1100" b="0" dirty="0">
                <a:solidFill>
                  <a:schemeClr val="tx1"/>
                </a:solidFill>
              </a:rPr>
              <a:t> </a:t>
            </a:r>
            <a:r>
              <a:rPr lang="en-US" sz="1100" b="0" i="1" dirty="0">
                <a:solidFill>
                  <a:schemeClr val="tx1"/>
                </a:solidFill>
              </a:rPr>
              <a:t>[8 CIDs]</a:t>
            </a:r>
          </a:p>
          <a:p>
            <a:pPr marL="285750" indent="-285750">
              <a:buFont typeface="Arial" panose="020B0604020202020204" pitchFamily="34" charset="0"/>
              <a:buChar char="•"/>
            </a:pPr>
            <a:r>
              <a:rPr lang="en-US" sz="1100" b="0" dirty="0">
                <a:solidFill>
                  <a:schemeClr val="tx1"/>
                </a:solidFill>
              </a:rPr>
              <a:t>13296, 11471, 11785, 10182, 12031, 10183, 11786, 12032, 13297 in </a:t>
            </a:r>
            <a:r>
              <a:rPr lang="en-US" sz="1100" b="0" dirty="0">
                <a:solidFill>
                  <a:schemeClr val="tx1"/>
                </a:solidFill>
                <a:hlinkClick r:id="rId4"/>
              </a:rPr>
              <a:t>11-22/1014r1</a:t>
            </a:r>
            <a:r>
              <a:rPr lang="en-US" sz="1100" b="0" dirty="0">
                <a:solidFill>
                  <a:schemeClr val="tx1"/>
                </a:solidFill>
              </a:rPr>
              <a:t> </a:t>
            </a:r>
            <a:r>
              <a:rPr lang="en-US" sz="1100" b="0" i="1" dirty="0">
                <a:solidFill>
                  <a:schemeClr val="tx1"/>
                </a:solidFill>
              </a:rPr>
              <a:t>[9 CIDs]</a:t>
            </a:r>
          </a:p>
          <a:p>
            <a:pPr marL="285750" indent="-285750">
              <a:buFont typeface="Arial" panose="020B0604020202020204" pitchFamily="34" charset="0"/>
              <a:buChar char="•"/>
            </a:pPr>
            <a:r>
              <a:rPr lang="en-US" sz="1100" b="0" dirty="0">
                <a:solidFill>
                  <a:schemeClr val="tx1"/>
                </a:solidFill>
              </a:rPr>
              <a:t>10193, 11787, 11788, 11824, 10194, 12037, 11789, 12941, 12258, 11247, 10195, 11791, 11792 in </a:t>
            </a:r>
            <a:r>
              <a:rPr lang="en-US" sz="1100" b="0" dirty="0">
                <a:solidFill>
                  <a:schemeClr val="tx1"/>
                </a:solidFill>
                <a:hlinkClick r:id="rId5"/>
              </a:rPr>
              <a:t>11-22/1015r2</a:t>
            </a:r>
            <a:r>
              <a:rPr lang="en-US" sz="1100" b="0" dirty="0">
                <a:solidFill>
                  <a:schemeClr val="tx1"/>
                </a:solidFill>
              </a:rPr>
              <a:t> </a:t>
            </a:r>
            <a:r>
              <a:rPr lang="en-US" sz="1100" b="0" i="1" dirty="0">
                <a:solidFill>
                  <a:schemeClr val="tx1"/>
                </a:solidFill>
              </a:rPr>
              <a:t>[13 CIDs]</a:t>
            </a:r>
          </a:p>
          <a:p>
            <a:pPr marL="285750" indent="-285750">
              <a:buFont typeface="Arial" panose="020B0604020202020204" pitchFamily="34" charset="0"/>
              <a:buChar char="•"/>
            </a:pPr>
            <a:r>
              <a:rPr lang="en-US" sz="1100" b="0" dirty="0">
                <a:solidFill>
                  <a:schemeClr val="tx1"/>
                </a:solidFill>
              </a:rPr>
              <a:t>10225, 10412, 10484, 10612, 10613, 11409, 11552, 11723, 11724, 11725, 11726, 11774, 13625, 13626, 13632, 13980, 13981, 13982 in </a:t>
            </a:r>
            <a:r>
              <a:rPr lang="en-US" sz="1100" b="0" dirty="0">
                <a:solidFill>
                  <a:schemeClr val="tx1"/>
                </a:solidFill>
                <a:hlinkClick r:id="rId6"/>
              </a:rPr>
              <a:t>11-22/1029r2</a:t>
            </a:r>
            <a:r>
              <a:rPr lang="en-US" sz="1100" b="0" dirty="0">
                <a:solidFill>
                  <a:schemeClr val="tx1"/>
                </a:solidFill>
              </a:rPr>
              <a:t> </a:t>
            </a:r>
            <a:r>
              <a:rPr lang="en-US" sz="1100" b="0" i="1" dirty="0">
                <a:solidFill>
                  <a:schemeClr val="tx1"/>
                </a:solidFill>
              </a:rPr>
              <a:t>[18 CIDs]</a:t>
            </a:r>
          </a:p>
          <a:p>
            <a:pPr marL="0" indent="0"/>
            <a:r>
              <a:rPr lang="en-US" altLang="en-US" sz="1800" b="1" dirty="0"/>
              <a:t>and incorporate the text changes into the latest TGbe draft.</a:t>
            </a:r>
          </a:p>
          <a:p>
            <a:endParaRPr lang="en-US" sz="1800" dirty="0"/>
          </a:p>
          <a:p>
            <a:pPr marL="0" indent="0"/>
            <a:r>
              <a:rPr lang="en-US" sz="1800" dirty="0"/>
              <a:t>Move: Subir Das				Second: Stephen McCann</a:t>
            </a:r>
          </a:p>
          <a:p>
            <a:pPr marL="0" indent="0"/>
            <a:r>
              <a:rPr lang="en-US" sz="1800" dirty="0"/>
              <a:t>Discussion: None.</a:t>
            </a:r>
            <a:endParaRPr lang="en-US" sz="1800" b="0" dirty="0"/>
          </a:p>
          <a:p>
            <a:r>
              <a:rPr lang="en-US" sz="1800" dirty="0"/>
              <a:t>Result: </a:t>
            </a:r>
            <a:r>
              <a:rPr lang="en-US" sz="1800" dirty="0">
                <a:highlight>
                  <a:srgbClr val="00FF00"/>
                </a:highlight>
              </a:rPr>
              <a:t>Approved with unanimous consent.</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dirty="0"/>
              <a:t>May 2022</a:t>
            </a:r>
            <a:endParaRPr lang="en-GB" dirty="0"/>
          </a:p>
        </p:txBody>
      </p:sp>
    </p:spTree>
    <p:extLst>
      <p:ext uri="{BB962C8B-B14F-4D97-AF65-F5344CB8AC3E}">
        <p14:creationId xmlns:p14="http://schemas.microsoft.com/office/powerpoint/2010/main" val="3810001790"/>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471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13179, 13191, 13198, 14100, 11071, 10678, 10679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11-22/1356r6</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12646, 12649, 13383, 13384, 12815, 12647, 12648 in </a:t>
            </a:r>
            <a:r>
              <a:rPr lang="en-US" sz="1200" b="0" kern="100" dirty="0">
                <a:effectLst/>
                <a:ea typeface="Malgun Gothic" panose="020B0503020000020004" pitchFamily="34" charset="-127"/>
                <a:cs typeface="Times New Roman" panose="02020603050405020304" pitchFamily="18" charset="0"/>
                <a:hlinkClick r:id="rId3"/>
              </a:rPr>
              <a:t>11-22/1583r4</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12347 in </a:t>
            </a:r>
            <a:r>
              <a:rPr lang="en-US" sz="1200" b="0" kern="100" dirty="0">
                <a:effectLst/>
                <a:ea typeface="Malgun Gothic" panose="020B0503020000020004" pitchFamily="34" charset="-127"/>
                <a:cs typeface="Times New Roman" panose="02020603050405020304" pitchFamily="18" charset="0"/>
                <a:hlinkClick r:id="rId4"/>
              </a:rPr>
              <a:t>11-22/1881r2</a:t>
            </a:r>
            <a:r>
              <a:rPr lang="en-US" sz="1200" b="0" kern="100" dirty="0">
                <a:effectLst/>
                <a:ea typeface="Malgun Gothic" panose="020B0503020000020004" pitchFamily="34" charset="-127"/>
                <a:cs typeface="Times New Roman" panose="02020603050405020304" pitchFamily="18" charset="0"/>
              </a:rPr>
              <a:t> &amp; 10665, 11876, 12351, 13320, 14089 in </a:t>
            </a:r>
            <a:r>
              <a:rPr lang="en-US" sz="1200" b="0" kern="100" dirty="0">
                <a:effectLst/>
                <a:ea typeface="Malgun Gothic" panose="020B0503020000020004" pitchFamily="34" charset="-127"/>
                <a:cs typeface="Times New Roman" panose="02020603050405020304" pitchFamily="18" charset="0"/>
                <a:hlinkClick r:id="rId5"/>
              </a:rPr>
              <a:t>11-22/1879r1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11061, 11887, 13710, 11062, 11063, 11064, 11065, 11066, 12565,  11067, 11068, 11069 in </a:t>
            </a:r>
            <a:r>
              <a:rPr lang="en-US" sz="1200" b="0" kern="100" dirty="0">
                <a:effectLst/>
                <a:ea typeface="Malgun Gothic" panose="020B0503020000020004" pitchFamily="34" charset="-127"/>
                <a:cs typeface="Times New Roman" panose="02020603050405020304" pitchFamily="18" charset="0"/>
                <a:hlinkClick r:id="rId6"/>
              </a:rPr>
              <a:t>11-22/1816r3</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13154 in </a:t>
            </a:r>
            <a:r>
              <a:rPr lang="en-US" sz="1200" b="0" kern="100" dirty="0">
                <a:effectLst/>
                <a:ea typeface="Malgun Gothic" panose="020B0503020000020004" pitchFamily="34" charset="-127"/>
                <a:cs typeface="Times New Roman" panose="02020603050405020304" pitchFamily="18" charset="0"/>
                <a:hlinkClick r:id="rId7"/>
              </a:rPr>
              <a:t>11-22/1685r0</a:t>
            </a:r>
            <a:r>
              <a:rPr lang="en-US" sz="1200" b="0" kern="100" dirty="0">
                <a:ea typeface="Malgun Gothic" panose="020B0503020000020004" pitchFamily="34" charset="-127"/>
                <a:cs typeface="Times New Roman" panose="02020603050405020304" pitchFamily="18" charset="0"/>
              </a:rPr>
              <a:t> &amp; 14046  14047 in </a:t>
            </a:r>
            <a:r>
              <a:rPr lang="en-US" sz="1200" b="0" kern="100" dirty="0">
                <a:ea typeface="Malgun Gothic" panose="020B0503020000020004" pitchFamily="34" charset="-127"/>
                <a:cs typeface="Times New Roman" panose="02020603050405020304" pitchFamily="18" charset="0"/>
                <a:hlinkClick r:id="rId3"/>
              </a:rPr>
              <a:t>11-22/1583r4</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 CIDs]</a:t>
            </a:r>
          </a:p>
          <a:p>
            <a:pPr marL="0" indent="0"/>
            <a:r>
              <a:rPr lang="en-US" altLang="en-US" sz="1400" b="1" dirty="0"/>
              <a:t>and incorporate the text changes into the latest TGbe draft.</a:t>
            </a:r>
          </a:p>
          <a:p>
            <a:pPr marL="0" indent="0"/>
            <a:endParaRPr lang="en-US" sz="1400" dirty="0"/>
          </a:p>
          <a:p>
            <a:pPr marL="0" indent="0"/>
            <a:r>
              <a:rPr lang="en-US" sz="1400" dirty="0"/>
              <a:t>Move: Rojan Chitrakar			Second: Allan Jones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90</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40995816"/>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472 (MAC)</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solidFill>
                  <a:schemeClr val="tx1"/>
                </a:solidFill>
                <a:ea typeface="Malgun Gothic" panose="020B0503020000020004" pitchFamily="34" charset="-127"/>
                <a:cs typeface="Times New Roman" panose="02020603050405020304" pitchFamily="18" charset="0"/>
              </a:rPr>
              <a:t>11186, 10966, 12235, 11187, 10537, 11183, 10538, 10539, 10540, 10541, 13146, 10544, 10545, 12961, 12962, 13147, 13461, 10547, 12877, 12963, 10548, 10551, 12964, 11948, 10288, 10615, 10616, 10617, 10618, 10619, 10620, 10621,  13357, 13326, 13327, 13329, 12819, 11978, 10123 in </a:t>
            </a:r>
            <a:r>
              <a:rPr lang="en-US" sz="1200" b="0" kern="100" dirty="0">
                <a:solidFill>
                  <a:schemeClr val="tx1"/>
                </a:solidFill>
                <a:ea typeface="Malgun Gothic" panose="020B0503020000020004" pitchFamily="34" charset="-127"/>
                <a:cs typeface="Times New Roman" panose="02020603050405020304" pitchFamily="18" charset="0"/>
                <a:hlinkClick r:id="rId2"/>
              </a:rPr>
              <a:t>11-22/1903r4</a:t>
            </a:r>
            <a:r>
              <a:rPr lang="en-US" sz="1200" b="0" kern="100" dirty="0">
                <a:solidFill>
                  <a:schemeClr val="tx1"/>
                </a:solidFill>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[39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12115 in </a:t>
            </a:r>
            <a:r>
              <a:rPr lang="en-US" sz="1200" b="0" kern="100" dirty="0">
                <a:effectLst/>
                <a:ea typeface="Malgun Gothic" panose="020B0503020000020004" pitchFamily="34" charset="-127"/>
                <a:cs typeface="Times New Roman" panose="02020603050405020304" pitchFamily="18" charset="0"/>
                <a:hlinkClick r:id="rId3"/>
              </a:rPr>
              <a:t>11-22/1695r0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p>
          <a:p>
            <a:pPr marL="0" indent="0"/>
            <a:r>
              <a:rPr lang="en-US" altLang="en-US" sz="1400" b="1" dirty="0"/>
              <a:t>and incorporate the text changes into the latest TGbe draft.</a:t>
            </a:r>
          </a:p>
          <a:p>
            <a:pPr marL="0" indent="0"/>
            <a:endParaRPr lang="en-US" sz="1400" dirty="0"/>
          </a:p>
          <a:p>
            <a:pPr marL="0" indent="0"/>
            <a:r>
              <a:rPr lang="en-US" sz="1400" dirty="0"/>
              <a:t>Move: Ming Gan			Second: Subir Das</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a:p>
            <a:endParaRPr lang="en-US" sz="1100" i="1" dirty="0"/>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91</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319900721"/>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473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10143, 10144, 10145, 10146, 10147, 10148, 10149, 10150, 10370, 11173 in </a:t>
            </a:r>
            <a:r>
              <a:rPr lang="en-US" sz="1200" b="0" kern="100" dirty="0">
                <a:effectLst/>
                <a:ea typeface="Malgun Gothic" panose="020B0503020000020004" pitchFamily="34" charset="-127"/>
                <a:cs typeface="Times New Roman" panose="02020603050405020304" pitchFamily="18" charset="0"/>
                <a:hlinkClick r:id="rId2"/>
              </a:rPr>
              <a:t>11-22/1837r0</a:t>
            </a:r>
            <a:r>
              <a:rPr lang="en-US" sz="1200" b="0" dirty="0">
                <a:effectLst/>
                <a:cs typeface="Times New Roman" panose="02020603050405020304" pitchFamily="18" charset="0"/>
              </a:rPr>
              <a:t> </a:t>
            </a:r>
            <a:r>
              <a:rPr lang="en-US" sz="1200" b="0" i="1" dirty="0">
                <a:effectLst/>
                <a:cs typeface="Times New Roman" panose="02020603050405020304" pitchFamily="18" charset="0"/>
              </a:rPr>
              <a:t>[6 CIDs]</a:t>
            </a:r>
            <a:r>
              <a:rPr lang="en-US" sz="1200" b="0" dirty="0">
                <a:effectLst/>
                <a:cs typeface="Times New Roman" panose="02020603050405020304" pitchFamily="18" charset="0"/>
              </a:rPr>
              <a:t> </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12205, 12475 in </a:t>
            </a:r>
            <a:r>
              <a:rPr lang="en-US" sz="1200" b="0" kern="100" dirty="0">
                <a:effectLst/>
                <a:ea typeface="Malgun Gothic" panose="020B0503020000020004" pitchFamily="34" charset="-127"/>
                <a:cs typeface="Times New Roman" panose="02020603050405020304" pitchFamily="18" charset="0"/>
                <a:hlinkClick r:id="rId3"/>
              </a:rPr>
              <a:t>11-22/1788r0</a:t>
            </a:r>
            <a:r>
              <a:rPr lang="en-US" sz="1200" b="0" i="1" kern="100" dirty="0">
                <a:effectLst/>
                <a:ea typeface="Malgun Gothic" panose="020B0503020000020004" pitchFamily="34" charset="-127"/>
                <a:cs typeface="Times New Roman" panose="02020603050405020304" pitchFamily="18" charset="0"/>
              </a:rPr>
              <a:t> &amp; </a:t>
            </a:r>
            <a:r>
              <a:rPr lang="en-US" sz="1200" b="0" kern="100" dirty="0">
                <a:effectLst/>
                <a:ea typeface="Malgun Gothic" panose="020B0503020000020004" pitchFamily="34" charset="-127"/>
                <a:cs typeface="Times New Roman" panose="02020603050405020304" pitchFamily="18" charset="0"/>
              </a:rPr>
              <a:t>12204, 12215</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4"/>
              </a:rPr>
              <a:t>11-22/1160r0</a:t>
            </a:r>
            <a:r>
              <a:rPr lang="en-US" sz="1200" b="0" i="1" kern="100" dirty="0">
                <a:ea typeface="Malgun Gothic" panose="020B0503020000020004" pitchFamily="34" charset="-127"/>
                <a:cs typeface="Times New Roman" panose="02020603050405020304" pitchFamily="18" charset="0"/>
              </a:rPr>
              <a:t> [4 CIDs]</a:t>
            </a:r>
          </a:p>
          <a:p>
            <a:pPr marL="285750" indent="-285750">
              <a:buFont typeface="Arial" panose="020B0604020202020204" pitchFamily="34" charset="0"/>
              <a:buChar char="•"/>
            </a:pPr>
            <a:r>
              <a:rPr lang="en-US" sz="1200" b="0" kern="100" dirty="0">
                <a:ea typeface="Malgun Gothic" panose="020B0503020000020004" pitchFamily="34" charset="-127"/>
                <a:cs typeface="Times New Roman" panose="02020603050405020304" pitchFamily="18" charset="0"/>
              </a:rPr>
              <a:t>13578, </a:t>
            </a:r>
            <a:r>
              <a:rPr lang="en-US" sz="1200" b="0" kern="100" dirty="0">
                <a:effectLst/>
                <a:ea typeface="Malgun Gothic" panose="020B0503020000020004" pitchFamily="34" charset="-127"/>
                <a:cs typeface="Times New Roman" panose="02020603050405020304" pitchFamily="18" charset="0"/>
              </a:rPr>
              <a:t>10759, 11209, 12024, 10760, 12025, 12026</a:t>
            </a:r>
            <a:r>
              <a:rPr lang="en-US" sz="1200" b="0" kern="100" dirty="0">
                <a:ea typeface="Malgun Gothic" panose="020B0503020000020004" pitchFamily="34" charset="-127"/>
                <a:cs typeface="Times New Roman" panose="02020603050405020304" pitchFamily="18" charset="0"/>
              </a:rPr>
              <a:t> </a:t>
            </a:r>
            <a:r>
              <a:rPr lang="en-US" sz="1200" b="0" kern="100" dirty="0">
                <a:effectLst/>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5"/>
              </a:rPr>
              <a:t>11-22/1856r2</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[7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10832, 11212, 10118, 10174, 10396, 13580, 10837, 11296, 11210 in </a:t>
            </a:r>
            <a:r>
              <a:rPr lang="en-US" sz="1200" b="0" kern="100" dirty="0">
                <a:effectLst/>
                <a:ea typeface="Malgun Gothic" panose="020B0503020000020004" pitchFamily="34" charset="-127"/>
                <a:cs typeface="Times New Roman" panose="02020603050405020304" pitchFamily="18" charset="0"/>
                <a:hlinkClick r:id="rId6"/>
              </a:rPr>
              <a:t>11-22/1858r0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10332, 10823, 11197, 11689, 11690, 11691, 12129, 12141 in </a:t>
            </a:r>
            <a:r>
              <a:rPr lang="en-US" sz="1200" b="0" kern="100" dirty="0">
                <a:effectLst/>
                <a:ea typeface="Malgun Gothic" panose="020B0503020000020004" pitchFamily="34" charset="-127"/>
                <a:cs typeface="Times New Roman" panose="02020603050405020304" pitchFamily="18" charset="0"/>
                <a:hlinkClick r:id="rId7"/>
              </a:rPr>
              <a:t>11-22/1875r1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[8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12153, 12574, 12578, 12579 in </a:t>
            </a:r>
            <a:r>
              <a:rPr lang="en-US" sz="1200" b="0" kern="100" dirty="0">
                <a:effectLst/>
                <a:ea typeface="Malgun Gothic" panose="020B0503020000020004" pitchFamily="34" charset="-127"/>
                <a:cs typeface="Times New Roman" panose="02020603050405020304" pitchFamily="18" charset="0"/>
                <a:hlinkClick r:id="rId8"/>
              </a:rPr>
              <a:t>11-22/1886r0</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[4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11882</a:t>
            </a:r>
            <a:r>
              <a:rPr lang="en-US" sz="1200" b="0" kern="100" dirty="0">
                <a:ea typeface="Malgun Gothic" panose="020B0503020000020004" pitchFamily="34" charset="-127"/>
                <a:cs typeface="Times New Roman" panose="02020603050405020304" pitchFamily="18" charset="0"/>
              </a:rPr>
              <a:t> in 11-22/1889r0 &amp; </a:t>
            </a:r>
            <a:r>
              <a:rPr lang="en-US" sz="1200" b="0" kern="100" dirty="0">
                <a:effectLst/>
                <a:ea typeface="Malgun Gothic" panose="020B0503020000020004" pitchFamily="34" charset="-127"/>
                <a:cs typeface="Times New Roman" panose="02020603050405020304" pitchFamily="18" charset="0"/>
              </a:rPr>
              <a:t>13579</a:t>
            </a:r>
            <a:r>
              <a:rPr lang="en-US" sz="1200" b="0" kern="100" dirty="0">
                <a:ea typeface="Malgun Gothic" panose="020B0503020000020004" pitchFamily="34" charset="-127"/>
                <a:cs typeface="Times New Roman" panose="02020603050405020304" pitchFamily="18" charset="0"/>
              </a:rPr>
              <a:t> in </a:t>
            </a:r>
            <a:r>
              <a:rPr lang="en-US" sz="1200" b="0" kern="100" dirty="0">
                <a:ea typeface="Malgun Gothic" panose="020B0503020000020004" pitchFamily="34" charset="-127"/>
                <a:cs typeface="Times New Roman" panose="02020603050405020304" pitchFamily="18" charset="0"/>
                <a:hlinkClick r:id="rId9"/>
              </a:rPr>
              <a:t>11-22/1950r0</a:t>
            </a:r>
            <a:r>
              <a:rPr lang="en-US" sz="1200" b="0" kern="100" dirty="0">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 CID]</a:t>
            </a:r>
            <a:endParaRPr lang="en-US" sz="1200" b="0" kern="100" dirty="0">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11344, 11345, 11346, 11347, 11348, 12186, 12187, 12580, 12581, 12582, 12870, 13209 in </a:t>
            </a:r>
            <a:r>
              <a:rPr lang="en-US" sz="1200" b="0" kern="100" dirty="0">
                <a:effectLst/>
                <a:ea typeface="Malgun Gothic" panose="020B0503020000020004" pitchFamily="34" charset="-127"/>
                <a:cs typeface="Times New Roman" panose="02020603050405020304" pitchFamily="18" charset="0"/>
                <a:hlinkClick r:id="rId10"/>
              </a:rPr>
              <a:t>11-22/1370r1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[12 CIDs]</a:t>
            </a:r>
            <a:endParaRPr lang="en-US" sz="1200" b="0"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a:t>
            </a:r>
            <a:r>
              <a:rPr lang="en-US" sz="1400" dirty="0" err="1"/>
              <a:t>Mengshi</a:t>
            </a:r>
            <a:r>
              <a:rPr lang="en-US" sz="1400" dirty="0"/>
              <a:t> Hu			Second: Ross Jian Yu</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92</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54948639"/>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474 (PHY)</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400" dirty="0">
                <a:solidFill>
                  <a:schemeClr val="tx1"/>
                </a:solidFill>
              </a:rPr>
              <a:t>Move to approve resolutions to the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11237, 12023, 12466, 12535, 11290, 12517, 11238, 11222, 11223 in </a:t>
            </a:r>
            <a:r>
              <a:rPr lang="en-US" sz="1200" b="0" kern="100" dirty="0">
                <a:effectLst/>
                <a:ea typeface="Malgun Gothic" panose="020B0503020000020004" pitchFamily="34" charset="-127"/>
                <a:cs typeface="Times New Roman" panose="02020603050405020304" pitchFamily="18" charset="0"/>
                <a:hlinkClick r:id="rId2"/>
              </a:rPr>
              <a:t>11-22/1855r1</a:t>
            </a:r>
            <a:r>
              <a:rPr lang="en-US" sz="1200" b="0" kern="100" dirty="0">
                <a:effectLst/>
                <a:ea typeface="Malgun Gothic" panose="020B0503020000020004" pitchFamily="34" charset="-127"/>
                <a:cs typeface="Times New Roman" panose="02020603050405020304" pitchFamily="18" charset="0"/>
              </a:rPr>
              <a:t> </a:t>
            </a:r>
            <a:r>
              <a:rPr lang="en-US" sz="1200" b="0" i="1" kern="100" dirty="0">
                <a:effectLst/>
                <a:ea typeface="Malgun Gothic" panose="020B0503020000020004" pitchFamily="34" charset="-127"/>
                <a:cs typeface="Times New Roman" panose="02020603050405020304" pitchFamily="18" charset="0"/>
              </a:rPr>
              <a:t>[9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10340, 12017, 10341, 10825, 12147, 13210, 10826, 10175, 11292, 12027</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in </a:t>
            </a:r>
            <a:r>
              <a:rPr lang="en-US" sz="1200" b="0" kern="100" dirty="0">
                <a:ea typeface="Malgun Gothic" panose="020B0503020000020004" pitchFamily="34" charset="-127"/>
                <a:cs typeface="Times New Roman" panose="02020603050405020304" pitchFamily="18" charset="0"/>
                <a:hlinkClick r:id="rId3"/>
              </a:rPr>
              <a:t>11-22/1857r1</a:t>
            </a:r>
            <a:r>
              <a:rPr lang="en-US" sz="1200" b="0" kern="100" dirty="0">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[10 CIDs]</a:t>
            </a: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10152, 10176, 11291 in </a:t>
            </a:r>
            <a:r>
              <a:rPr lang="en-US" sz="1200" b="0" kern="100" dirty="0">
                <a:effectLst/>
                <a:ea typeface="Malgun Gothic" panose="020B0503020000020004" pitchFamily="34" charset="-127"/>
                <a:cs typeface="Times New Roman" panose="02020603050405020304" pitchFamily="18" charset="0"/>
                <a:hlinkClick r:id="rId4"/>
              </a:rPr>
              <a:t>11-22/1859r1</a:t>
            </a:r>
            <a:r>
              <a:rPr lang="en-US" sz="1200" b="0" kern="100" dirty="0">
                <a:effectLst/>
                <a:ea typeface="Malgun Gothic" panose="020B0503020000020004" pitchFamily="34" charset="-127"/>
                <a:cs typeface="Times New Roman" panose="02020603050405020304" pitchFamily="18" charset="0"/>
              </a:rPr>
              <a:t> </a:t>
            </a:r>
            <a:r>
              <a:rPr lang="en-US" sz="1200" b="0" i="1" kern="100" dirty="0">
                <a:ea typeface="Malgun Gothic" panose="020B0503020000020004" pitchFamily="34" charset="-127"/>
                <a:cs typeface="Times New Roman" panose="02020603050405020304" pitchFamily="18" charset="0"/>
              </a:rPr>
              <a:t>[3 CIDs]</a:t>
            </a:r>
            <a:endParaRPr lang="en-US" sz="1200" b="0" i="1" kern="100" dirty="0">
              <a:effectLst/>
              <a:ea typeface="Malgun Gothic" panose="020B0503020000020004" pitchFamily="34" charset="-127"/>
              <a:cs typeface="Times New Roman" panose="02020603050405020304" pitchFamily="18" charset="0"/>
            </a:endParaRPr>
          </a:p>
          <a:p>
            <a:pPr marL="285750" indent="-285750">
              <a:buFont typeface="Arial" panose="020B0604020202020204" pitchFamily="34" charset="0"/>
              <a:buChar char="•"/>
            </a:pPr>
            <a:r>
              <a:rPr lang="en-US" sz="1200" b="0" kern="100" dirty="0">
                <a:effectLst/>
                <a:ea typeface="Malgun Gothic" panose="020B0503020000020004" pitchFamily="34" charset="-127"/>
                <a:cs typeface="Times New Roman" panose="02020603050405020304" pitchFamily="18" charset="0"/>
              </a:rPr>
              <a:t>12085</a:t>
            </a:r>
            <a:r>
              <a:rPr lang="en-US" sz="1200" b="0" i="1" kern="100" dirty="0">
                <a:ea typeface="Malgun Gothic" panose="020B0503020000020004" pitchFamily="34" charset="-127"/>
                <a:cs typeface="Times New Roman" panose="02020603050405020304" pitchFamily="18" charset="0"/>
              </a:rPr>
              <a:t> </a:t>
            </a:r>
            <a:r>
              <a:rPr lang="en-US" sz="1200" b="0" kern="100" dirty="0">
                <a:ea typeface="Malgun Gothic" panose="020B0503020000020004" pitchFamily="34" charset="-127"/>
                <a:cs typeface="Times New Roman" panose="02020603050405020304" pitchFamily="18" charset="0"/>
              </a:rPr>
              <a:t>as follows: “Rejected – existing text is correct. No change needed.” </a:t>
            </a:r>
            <a:r>
              <a:rPr lang="en-US" sz="1200" b="0" i="1" kern="100" dirty="0">
                <a:ea typeface="Malgun Gothic" panose="020B0503020000020004" pitchFamily="34" charset="-127"/>
                <a:cs typeface="Times New Roman" panose="02020603050405020304" pitchFamily="18" charset="0"/>
              </a:rPr>
              <a:t>[1 CID]</a:t>
            </a:r>
            <a:endParaRPr lang="en-US" sz="1200" b="0" i="1" kern="100" dirty="0">
              <a:effectLst/>
              <a:ea typeface="Malgun Gothic" panose="020B0503020000020004" pitchFamily="34" charset="-127"/>
              <a:cs typeface="Times New Roman" panose="02020603050405020304" pitchFamily="18" charset="0"/>
            </a:endParaRPr>
          </a:p>
          <a:p>
            <a:pPr marL="0" indent="0"/>
            <a:r>
              <a:rPr lang="en-US" altLang="en-US" sz="1400" b="1" dirty="0"/>
              <a:t>and incorporate the text changes into the latest TGbe draft.</a:t>
            </a:r>
          </a:p>
          <a:p>
            <a:pPr marL="0" indent="0"/>
            <a:endParaRPr lang="en-US" sz="1400" dirty="0"/>
          </a:p>
          <a:p>
            <a:pPr marL="0" indent="0"/>
            <a:r>
              <a:rPr lang="en-US" sz="1400" dirty="0"/>
              <a:t>Move:  Ross Jian Yu			Second: Sameer Vermani</a:t>
            </a:r>
          </a:p>
          <a:p>
            <a:pPr marL="0" indent="0"/>
            <a:r>
              <a:rPr lang="en-US" sz="1400" dirty="0"/>
              <a:t>Discussion: None.</a:t>
            </a:r>
            <a:endParaRPr lang="en-US" sz="1400" b="0" dirty="0"/>
          </a:p>
          <a:p>
            <a:r>
              <a:rPr lang="en-US" sz="1400" dirty="0"/>
              <a:t>Result: </a:t>
            </a:r>
            <a:r>
              <a:rPr lang="en-US" sz="1400" dirty="0">
                <a:highlight>
                  <a:srgbClr val="00FF00"/>
                </a:highlight>
              </a:rPr>
              <a:t>Approved with unanimous consent.</a:t>
            </a:r>
            <a:endParaRPr lang="en-US" sz="1400" dirty="0"/>
          </a:p>
          <a:p>
            <a:endParaRPr lang="en-US" sz="1100" i="1" dirty="0"/>
          </a:p>
          <a:p>
            <a:r>
              <a:rPr lang="en-US" sz="11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93</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390643961"/>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475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11014, 11930, 11931, 13450, 13562, 12693 in </a:t>
            </a:r>
            <a:r>
              <a:rPr lang="en-US" sz="1100" b="0" dirty="0">
                <a:effectLst/>
                <a:ea typeface="Calibri" panose="020F0502020204030204" pitchFamily="34" charset="0"/>
                <a:hlinkClick r:id="rId2"/>
              </a:rPr>
              <a:t>11-22</a:t>
            </a:r>
            <a:r>
              <a:rPr lang="en-US" sz="1100" b="0" dirty="0">
                <a:hlinkClick r:id="rId2"/>
              </a:rPr>
              <a:t>/1482r2</a:t>
            </a:r>
            <a:r>
              <a:rPr lang="en-US" sz="1100" b="0" dirty="0">
                <a:effectLst/>
                <a:ea typeface="Calibri" panose="020F0502020204030204" pitchFamily="34" charset="0"/>
              </a:rPr>
              <a:t> </a:t>
            </a:r>
            <a:r>
              <a:rPr lang="en-US" sz="1100" b="0" i="1" kern="100" dirty="0">
                <a:effectLst/>
                <a:ea typeface="Malgun Gothic" panose="020B0503020000020004" pitchFamily="34" charset="-127"/>
                <a:cs typeface="Times New Roman" panose="02020603050405020304" pitchFamily="18" charset="0"/>
              </a:rPr>
              <a:t>[6 CIDs]</a:t>
            </a:r>
          </a:p>
          <a:p>
            <a:pPr marL="285750" indent="-285750">
              <a:buFont typeface="Arial" panose="020B0604020202020204" pitchFamily="34" charset="0"/>
              <a:buChar char="•"/>
            </a:pPr>
            <a:r>
              <a:rPr lang="en-US" sz="1100" b="0" kern="100" dirty="0">
                <a:effectLst/>
                <a:ea typeface="Malgun Gothic" panose="020B0503020000020004" pitchFamily="34" charset="-127"/>
                <a:cs typeface="Times New Roman" panose="02020603050405020304" pitchFamily="18" charset="0"/>
              </a:rPr>
              <a:t>10213, 10363, 10594, </a:t>
            </a:r>
            <a:r>
              <a:rPr lang="en-US" sz="1100" b="0" strike="sngStrike" kern="100" dirty="0">
                <a:solidFill>
                  <a:srgbClr val="FF0000"/>
                </a:solidFill>
                <a:effectLst/>
                <a:ea typeface="Malgun Gothic" panose="020B0503020000020004" pitchFamily="34" charset="-127"/>
                <a:cs typeface="Times New Roman" panose="02020603050405020304" pitchFamily="18" charset="0"/>
              </a:rPr>
              <a:t>10921, </a:t>
            </a:r>
            <a:r>
              <a:rPr lang="en-US" sz="1100" b="0" kern="100" dirty="0">
                <a:effectLst/>
                <a:ea typeface="Malgun Gothic" panose="020B0503020000020004" pitchFamily="34" charset="-127"/>
                <a:cs typeface="Times New Roman" panose="02020603050405020304" pitchFamily="18" charset="0"/>
              </a:rPr>
              <a:t>11025, 11278, 11871, 12453, 12790, 13682, 13766, 13767 in </a:t>
            </a:r>
            <a:r>
              <a:rPr lang="en-US" sz="1100" b="0" kern="100" dirty="0">
                <a:effectLst/>
                <a:ea typeface="Malgun Gothic" panose="020B0503020000020004" pitchFamily="34" charset="-127"/>
                <a:cs typeface="Times New Roman" panose="02020603050405020304" pitchFamily="18" charset="0"/>
                <a:hlinkClick r:id="rId3"/>
              </a:rPr>
              <a:t>11-22/1679r1</a:t>
            </a:r>
            <a:r>
              <a:rPr lang="en-US" sz="1100" b="0" kern="100" dirty="0">
                <a:effectLst/>
                <a:ea typeface="Malgun Gothic" panose="020B0503020000020004" pitchFamily="34" charset="-127"/>
                <a:cs typeface="Times New Roman" panose="02020603050405020304" pitchFamily="18" charset="0"/>
              </a:rPr>
              <a:t> </a:t>
            </a:r>
            <a:r>
              <a:rPr lang="en-US" sz="1100" b="0" i="1" kern="100" dirty="0">
                <a:effectLst/>
                <a:ea typeface="Malgun Gothic" panose="020B0503020000020004" pitchFamily="34" charset="-127"/>
                <a:cs typeface="Times New Roman" panose="02020603050405020304" pitchFamily="18" charset="0"/>
              </a:rPr>
              <a:t>[11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10352, 10276, 10519, 11481, 12038, 12300, 12301, 10520, 11482, 11483, 12302, 12942, 12039, 12943, 11484, 10196, 13292, 10521, 10433, 11602, 12040, 10438, 12769, 10522, 10523, 12303, 12304, 11603, 10524, 10525, 11604, 12306, 10526, 11605, 12044, 10204, 12770, 13516, 12088, 10670, 10285, 10529, 10530, 10671 in </a:t>
            </a:r>
            <a:r>
              <a:rPr lang="en-US" sz="1100" b="0" dirty="0">
                <a:hlinkClick r:id="rId4"/>
              </a:rPr>
              <a:t>11-22/1850r1</a:t>
            </a:r>
            <a:r>
              <a:rPr lang="en-US" sz="1100" b="0" dirty="0"/>
              <a:t> </a:t>
            </a:r>
            <a:r>
              <a:rPr lang="en-US" sz="1100" b="0" i="1" kern="100" dirty="0">
                <a:effectLst/>
                <a:ea typeface="Malgun Gothic" panose="020B0503020000020004" pitchFamily="34" charset="-127"/>
                <a:cs typeface="Times New Roman" panose="02020603050405020304" pitchFamily="18" charset="0"/>
              </a:rPr>
              <a:t>[44 CIDs]</a:t>
            </a:r>
          </a:p>
          <a:p>
            <a:pPr marL="285750" indent="-285750">
              <a:buFont typeface="Arial" panose="020B0604020202020204" pitchFamily="34" charset="0"/>
              <a:buChar char="•"/>
            </a:pPr>
            <a:r>
              <a:rPr lang="en-US" sz="1100" b="0" dirty="0">
                <a:effectLst/>
                <a:ea typeface="Calibri" panose="020F0502020204030204" pitchFamily="34" charset="0"/>
                <a:cs typeface="Times New Roman" panose="02020603050405020304" pitchFamily="18" charset="0"/>
              </a:rPr>
              <a:t>10968, 10969, 12117, 12239, 12240, 12241, 13046, 13534, 13537, 13538, 13720, 13721, 12116 in </a:t>
            </a:r>
            <a:r>
              <a:rPr lang="en-US" sz="1100" b="0" dirty="0">
                <a:hlinkClick r:id="rId5"/>
              </a:rPr>
              <a:t>11-22/1488r1</a:t>
            </a:r>
            <a:r>
              <a:rPr lang="en-US" sz="1100" b="0" dirty="0"/>
              <a:t> </a:t>
            </a:r>
            <a:r>
              <a:rPr lang="en-US" sz="1100" b="0" i="1" kern="100" dirty="0">
                <a:effectLst/>
                <a:ea typeface="Malgun Gothic" panose="020B0503020000020004" pitchFamily="34" charset="-127"/>
                <a:cs typeface="Times New Roman" panose="02020603050405020304" pitchFamily="18" charset="0"/>
              </a:rPr>
              <a:t>[13 CIDs]</a:t>
            </a:r>
          </a:p>
          <a:p>
            <a:pPr marL="285750" indent="-285750">
              <a:buFont typeface="Arial" panose="020B0604020202020204" pitchFamily="34" charset="0"/>
              <a:buChar char="•"/>
            </a:pPr>
            <a:r>
              <a:rPr lang="en-US" sz="1100" b="0" dirty="0">
                <a:cs typeface="Times New Roman" panose="02020603050405020304" pitchFamily="18" charset="0"/>
              </a:rPr>
              <a:t>14051 in </a:t>
            </a:r>
            <a:r>
              <a:rPr lang="en-US" sz="1100" b="0" dirty="0">
                <a:cs typeface="Times New Roman" panose="02020603050405020304" pitchFamily="18" charset="0"/>
                <a:hlinkClick r:id="rId6"/>
              </a:rPr>
              <a:t>11-22/1531r1</a:t>
            </a:r>
            <a:r>
              <a:rPr lang="en-US" sz="1100" b="0" dirty="0">
                <a:cs typeface="Times New Roman" panose="02020603050405020304" pitchFamily="18" charset="0"/>
              </a:rPr>
              <a:t> &amp; 11812 in </a:t>
            </a:r>
            <a:r>
              <a:rPr lang="en-US" sz="1100" b="0" dirty="0">
                <a:cs typeface="Times New Roman" panose="02020603050405020304" pitchFamily="18" charset="0"/>
                <a:hlinkClick r:id="rId7"/>
              </a:rPr>
              <a:t>11-22/1363r0</a:t>
            </a:r>
            <a:r>
              <a:rPr lang="en-US" sz="1100" b="0" dirty="0">
                <a:cs typeface="Times New Roman" panose="02020603050405020304" pitchFamily="18" charset="0"/>
              </a:rPr>
              <a:t> &amp; 13582 </a:t>
            </a:r>
            <a:r>
              <a:rPr lang="en-US" sz="1100" b="0" dirty="0">
                <a:cs typeface="Times New Roman" panose="02020603050405020304" pitchFamily="18" charset="0"/>
                <a:hlinkClick r:id="rId8"/>
              </a:rPr>
              <a:t>11-22/1757r1</a:t>
            </a:r>
            <a:r>
              <a:rPr lang="en-US" sz="1100" b="0" dirty="0">
                <a:cs typeface="Times New Roman" panose="02020603050405020304" pitchFamily="18" charset="0"/>
              </a:rPr>
              <a:t> </a:t>
            </a:r>
            <a:r>
              <a:rPr lang="en-US" sz="1100" b="0" i="1" dirty="0">
                <a:cs typeface="Times New Roman" panose="02020603050405020304" pitchFamily="18" charset="0"/>
              </a:rPr>
              <a:t>[3 CIDs]</a:t>
            </a:r>
          </a:p>
          <a:p>
            <a:pPr marL="285750" indent="-285750">
              <a:buFont typeface="Arial" panose="020B0604020202020204" pitchFamily="34" charset="0"/>
              <a:buChar char="•"/>
            </a:pPr>
            <a:r>
              <a:rPr lang="en-US" sz="1100" b="0" dirty="0">
                <a:cs typeface="Times New Roman" panose="02020603050405020304" pitchFamily="18" charset="0"/>
              </a:rPr>
              <a:t>10980, 11314, 11315, 11494, 13551, 10327 in </a:t>
            </a:r>
            <a:r>
              <a:rPr lang="en-US" sz="1100" b="0" dirty="0">
                <a:cs typeface="Times New Roman" panose="02020603050405020304" pitchFamily="18" charset="0"/>
                <a:hlinkClick r:id="rId9"/>
              </a:rPr>
              <a:t>11-22/1798r1</a:t>
            </a:r>
            <a:r>
              <a:rPr lang="en-US" sz="1100" b="0" dirty="0">
                <a:cs typeface="Times New Roman" panose="02020603050405020304" pitchFamily="18" charset="0"/>
              </a:rPr>
              <a:t> &amp; 10811, 10819, 10820 in </a:t>
            </a:r>
            <a:r>
              <a:rPr lang="en-US" sz="1100" b="0" dirty="0">
                <a:cs typeface="Times New Roman" panose="02020603050405020304" pitchFamily="18" charset="0"/>
                <a:hlinkClick r:id="rId10"/>
              </a:rPr>
              <a:t>11-22/1797r1</a:t>
            </a:r>
            <a:r>
              <a:rPr lang="en-US" sz="1100" b="0" dirty="0">
                <a:cs typeface="Times New Roman" panose="02020603050405020304" pitchFamily="18" charset="0"/>
              </a:rPr>
              <a:t> </a:t>
            </a:r>
            <a:r>
              <a:rPr lang="en-US" sz="1100" b="0" i="1" dirty="0">
                <a:cs typeface="Times New Roman" panose="02020603050405020304" pitchFamily="18" charset="0"/>
              </a:rPr>
              <a:t>[9 CIDs]</a:t>
            </a:r>
          </a:p>
          <a:p>
            <a:pPr marL="285750" indent="-285750">
              <a:buFont typeface="Arial" panose="020B0604020202020204" pitchFamily="34" charset="0"/>
              <a:buChar char="•"/>
            </a:pPr>
            <a:r>
              <a:rPr lang="en-US" sz="1100" b="0" dirty="0">
                <a:cs typeface="Times New Roman" panose="02020603050405020304" pitchFamily="18" charset="0"/>
              </a:rPr>
              <a:t>13941, 13942, 13943 in </a:t>
            </a:r>
            <a:r>
              <a:rPr lang="en-US" sz="1100" b="0" dirty="0">
                <a:cs typeface="Times New Roman" panose="02020603050405020304" pitchFamily="18" charset="0"/>
                <a:hlinkClick r:id="rId11"/>
              </a:rPr>
              <a:t>11-22/1853r2</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&amp; 11671, 11966 in </a:t>
            </a:r>
            <a:r>
              <a:rPr lang="en-US" sz="1100" b="0" dirty="0">
                <a:cs typeface="Times New Roman" panose="02020603050405020304" pitchFamily="18" charset="0"/>
                <a:hlinkClick r:id="rId12"/>
              </a:rPr>
              <a:t>11-22/1871r1</a:t>
            </a:r>
            <a:r>
              <a:rPr lang="en-US" sz="1100" b="0" dirty="0">
                <a:cs typeface="Times New Roman" panose="02020603050405020304" pitchFamily="18" charset="0"/>
              </a:rPr>
              <a:t> </a:t>
            </a:r>
            <a:r>
              <a:rPr lang="en-US" sz="1100" b="0" i="1" dirty="0">
                <a:cs typeface="Times New Roman" panose="02020603050405020304" pitchFamily="18" charset="0"/>
              </a:rPr>
              <a:t>[5 CIDs]</a:t>
            </a:r>
          </a:p>
          <a:p>
            <a:pPr marL="0" indent="0"/>
            <a:r>
              <a:rPr lang="en-US" altLang="en-US" sz="1200" b="1" dirty="0"/>
              <a:t>and incorporate the text changes into the latest TGbe draft.</a:t>
            </a:r>
          </a:p>
          <a:p>
            <a:pPr marL="0" indent="0"/>
            <a:endParaRPr lang="en-US" sz="1200" dirty="0"/>
          </a:p>
          <a:p>
            <a:pPr marL="0" indent="0"/>
            <a:r>
              <a:rPr lang="en-US" sz="1200" dirty="0"/>
              <a:t>Move: Jason Y. Guo			Second: Zinan Lin</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r>
              <a:rPr lang="en-US" sz="1050" i="1" dirty="0"/>
              <a:t>Note: These are comment resolution documents that obtained ≥ 75% support during the straw poll phase in the ad-hoc sessions of the plenary</a:t>
            </a:r>
          </a:p>
          <a:p>
            <a:r>
              <a:rPr lang="en-US" sz="1050" i="1" dirty="0">
                <a:solidFill>
                  <a:srgbClr val="FF0000"/>
                </a:solidFill>
              </a:rPr>
              <a:t>*R1 became R2. Revised a typo of one CID number in the CR, there is no impact on the resolution.</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94</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1025901132"/>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476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200" dirty="0">
                <a:solidFill>
                  <a:schemeClr val="tx1"/>
                </a:solidFill>
              </a:rPr>
              <a:t>Move to approve resolutions to the CIDs:</a:t>
            </a:r>
          </a:p>
          <a:p>
            <a:pPr marL="285750" indent="-285750">
              <a:buFont typeface="Arial" panose="020B0604020202020204" pitchFamily="34" charset="0"/>
              <a:buChar char="•"/>
            </a:pPr>
            <a:r>
              <a:rPr lang="en-US" sz="1100" b="0" dirty="0">
                <a:cs typeface="Times New Roman" panose="02020603050405020304" pitchFamily="18" charset="0"/>
              </a:rPr>
              <a:t>11676 in </a:t>
            </a:r>
            <a:r>
              <a:rPr lang="en-US" sz="1100" b="0" dirty="0">
                <a:cs typeface="Times New Roman" panose="02020603050405020304" pitchFamily="18" charset="0"/>
                <a:hlinkClick r:id="rId2"/>
              </a:rPr>
              <a:t>11-22/1769r3</a:t>
            </a:r>
            <a:r>
              <a:rPr lang="en-US" sz="1100" b="0" dirty="0">
                <a:cs typeface="Times New Roman" panose="02020603050405020304" pitchFamily="18" charset="0"/>
              </a:rPr>
              <a:t> &amp; 12034, 12454 in </a:t>
            </a:r>
            <a:r>
              <a:rPr lang="en-US" sz="1100" b="0" dirty="0">
                <a:cs typeface="Times New Roman" panose="02020603050405020304" pitchFamily="18" charset="0"/>
                <a:hlinkClick r:id="rId3"/>
              </a:rPr>
              <a:t>11-22/1692r1</a:t>
            </a:r>
            <a:r>
              <a:rPr lang="en-US" sz="1100" b="0" dirty="0">
                <a:cs typeface="Times New Roman" panose="02020603050405020304" pitchFamily="18" charset="0"/>
              </a:rPr>
              <a:t> </a:t>
            </a:r>
            <a:r>
              <a:rPr lang="en-US" sz="1100" b="0" i="1" dirty="0">
                <a:cs typeface="Times New Roman" panose="02020603050405020304" pitchFamily="18" charset="0"/>
              </a:rPr>
              <a:t>[3 CIDs]</a:t>
            </a:r>
            <a:r>
              <a:rPr lang="en-US" sz="1100" b="0" dirty="0">
                <a:cs typeface="Times New Roman" panose="02020603050405020304" pitchFamily="18" charset="0"/>
              </a:rPr>
              <a:t> </a:t>
            </a:r>
          </a:p>
          <a:p>
            <a:pPr marL="285750" indent="-285750">
              <a:buFont typeface="Arial" panose="020B0604020202020204" pitchFamily="34" charset="0"/>
              <a:buChar char="•"/>
            </a:pPr>
            <a:r>
              <a:rPr lang="en-US" sz="1100" b="0" dirty="0">
                <a:cs typeface="Times New Roman" panose="02020603050405020304" pitchFamily="18" charset="0"/>
              </a:rPr>
              <a:t>11886, 11888, 11141, 12566, 12567, 13449, 11013, 11026, 11889 in </a:t>
            </a:r>
            <a:r>
              <a:rPr lang="en-US" sz="1100" b="0" dirty="0">
                <a:cs typeface="Times New Roman" panose="02020603050405020304" pitchFamily="18" charset="0"/>
                <a:hlinkClick r:id="rId4"/>
              </a:rPr>
              <a:t>11-22/1866r1</a:t>
            </a:r>
            <a:r>
              <a:rPr lang="en-US" sz="1100" b="0" dirty="0">
                <a:cs typeface="Times New Roman" panose="02020603050405020304" pitchFamily="18" charset="0"/>
              </a:rPr>
              <a:t> </a:t>
            </a:r>
            <a:r>
              <a:rPr lang="en-US" sz="1100" b="0" i="1" dirty="0">
                <a:cs typeface="Times New Roman" panose="02020603050405020304" pitchFamily="18" charset="0"/>
              </a:rPr>
              <a:t>[9 CIDs]</a:t>
            </a:r>
            <a:endParaRPr lang="en-US" sz="1100" b="0" dirty="0">
              <a:cs typeface="Times New Roman" panose="02020603050405020304" pitchFamily="18" charset="0"/>
            </a:endParaRPr>
          </a:p>
          <a:p>
            <a:pPr marL="285750" indent="-285750">
              <a:buFont typeface="Arial" panose="020B0604020202020204" pitchFamily="34" charset="0"/>
              <a:buChar char="•"/>
            </a:pPr>
            <a:r>
              <a:rPr lang="en-US" sz="1100" b="0" dirty="0">
                <a:cs typeface="Times New Roman" panose="02020603050405020304" pitchFamily="18" charset="0"/>
              </a:rPr>
              <a:t>10796</a:t>
            </a:r>
            <a:r>
              <a:rPr lang="en-US" sz="1100" b="0" dirty="0">
                <a:solidFill>
                  <a:srgbClr val="FF0000"/>
                </a:solidFill>
                <a:cs typeface="Times New Roman" panose="02020603050405020304" pitchFamily="18" charset="0"/>
              </a:rPr>
              <a:t>*</a:t>
            </a:r>
            <a:r>
              <a:rPr lang="en-US" sz="1100" b="0" dirty="0">
                <a:cs typeface="Times New Roman" panose="02020603050405020304" pitchFamily="18" charset="0"/>
              </a:rPr>
              <a:t>, 10797, 11892, 12208, 12209, 12210, 12211 in </a:t>
            </a:r>
            <a:r>
              <a:rPr lang="en-US" sz="1100" b="0" dirty="0">
                <a:cs typeface="Times New Roman" panose="02020603050405020304" pitchFamily="18" charset="0"/>
                <a:hlinkClick r:id="rId5"/>
              </a:rPr>
              <a:t>11-22/1863r0</a:t>
            </a:r>
            <a:r>
              <a:rPr lang="en-US" sz="1100" b="0" dirty="0">
                <a:cs typeface="Times New Roman" panose="02020603050405020304" pitchFamily="18" charset="0"/>
              </a:rPr>
              <a:t> </a:t>
            </a:r>
            <a:r>
              <a:rPr lang="en-US" sz="1100" b="0" i="1" dirty="0">
                <a:cs typeface="Times New Roman" panose="02020603050405020304" pitchFamily="18" charset="0"/>
              </a:rPr>
              <a:t>[7 CIDs]</a:t>
            </a:r>
            <a:endParaRPr lang="en-US" sz="1100" b="0" dirty="0">
              <a:cs typeface="Times New Roman" panose="02020603050405020304" pitchFamily="18" charset="0"/>
            </a:endParaRPr>
          </a:p>
          <a:p>
            <a:pPr marL="0" indent="0"/>
            <a:r>
              <a:rPr lang="en-US" altLang="en-US" sz="1200" b="1" dirty="0"/>
              <a:t>and incorporate the text changes into the latest TGbe draft.</a:t>
            </a:r>
          </a:p>
          <a:p>
            <a:pPr marL="0" indent="0"/>
            <a:endParaRPr lang="en-US" sz="1200" dirty="0"/>
          </a:p>
          <a:p>
            <a:pPr marL="0" indent="0"/>
            <a:r>
              <a:rPr lang="en-US" sz="1200" dirty="0"/>
              <a:t>Move: Ray Yang			Second: Genadiy Tsodik</a:t>
            </a:r>
          </a:p>
          <a:p>
            <a:pPr marL="0" indent="0"/>
            <a:r>
              <a:rPr lang="en-US" sz="1200" dirty="0"/>
              <a:t>Discussion: None.</a:t>
            </a:r>
            <a:endParaRPr lang="en-US" sz="1200" b="0" dirty="0"/>
          </a:p>
          <a:p>
            <a:r>
              <a:rPr lang="en-US" sz="1200" dirty="0"/>
              <a:t>Result: </a:t>
            </a:r>
            <a:r>
              <a:rPr lang="en-US" sz="1200" dirty="0">
                <a:highlight>
                  <a:srgbClr val="00FF00"/>
                </a:highlight>
              </a:rPr>
              <a:t>Approved with unanimous consent.</a:t>
            </a:r>
            <a:endParaRPr lang="en-US" sz="1200" dirty="0"/>
          </a:p>
          <a:p>
            <a:endParaRPr lang="en-US" sz="1050" i="1" dirty="0"/>
          </a:p>
          <a:p>
            <a:r>
              <a:rPr lang="en-US" sz="1050" i="1" dirty="0"/>
              <a:t>Note: These are comment resolution documents that obtained ≥ 75% support during the straw poll phase in the ad-hoc sessions of the plenary</a:t>
            </a:r>
          </a:p>
          <a:p>
            <a:r>
              <a:rPr lang="en-US" sz="1050" i="1" dirty="0">
                <a:solidFill>
                  <a:srgbClr val="FF0000"/>
                </a:solidFill>
              </a:rPr>
              <a:t>*The CID number was in error. It should have been 10796 rather than 10976</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95</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2677617291"/>
      </p:ext>
    </p:extLst>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3126AA10-DC1C-4E34-80DA-B427588F2BD9}"/>
              </a:ext>
            </a:extLst>
          </p:cNvPr>
          <p:cNvSpPr>
            <a:spLocks noGrp="1"/>
          </p:cNvSpPr>
          <p:nvPr>
            <p:ph type="title"/>
          </p:nvPr>
        </p:nvSpPr>
        <p:spPr/>
        <p:txBody>
          <a:bodyPr/>
          <a:lstStyle/>
          <a:p>
            <a:r>
              <a:rPr lang="en-US" dirty="0">
                <a:solidFill>
                  <a:schemeClr val="tx1"/>
                </a:solidFill>
              </a:rPr>
              <a:t>Motions in November 17</a:t>
            </a:r>
            <a:r>
              <a:rPr lang="en-US" baseline="30000" dirty="0">
                <a:solidFill>
                  <a:schemeClr val="tx1"/>
                </a:solidFill>
              </a:rPr>
              <a:t>th</a:t>
            </a:r>
            <a:endParaRPr lang="en-US" dirty="0">
              <a:solidFill>
                <a:schemeClr val="tx1"/>
              </a:solidFill>
            </a:endParaRPr>
          </a:p>
        </p:txBody>
      </p:sp>
      <p:sp>
        <p:nvSpPr>
          <p:cNvPr id="8" name="Text Placeholder 7">
            <a:extLst>
              <a:ext uri="{FF2B5EF4-FFF2-40B4-BE49-F238E27FC236}">
                <a16:creationId xmlns:a16="http://schemas.microsoft.com/office/drawing/2014/main" id="{CE46AE32-C74A-40BE-8C0F-0ACA0B41C4CF}"/>
              </a:ext>
            </a:extLst>
          </p:cNvPr>
          <p:cNvSpPr>
            <a:spLocks noGrp="1"/>
          </p:cNvSpPr>
          <p:nvPr>
            <p:ph type="body" idx="1"/>
          </p:nvPr>
        </p:nvSpPr>
        <p:spPr/>
        <p:txBody>
          <a:bodyPr/>
          <a:lstStyle/>
          <a:p>
            <a:r>
              <a:rPr lang="en-US" dirty="0"/>
              <a:t>PM1</a:t>
            </a:r>
          </a:p>
        </p:txBody>
      </p:sp>
      <p:sp>
        <p:nvSpPr>
          <p:cNvPr id="6" name="Date Placeholder 5">
            <a:extLst>
              <a:ext uri="{FF2B5EF4-FFF2-40B4-BE49-F238E27FC236}">
                <a16:creationId xmlns:a16="http://schemas.microsoft.com/office/drawing/2014/main" id="{7488035E-BDAD-477C-AA55-E8989C4B7B8C}"/>
              </a:ext>
            </a:extLst>
          </p:cNvPr>
          <p:cNvSpPr>
            <a:spLocks noGrp="1"/>
          </p:cNvSpPr>
          <p:nvPr>
            <p:ph type="dt" idx="10"/>
          </p:nvPr>
        </p:nvSpPr>
        <p:spPr/>
        <p:txBody>
          <a:bodyPr/>
          <a:lstStyle/>
          <a:p>
            <a:r>
              <a:rPr lang="en-US" dirty="0"/>
              <a:t>November 2022</a:t>
            </a:r>
            <a:endParaRPr lang="en-GB" dirty="0"/>
          </a:p>
        </p:txBody>
      </p:sp>
      <p:sp>
        <p:nvSpPr>
          <p:cNvPr id="5" name="Footer Placeholder 4">
            <a:extLst>
              <a:ext uri="{FF2B5EF4-FFF2-40B4-BE49-F238E27FC236}">
                <a16:creationId xmlns:a16="http://schemas.microsoft.com/office/drawing/2014/main" id="{CE061EEE-623D-4668-BF32-95AC78132C13}"/>
              </a:ext>
            </a:extLst>
          </p:cNvPr>
          <p:cNvSpPr>
            <a:spLocks noGrp="1"/>
          </p:cNvSpPr>
          <p:nvPr>
            <p:ph type="ftr" idx="11"/>
          </p:nvPr>
        </p:nvSpPr>
        <p:spPr/>
        <p:txBody>
          <a:bodyPr/>
          <a:lstStyle/>
          <a:p>
            <a:r>
              <a:rPr lang="en-GB"/>
              <a:t>Alfred Asterjadhi, Qualcomm Inc.</a:t>
            </a:r>
            <a:endParaRPr lang="en-GB" dirty="0"/>
          </a:p>
        </p:txBody>
      </p:sp>
      <p:sp>
        <p:nvSpPr>
          <p:cNvPr id="4" name="Slide Number Placeholder 3">
            <a:extLst>
              <a:ext uri="{FF2B5EF4-FFF2-40B4-BE49-F238E27FC236}">
                <a16:creationId xmlns:a16="http://schemas.microsoft.com/office/drawing/2014/main" id="{E7A37D00-B834-41C8-9D25-CE93CA10A4F7}"/>
              </a:ext>
            </a:extLst>
          </p:cNvPr>
          <p:cNvSpPr>
            <a:spLocks noGrp="1"/>
          </p:cNvSpPr>
          <p:nvPr>
            <p:ph type="sldNum" idx="12"/>
          </p:nvPr>
        </p:nvSpPr>
        <p:spPr/>
        <p:txBody>
          <a:bodyPr/>
          <a:lstStyle/>
          <a:p>
            <a:r>
              <a:rPr lang="en-GB"/>
              <a:t>Slide </a:t>
            </a:r>
            <a:fld id="{440F5867-744E-4AA6-B0ED-4C44D2DFBB7B}" type="slidenum">
              <a:rPr lang="en-GB" smtClean="0"/>
              <a:pPr/>
              <a:t>96</a:t>
            </a:fld>
            <a:endParaRPr lang="en-GB" dirty="0"/>
          </a:p>
        </p:txBody>
      </p:sp>
    </p:spTree>
    <p:extLst>
      <p:ext uri="{BB962C8B-B14F-4D97-AF65-F5344CB8AC3E}">
        <p14:creationId xmlns:p14="http://schemas.microsoft.com/office/powerpoint/2010/main" val="1052054105"/>
      </p:ext>
    </p:extLst>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10D9F-7498-4603-98A7-A6DB1EDD560E}"/>
              </a:ext>
            </a:extLst>
          </p:cNvPr>
          <p:cNvSpPr>
            <a:spLocks noGrp="1"/>
          </p:cNvSpPr>
          <p:nvPr>
            <p:ph type="title"/>
          </p:nvPr>
        </p:nvSpPr>
        <p:spPr/>
        <p:txBody>
          <a:bodyPr/>
          <a:lstStyle/>
          <a:p>
            <a:r>
              <a:rPr lang="en-US" dirty="0">
                <a:solidFill>
                  <a:schemeClr val="tx1"/>
                </a:solidFill>
              </a:rPr>
              <a:t>Motion 477 (JOINT)</a:t>
            </a:r>
            <a:endParaRPr lang="en-US" dirty="0"/>
          </a:p>
        </p:txBody>
      </p:sp>
      <p:sp>
        <p:nvSpPr>
          <p:cNvPr id="3" name="Content Placeholder 2">
            <a:extLst>
              <a:ext uri="{FF2B5EF4-FFF2-40B4-BE49-F238E27FC236}">
                <a16:creationId xmlns:a16="http://schemas.microsoft.com/office/drawing/2014/main" id="{93EB16D6-11CB-4092-9D44-C889CC5233EA}"/>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resolutions to the CIDs:</a:t>
            </a:r>
          </a:p>
          <a:p>
            <a:pPr marL="285750" indent="-285750">
              <a:buFont typeface="Arial" panose="020B0604020202020204" pitchFamily="34" charset="0"/>
              <a:buChar char="•"/>
            </a:pPr>
            <a:r>
              <a:rPr lang="en-US" sz="1400" b="0" dirty="0">
                <a:cs typeface="Times New Roman" panose="02020603050405020304" pitchFamily="18" charset="0"/>
              </a:rPr>
              <a:t>11675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&amp; 10845, 10846 in </a:t>
            </a:r>
            <a:r>
              <a:rPr lang="en-US" sz="1400" b="0" dirty="0">
                <a:cs typeface="Times New Roman" panose="02020603050405020304" pitchFamily="18" charset="0"/>
                <a:hlinkClick r:id="rId3"/>
              </a:rPr>
              <a:t>11-22/1680r1</a:t>
            </a:r>
            <a:r>
              <a:rPr lang="en-US" sz="1400" b="0" dirty="0">
                <a:cs typeface="Times New Roman" panose="02020603050405020304" pitchFamily="18" charset="0"/>
              </a:rPr>
              <a:t> </a:t>
            </a:r>
            <a:r>
              <a:rPr lang="en-US" sz="1400" b="0" i="1" dirty="0">
                <a:cs typeface="Times New Roman" panose="02020603050405020304" pitchFamily="18" charset="0"/>
              </a:rPr>
              <a:t>[3 CIDs]</a:t>
            </a:r>
          </a:p>
          <a:p>
            <a:pPr marL="285750" indent="-285750">
              <a:buFont typeface="Arial" panose="020B0604020202020204" pitchFamily="34" charset="0"/>
              <a:buChar char="•"/>
            </a:pPr>
            <a:r>
              <a:rPr lang="en-US" sz="1400" b="0" dirty="0">
                <a:cs typeface="Times New Roman" panose="02020603050405020304" pitchFamily="18" charset="0"/>
              </a:rPr>
              <a:t>13266, 13479, 13758, 13761, 12778, 13262, 12603, 13757, 13265 in </a:t>
            </a:r>
            <a:r>
              <a:rPr lang="en-US" sz="1400" b="0" dirty="0">
                <a:cs typeface="Times New Roman" panose="02020603050405020304" pitchFamily="18" charset="0"/>
                <a:hlinkClick r:id="rId4"/>
              </a:rPr>
              <a:t>11-22/1890r1</a:t>
            </a:r>
            <a:r>
              <a:rPr lang="en-US" sz="1400" b="0" dirty="0">
                <a:cs typeface="Times New Roman" panose="02020603050405020304" pitchFamily="18" charset="0"/>
              </a:rPr>
              <a:t> </a:t>
            </a:r>
            <a:r>
              <a:rPr lang="en-US" sz="1400" b="0" i="1" dirty="0">
                <a:cs typeface="Times New Roman" panose="02020603050405020304" pitchFamily="18" charset="0"/>
              </a:rPr>
              <a:t>[9 CIDs]</a:t>
            </a:r>
          </a:p>
          <a:p>
            <a:pPr marL="285750" indent="-285750">
              <a:buFont typeface="Arial" panose="020B0604020202020204" pitchFamily="34" charset="0"/>
              <a:buChar char="•"/>
            </a:pPr>
            <a:r>
              <a:rPr lang="en-US" sz="1400" b="0" dirty="0">
                <a:cs typeface="Times New Roman" panose="02020603050405020304" pitchFamily="18" charset="0"/>
              </a:rPr>
              <a:t>11674, 12010, 12066, 12067, 12363, 14010 in </a:t>
            </a:r>
            <a:r>
              <a:rPr lang="en-US" sz="1400" b="0" dirty="0">
                <a:cs typeface="Times New Roman" panose="02020603050405020304" pitchFamily="18" charset="0"/>
                <a:hlinkClick r:id="rId2"/>
              </a:rPr>
              <a:t>11-22/1794r2</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285750" indent="-285750">
              <a:buFont typeface="Arial" panose="020B0604020202020204" pitchFamily="34" charset="0"/>
              <a:buChar char="•"/>
            </a:pPr>
            <a:r>
              <a:rPr lang="en-US" sz="1400" b="0" dirty="0">
                <a:cs typeface="Times New Roman" panose="02020603050405020304" pitchFamily="18" charset="0"/>
              </a:rPr>
              <a:t>12589, 12590 in </a:t>
            </a:r>
            <a:r>
              <a:rPr lang="en-US" sz="1400" b="0" dirty="0">
                <a:cs typeface="Times New Roman" panose="02020603050405020304" pitchFamily="18" charset="0"/>
                <a:hlinkClick r:id="rId5"/>
              </a:rPr>
              <a:t>11-22/1877r1</a:t>
            </a:r>
            <a:r>
              <a:rPr lang="en-US" sz="1400" b="0" dirty="0">
                <a:cs typeface="Times New Roman" panose="02020603050405020304" pitchFamily="18" charset="0"/>
              </a:rPr>
              <a:t> </a:t>
            </a:r>
            <a:r>
              <a:rPr lang="en-US" sz="1400" b="0" i="1" dirty="0">
                <a:cs typeface="Times New Roman" panose="02020603050405020304" pitchFamily="18" charset="0"/>
              </a:rPr>
              <a:t>[2 CIDs]</a:t>
            </a:r>
            <a:endParaRPr lang="en-US" sz="1400" b="0" dirty="0">
              <a:cs typeface="Times New Roman" panose="02020603050405020304" pitchFamily="18" charset="0"/>
            </a:endParaRPr>
          </a:p>
          <a:p>
            <a:pPr marL="285750" indent="-285750">
              <a:buFont typeface="Arial" panose="020B0604020202020204" pitchFamily="34" charset="0"/>
              <a:buChar char="•"/>
            </a:pPr>
            <a:r>
              <a:rPr lang="en-US" sz="1400" b="0" dirty="0">
                <a:cs typeface="Times New Roman" panose="02020603050405020304" pitchFamily="18" charset="0"/>
              </a:rPr>
              <a:t>12691, 13024, 13025, 13102, 13058, 13029 in </a:t>
            </a:r>
            <a:r>
              <a:rPr lang="en-US" sz="1400" b="0" dirty="0">
                <a:cs typeface="Times New Roman" panose="02020603050405020304" pitchFamily="18" charset="0"/>
                <a:hlinkClick r:id="rId6"/>
              </a:rPr>
              <a:t>11-22/1827r4</a:t>
            </a:r>
            <a:r>
              <a:rPr lang="en-US" sz="1400" b="0" dirty="0">
                <a:cs typeface="Times New Roman" panose="02020603050405020304" pitchFamily="18" charset="0"/>
              </a:rPr>
              <a:t> </a:t>
            </a:r>
            <a:r>
              <a:rPr lang="en-US" sz="1400" b="0" i="1" dirty="0">
                <a:cs typeface="Times New Roman" panose="02020603050405020304" pitchFamily="18" charset="0"/>
              </a:rPr>
              <a:t>[6 CIDs]</a:t>
            </a:r>
          </a:p>
          <a:p>
            <a:pPr marL="0" indent="0"/>
            <a:r>
              <a:rPr lang="en-US" altLang="en-US" sz="1600" b="1" dirty="0"/>
              <a:t>and incorporate the text changes into the latest TGbe draft.</a:t>
            </a:r>
          </a:p>
          <a:p>
            <a:pPr marL="0" indent="0"/>
            <a:endParaRPr lang="en-US" sz="1600" dirty="0"/>
          </a:p>
          <a:p>
            <a:pPr marL="0" indent="0"/>
            <a:r>
              <a:rPr lang="en-US" sz="1600" dirty="0"/>
              <a:t>Move: Ross Jian Yu			Second: Binita Gupta</a:t>
            </a:r>
          </a:p>
          <a:p>
            <a:pPr marL="0" indent="0"/>
            <a:r>
              <a:rPr lang="en-US" sz="1600" dirty="0"/>
              <a:t>Discussion: None</a:t>
            </a:r>
            <a:endParaRPr lang="en-US" sz="1600" b="0" dirty="0"/>
          </a:p>
          <a:p>
            <a:r>
              <a:rPr lang="en-US" sz="1600" dirty="0"/>
              <a:t>Result: </a:t>
            </a:r>
            <a:r>
              <a:rPr lang="en-US" sz="1600" dirty="0">
                <a:highlight>
                  <a:srgbClr val="00FF00"/>
                </a:highlight>
              </a:rPr>
              <a:t>Approved with unanimous consent.</a:t>
            </a:r>
            <a:endParaRPr lang="en-US" sz="1600" dirty="0"/>
          </a:p>
          <a:p>
            <a:endParaRPr lang="en-US" sz="1200" i="1" dirty="0"/>
          </a:p>
          <a:p>
            <a:r>
              <a:rPr lang="en-US" sz="1200" i="1" dirty="0"/>
              <a:t>Note: These are comment resolution documents that obtained ≥ 75% support during the straw poll phase in the ad-hoc sessions of the plenary</a:t>
            </a:r>
          </a:p>
        </p:txBody>
      </p:sp>
      <p:sp>
        <p:nvSpPr>
          <p:cNvPr id="4" name="Slide Number Placeholder 3">
            <a:extLst>
              <a:ext uri="{FF2B5EF4-FFF2-40B4-BE49-F238E27FC236}">
                <a16:creationId xmlns:a16="http://schemas.microsoft.com/office/drawing/2014/main" id="{BC757DF1-EA28-4048-9CAD-A1764DF85395}"/>
              </a:ext>
            </a:extLst>
          </p:cNvPr>
          <p:cNvSpPr>
            <a:spLocks noGrp="1"/>
          </p:cNvSpPr>
          <p:nvPr>
            <p:ph type="sldNum" idx="12"/>
          </p:nvPr>
        </p:nvSpPr>
        <p:spPr/>
        <p:txBody>
          <a:bodyPr/>
          <a:lstStyle/>
          <a:p>
            <a:r>
              <a:rPr lang="en-GB"/>
              <a:t>Slide </a:t>
            </a:r>
            <a:fld id="{440F5867-744E-4AA6-B0ED-4C44D2DFBB7B}" type="slidenum">
              <a:rPr lang="en-GB" smtClean="0"/>
              <a:pPr/>
              <a:t>97</a:t>
            </a:fld>
            <a:endParaRPr lang="en-GB" dirty="0"/>
          </a:p>
        </p:txBody>
      </p:sp>
      <p:sp>
        <p:nvSpPr>
          <p:cNvPr id="5" name="Footer Placeholder 4">
            <a:extLst>
              <a:ext uri="{FF2B5EF4-FFF2-40B4-BE49-F238E27FC236}">
                <a16:creationId xmlns:a16="http://schemas.microsoft.com/office/drawing/2014/main" id="{CA7FF91D-2C92-4AF1-9C62-B46438CEBC0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536B0377-C8E2-442F-A310-3A1EE7A7D0C0}"/>
              </a:ext>
            </a:extLst>
          </p:cNvPr>
          <p:cNvSpPr>
            <a:spLocks noGrp="1"/>
          </p:cNvSpPr>
          <p:nvPr>
            <p:ph type="dt" idx="15"/>
          </p:nvPr>
        </p:nvSpPr>
        <p:spPr/>
        <p:txBody>
          <a:bodyPr/>
          <a:lstStyle/>
          <a:p>
            <a:r>
              <a:rPr lang="en-US"/>
              <a:t>November 2022</a:t>
            </a:r>
            <a:endParaRPr lang="en-GB" dirty="0"/>
          </a:p>
        </p:txBody>
      </p:sp>
    </p:spTree>
    <p:extLst>
      <p:ext uri="{BB962C8B-B14F-4D97-AF65-F5344CB8AC3E}">
        <p14:creationId xmlns:p14="http://schemas.microsoft.com/office/powerpoint/2010/main" val="440557339"/>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372A2F-8025-42D4-B5ED-6E7667DF00C8}"/>
              </a:ext>
            </a:extLst>
          </p:cNvPr>
          <p:cNvSpPr>
            <a:spLocks noGrp="1"/>
          </p:cNvSpPr>
          <p:nvPr>
            <p:ph type="title"/>
          </p:nvPr>
        </p:nvSpPr>
        <p:spPr/>
        <p:txBody>
          <a:bodyPr/>
          <a:lstStyle/>
          <a:p>
            <a:r>
              <a:rPr lang="en-US" dirty="0">
                <a:solidFill>
                  <a:schemeClr val="tx1"/>
                </a:solidFill>
              </a:rPr>
              <a:t>Motion 478 (Withdrawal)</a:t>
            </a:r>
          </a:p>
        </p:txBody>
      </p:sp>
      <p:sp>
        <p:nvSpPr>
          <p:cNvPr id="10" name="Content Placeholder 2">
            <a:extLst>
              <a:ext uri="{FF2B5EF4-FFF2-40B4-BE49-F238E27FC236}">
                <a16:creationId xmlns:a16="http://schemas.microsoft.com/office/drawing/2014/main" id="{99A414B4-2CCE-47B7-A036-CF3630BA2538}"/>
              </a:ext>
            </a:extLst>
          </p:cNvPr>
          <p:cNvSpPr>
            <a:spLocks noGrp="1"/>
          </p:cNvSpPr>
          <p:nvPr>
            <p:ph idx="1"/>
          </p:nvPr>
        </p:nvSpPr>
        <p:spPr>
          <a:xfrm>
            <a:off x="685800" y="1981200"/>
            <a:ext cx="7770813" cy="4494213"/>
          </a:xfrm>
        </p:spPr>
        <p:txBody>
          <a:bodyPr/>
          <a:lstStyle/>
          <a:p>
            <a:pPr marL="0" indent="0"/>
            <a:r>
              <a:rPr lang="en-US" sz="1600" dirty="0">
                <a:solidFill>
                  <a:schemeClr val="tx1"/>
                </a:solidFill>
              </a:rPr>
              <a:t>Move to approve “Rejected” resolutions to the CIDs:</a:t>
            </a:r>
          </a:p>
          <a:p>
            <a:pPr marL="285750" indent="-285750">
              <a:buFont typeface="Arial" panose="020B0604020202020204" pitchFamily="34" charset="0"/>
              <a:buChar char="•"/>
            </a:pPr>
            <a:r>
              <a:rPr lang="en-US" sz="1200" b="0" dirty="0">
                <a:solidFill>
                  <a:schemeClr val="tx1"/>
                </a:solidFill>
              </a:rPr>
              <a:t>11070</a:t>
            </a:r>
          </a:p>
          <a:p>
            <a:pPr marL="0" indent="0"/>
            <a:r>
              <a:rPr lang="en-US" sz="1600" dirty="0">
                <a:solidFill>
                  <a:schemeClr val="tx1"/>
                </a:solidFill>
              </a:rPr>
              <a:t>With the following rejection reason: “The commenter has withdrawn the comment”. </a:t>
            </a:r>
          </a:p>
          <a:p>
            <a:pPr marL="0" indent="0"/>
            <a:endParaRPr lang="en-US" sz="1600" dirty="0"/>
          </a:p>
          <a:p>
            <a:pPr marL="0" indent="0"/>
            <a:r>
              <a:rPr lang="en-US" sz="1600" dirty="0"/>
              <a:t>Move: Allan Jones 				Second: Po-Kai Huang</a:t>
            </a:r>
          </a:p>
          <a:p>
            <a:pPr marL="0" indent="0"/>
            <a:r>
              <a:rPr lang="en-US" sz="1600" dirty="0"/>
              <a:t>Discussion: None. </a:t>
            </a:r>
            <a:endParaRPr lang="en-US" sz="1600" b="0" dirty="0"/>
          </a:p>
          <a:p>
            <a:r>
              <a:rPr lang="en-US" sz="1600" dirty="0"/>
              <a:t>Result: </a:t>
            </a:r>
            <a:r>
              <a:rPr lang="en-US" sz="1600" dirty="0">
                <a:highlight>
                  <a:srgbClr val="00FF00"/>
                </a:highlight>
              </a:rPr>
              <a:t>Approved with unanimous consent.</a:t>
            </a:r>
            <a:endParaRPr lang="en-US" sz="1600" dirty="0"/>
          </a:p>
          <a:p>
            <a:endParaRPr lang="en-US" sz="1600" i="1" dirty="0"/>
          </a:p>
        </p:txBody>
      </p:sp>
      <p:sp>
        <p:nvSpPr>
          <p:cNvPr id="4" name="Slide Number Placeholder 3">
            <a:extLst>
              <a:ext uri="{FF2B5EF4-FFF2-40B4-BE49-F238E27FC236}">
                <a16:creationId xmlns:a16="http://schemas.microsoft.com/office/drawing/2014/main" id="{8EEA6407-1423-45D1-ADAC-9947C3368360}"/>
              </a:ext>
            </a:extLst>
          </p:cNvPr>
          <p:cNvSpPr>
            <a:spLocks noGrp="1"/>
          </p:cNvSpPr>
          <p:nvPr>
            <p:ph type="sldNum" idx="12"/>
          </p:nvPr>
        </p:nvSpPr>
        <p:spPr/>
        <p:txBody>
          <a:bodyPr/>
          <a:lstStyle/>
          <a:p>
            <a:r>
              <a:rPr lang="en-GB"/>
              <a:t>Slide </a:t>
            </a:r>
            <a:fld id="{440F5867-744E-4AA6-B0ED-4C44D2DFBB7B}" type="slidenum">
              <a:rPr lang="en-GB" smtClean="0"/>
              <a:pPr/>
              <a:t>98</a:t>
            </a:fld>
            <a:endParaRPr lang="en-GB" dirty="0"/>
          </a:p>
        </p:txBody>
      </p:sp>
      <p:sp>
        <p:nvSpPr>
          <p:cNvPr id="5" name="Footer Placeholder 4">
            <a:extLst>
              <a:ext uri="{FF2B5EF4-FFF2-40B4-BE49-F238E27FC236}">
                <a16:creationId xmlns:a16="http://schemas.microsoft.com/office/drawing/2014/main" id="{A5D7EFD7-28A2-4516-828E-F380567A483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63EF7E7-1362-4206-B209-115D49A6AA5A}"/>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781235919"/>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E0B067-ABE7-DE05-065D-2628E6E451B5}"/>
              </a:ext>
            </a:extLst>
          </p:cNvPr>
          <p:cNvSpPr>
            <a:spLocks noGrp="1"/>
          </p:cNvSpPr>
          <p:nvPr>
            <p:ph type="title"/>
          </p:nvPr>
        </p:nvSpPr>
        <p:spPr/>
        <p:txBody>
          <a:bodyPr/>
          <a:lstStyle/>
          <a:p>
            <a:r>
              <a:rPr lang="en-US" dirty="0">
                <a:solidFill>
                  <a:schemeClr val="tx1"/>
                </a:solidFill>
              </a:rPr>
              <a:t>Motion 479</a:t>
            </a:r>
            <a:endParaRPr lang="en-US" dirty="0"/>
          </a:p>
        </p:txBody>
      </p:sp>
      <p:sp>
        <p:nvSpPr>
          <p:cNvPr id="3" name="Content Placeholder 2">
            <a:extLst>
              <a:ext uri="{FF2B5EF4-FFF2-40B4-BE49-F238E27FC236}">
                <a16:creationId xmlns:a16="http://schemas.microsoft.com/office/drawing/2014/main" id="{92CDABE8-248C-9573-CB77-DDDB40ADCABC}"/>
              </a:ext>
            </a:extLst>
          </p:cNvPr>
          <p:cNvSpPr>
            <a:spLocks noGrp="1"/>
          </p:cNvSpPr>
          <p:nvPr>
            <p:ph idx="1"/>
          </p:nvPr>
        </p:nvSpPr>
        <p:spPr/>
        <p:txBody>
          <a:bodyPr/>
          <a:lstStyle/>
          <a:p>
            <a:pPr marL="0" indent="0"/>
            <a:r>
              <a:rPr lang="en-US" sz="2400" dirty="0"/>
              <a:t>Move to instruct the TGbe Editor to create IEEE802.11be D2.3 draft after incorporating the approved changes as specified in </a:t>
            </a:r>
            <a:r>
              <a:rPr lang="en-US" sz="2400" dirty="0">
                <a:solidFill>
                  <a:schemeClr val="tx1"/>
                </a:solidFill>
              </a:rPr>
              <a:t>Motions 447 to 478 (motions with numerical values)</a:t>
            </a:r>
            <a:r>
              <a:rPr lang="en-US" sz="2400" dirty="0"/>
              <a:t>.</a:t>
            </a:r>
          </a:p>
          <a:p>
            <a:pPr marL="0" indent="0"/>
            <a:endParaRPr lang="en-US" sz="2400" dirty="0"/>
          </a:p>
          <a:p>
            <a:pPr marL="0" indent="0"/>
            <a:r>
              <a:rPr lang="en-US" sz="2400" dirty="0"/>
              <a:t>Move: Abhishek Patil		Second: Subir Das</a:t>
            </a:r>
          </a:p>
          <a:p>
            <a:pPr marL="0" indent="0"/>
            <a:r>
              <a:rPr lang="en-US" sz="2400" dirty="0"/>
              <a:t>Discussion: None.</a:t>
            </a:r>
          </a:p>
          <a:p>
            <a:r>
              <a:rPr lang="en-US" sz="2400" dirty="0"/>
              <a:t>Result: </a:t>
            </a:r>
            <a:r>
              <a:rPr lang="en-US" sz="2400" dirty="0">
                <a:highlight>
                  <a:srgbClr val="00FF00"/>
                </a:highlight>
              </a:rPr>
              <a:t>Approved with unanimous consent.</a:t>
            </a:r>
            <a:endParaRPr lang="en-US" sz="2400" dirty="0"/>
          </a:p>
        </p:txBody>
      </p:sp>
      <p:sp>
        <p:nvSpPr>
          <p:cNvPr id="4" name="Slide Number Placeholder 3">
            <a:extLst>
              <a:ext uri="{FF2B5EF4-FFF2-40B4-BE49-F238E27FC236}">
                <a16:creationId xmlns:a16="http://schemas.microsoft.com/office/drawing/2014/main" id="{C0A92DC6-9692-872A-E6F3-45A999C38763}"/>
              </a:ext>
            </a:extLst>
          </p:cNvPr>
          <p:cNvSpPr>
            <a:spLocks noGrp="1"/>
          </p:cNvSpPr>
          <p:nvPr>
            <p:ph type="sldNum" idx="12"/>
          </p:nvPr>
        </p:nvSpPr>
        <p:spPr/>
        <p:txBody>
          <a:bodyPr/>
          <a:lstStyle/>
          <a:p>
            <a:r>
              <a:rPr lang="en-GB"/>
              <a:t>Slide </a:t>
            </a:r>
            <a:fld id="{440F5867-744E-4AA6-B0ED-4C44D2DFBB7B}" type="slidenum">
              <a:rPr lang="en-GB" smtClean="0"/>
              <a:pPr/>
              <a:t>99</a:t>
            </a:fld>
            <a:endParaRPr lang="en-GB" dirty="0"/>
          </a:p>
        </p:txBody>
      </p:sp>
      <p:sp>
        <p:nvSpPr>
          <p:cNvPr id="5" name="Footer Placeholder 4">
            <a:extLst>
              <a:ext uri="{FF2B5EF4-FFF2-40B4-BE49-F238E27FC236}">
                <a16:creationId xmlns:a16="http://schemas.microsoft.com/office/drawing/2014/main" id="{A4034570-AF93-A8C2-F85A-37CF61CF6157}"/>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4CE98784-6ED3-0158-11DC-2DDDB65E9723}"/>
              </a:ext>
            </a:extLst>
          </p:cNvPr>
          <p:cNvSpPr>
            <a:spLocks noGrp="1"/>
          </p:cNvSpPr>
          <p:nvPr>
            <p:ph type="dt" idx="15"/>
          </p:nvPr>
        </p:nvSpPr>
        <p:spPr/>
        <p:txBody>
          <a:bodyPr/>
          <a:lstStyle/>
          <a:p>
            <a:r>
              <a:rPr lang="en-US" dirty="0"/>
              <a:t>November 2022</a:t>
            </a:r>
            <a:endParaRPr lang="en-GB" dirty="0"/>
          </a:p>
        </p:txBody>
      </p:sp>
    </p:spTree>
    <p:extLst>
      <p:ext uri="{BB962C8B-B14F-4D97-AF65-F5344CB8AC3E}">
        <p14:creationId xmlns:p14="http://schemas.microsoft.com/office/powerpoint/2010/main" val="3596809116"/>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4257954231A76C44B0D04C9AEE4292A8" ma:contentTypeVersion="13" ma:contentTypeDescription="Create a new document." ma:contentTypeScope="" ma:versionID="093dfeb4b7275a80a9fe047c3b242d2f">
  <xsd:schema xmlns:xsd="http://www.w3.org/2001/XMLSchema" xmlns:xs="http://www.w3.org/2001/XMLSchema" xmlns:p="http://schemas.microsoft.com/office/2006/metadata/properties" xmlns:ns3="bcc01d59-85de-4ef9-881e-76d8b6a6f841" xmlns:ns4="4b1de6fe-44aa-4e13-b7e7-ab260d1ea5f8" targetNamespace="http://schemas.microsoft.com/office/2006/metadata/properties" ma:root="true" ma:fieldsID="40549632846988b90e0925927188a51f" ns3:_="" ns4:_="">
    <xsd:import namespace="bcc01d59-85de-4ef9-881e-76d8b6a6f841"/>
    <xsd:import namespace="4b1de6fe-44aa-4e13-b7e7-ab260d1ea5f8"/>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OCR" minOccurs="0"/>
                <xsd:element ref="ns3:MediaServiceDateTaken" minOccurs="0"/>
                <xsd:element ref="ns3:MediaServiceLocation" minOccurs="0"/>
                <xsd:element ref="ns3:MediaServiceAutoKeyPoints" minOccurs="0"/>
                <xsd:element ref="ns3:MediaServiceKeyPoints" minOccurs="0"/>
                <xsd:element ref="ns4:SharedWithUsers" minOccurs="0"/>
                <xsd:element ref="ns4:SharedWithDetails" minOccurs="0"/>
                <xsd:element ref="ns4:SharingHintHash"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bcc01d59-85de-4ef9-881e-76d8b6a6f841"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4b1de6fe-44aa-4e13-b7e7-ab260d1ea5f8"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A41CFC1F-CD92-457D-8173-80E81FE2FBA2}">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253759DA-BC77-4B02-8E96-D1013FDE593D}">
  <ds:schemaRefs>
    <ds:schemaRef ds:uri="http://schemas.microsoft.com/sharepoint/v3/contenttype/forms"/>
  </ds:schemaRefs>
</ds:datastoreItem>
</file>

<file path=customXml/itemProps3.xml><?xml version="1.0" encoding="utf-8"?>
<ds:datastoreItem xmlns:ds="http://schemas.openxmlformats.org/officeDocument/2006/customXml" ds:itemID="{B7FDBDFC-3BF0-420D-8793-BDDD66F2BF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cc01d59-85de-4ef9-881e-76d8b6a6f841"/>
    <ds:schemaRef ds:uri="4b1de6fe-44aa-4e13-b7e7-ab260d1ea5f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219798</TotalTime>
  <Words>16801</Words>
  <Application>Microsoft Office PowerPoint</Application>
  <PresentationFormat>On-screen Show (4:3)</PresentationFormat>
  <Paragraphs>1529</Paragraphs>
  <Slides>113</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113</vt:i4>
      </vt:variant>
    </vt:vector>
  </HeadingPairs>
  <TitlesOfParts>
    <vt:vector size="120" baseType="lpstr">
      <vt:lpstr>Malgun Gothic</vt:lpstr>
      <vt:lpstr>Arial</vt:lpstr>
      <vt:lpstr>Arial Black</vt:lpstr>
      <vt:lpstr>Consolas</vt:lpstr>
      <vt:lpstr>Times New Roman</vt:lpstr>
      <vt:lpstr>Office Theme</vt:lpstr>
      <vt:lpstr>Document</vt:lpstr>
      <vt:lpstr>TGbe Motions List - Part 3</vt:lpstr>
      <vt:lpstr>IEEE 802.11 TGbe: Enhancements for Extremely High Throughput (EHT) WLAN Task Group</vt:lpstr>
      <vt:lpstr>Motions on July 11th</vt:lpstr>
      <vt:lpstr>Confirm TGbe Secretary</vt:lpstr>
      <vt:lpstr>Motions on July 14th</vt:lpstr>
      <vt:lpstr>Motion 402</vt:lpstr>
      <vt:lpstr>Approve TG Minutes</vt:lpstr>
      <vt:lpstr>Motion 403 (MAC)</vt:lpstr>
      <vt:lpstr>Motion 404 (MAC)</vt:lpstr>
      <vt:lpstr>Motion 405 (MAC)</vt:lpstr>
      <vt:lpstr>Motion 406 (MAC)</vt:lpstr>
      <vt:lpstr>Motion 407 (PHY)</vt:lpstr>
      <vt:lpstr>Motion 408 (PHY)</vt:lpstr>
      <vt:lpstr>Motion 409 (Joint)</vt:lpstr>
      <vt:lpstr>Motion 410a</vt:lpstr>
      <vt:lpstr>Motion 410 (Joint)</vt:lpstr>
      <vt:lpstr>Motion 411 (Joint)</vt:lpstr>
      <vt:lpstr>Motion 412 (Joint)</vt:lpstr>
      <vt:lpstr>Motion 413 (Joint)</vt:lpstr>
      <vt:lpstr>Motion 414</vt:lpstr>
      <vt:lpstr>Motions on August 10th</vt:lpstr>
      <vt:lpstr>Motion 415 (Joint-ERRATA)</vt:lpstr>
      <vt:lpstr>Motion 416 (Joint)</vt:lpstr>
      <vt:lpstr>Motion 417 (MAC)</vt:lpstr>
      <vt:lpstr>Motion 418 (Withdrawal)</vt:lpstr>
      <vt:lpstr>Motions on August 24th</vt:lpstr>
      <vt:lpstr>Motion 419 (MAC)</vt:lpstr>
      <vt:lpstr>Motion 420 (MAC)</vt:lpstr>
      <vt:lpstr>Motion 421 (PHY)</vt:lpstr>
      <vt:lpstr>Motion 422 (Joint)</vt:lpstr>
      <vt:lpstr>Motion 423 (MAC)</vt:lpstr>
      <vt:lpstr>Motions on September 14th</vt:lpstr>
      <vt:lpstr>Approve TG Minutes</vt:lpstr>
      <vt:lpstr>Motion 423 (PHY)</vt:lpstr>
      <vt:lpstr>Motion 424 (PHY)</vt:lpstr>
      <vt:lpstr>Motion 425 (MAC)</vt:lpstr>
      <vt:lpstr>Motion 426 (MAC)</vt:lpstr>
      <vt:lpstr>Motion 427 (MAC)</vt:lpstr>
      <vt:lpstr>Motion 428 (MAC)</vt:lpstr>
      <vt:lpstr>Motion 429 (Joint)</vt:lpstr>
      <vt:lpstr>Motion 430 (MAC)</vt:lpstr>
      <vt:lpstr>Motion 431 (MAC)</vt:lpstr>
      <vt:lpstr>Motion 432 (MAC)</vt:lpstr>
      <vt:lpstr>Motion 433 (MAC)</vt:lpstr>
      <vt:lpstr>Motion 434 (MAC)</vt:lpstr>
      <vt:lpstr>Motion 435 (MAC)</vt:lpstr>
      <vt:lpstr>Motion 436 (MAC)</vt:lpstr>
      <vt:lpstr>Motion 437 (PHY)</vt:lpstr>
      <vt:lpstr>Motions on September 15th</vt:lpstr>
      <vt:lpstr>Motion 438 (PHY)</vt:lpstr>
      <vt:lpstr>Motion 439 (MAC)</vt:lpstr>
      <vt:lpstr>Motion 440 (Joint)</vt:lpstr>
      <vt:lpstr>Motion 441 (Joint)</vt:lpstr>
      <vt:lpstr>Motion 442 (Joint)</vt:lpstr>
      <vt:lpstr>Motion 443 (Withdrawal)</vt:lpstr>
      <vt:lpstr>Motion 444 (MAC)</vt:lpstr>
      <vt:lpstr>Motion 445 (MAC/Joint)</vt:lpstr>
      <vt:lpstr>Motion 446</vt:lpstr>
      <vt:lpstr>TGbe MAC November Ad-Hoc</vt:lpstr>
      <vt:lpstr>Motions on OCTOBER 26th</vt:lpstr>
      <vt:lpstr>Motion 447 (PHY)</vt:lpstr>
      <vt:lpstr>Motion 448 (MAC)</vt:lpstr>
      <vt:lpstr>Motion 449 (MAC)</vt:lpstr>
      <vt:lpstr>Motion 450 (Joint)</vt:lpstr>
      <vt:lpstr>Motion 451 (PHY-ERRATA)</vt:lpstr>
      <vt:lpstr>Motion 452 (Quarantine 1)</vt:lpstr>
      <vt:lpstr>Motion 453 (Post-Quarantine)</vt:lpstr>
      <vt:lpstr>Motion 454 (Post-Quarantine)</vt:lpstr>
      <vt:lpstr>Motion 455 (Post-Quarantine)</vt:lpstr>
      <vt:lpstr>Motions in November 13th</vt:lpstr>
      <vt:lpstr>Approve TG Minutes</vt:lpstr>
      <vt:lpstr>Motions in November 16th</vt:lpstr>
      <vt:lpstr>Motion 456 (PHY)</vt:lpstr>
      <vt:lpstr>Motion 457 (MAC)</vt:lpstr>
      <vt:lpstr>Motion 458 (JOINT)</vt:lpstr>
      <vt:lpstr>Motion 459 (JOINT)</vt:lpstr>
      <vt:lpstr>Motion 460 (MAC)</vt:lpstr>
      <vt:lpstr>Motion 461 (Withdrawal)</vt:lpstr>
      <vt:lpstr>Motion 462 (Withdrawal-2)</vt:lpstr>
      <vt:lpstr>Motion 463 (Quarantine 1)</vt:lpstr>
      <vt:lpstr>Motion 464 (MAC)</vt:lpstr>
      <vt:lpstr>Motion To Amend</vt:lpstr>
      <vt:lpstr>Motion 465 (MAC)</vt:lpstr>
      <vt:lpstr>Motion 466 (MAC)</vt:lpstr>
      <vt:lpstr>Motion 467 (Post-Quarantine)</vt:lpstr>
      <vt:lpstr>Motion 468 (Post-Quarantine)</vt:lpstr>
      <vt:lpstr>Motion 469 (Post-Quarantine)</vt:lpstr>
      <vt:lpstr>Motions in November 17th</vt:lpstr>
      <vt:lpstr>Motion 470 (MAC)</vt:lpstr>
      <vt:lpstr>Motion 471 (MAC)</vt:lpstr>
      <vt:lpstr>Motion 472 (MAC)</vt:lpstr>
      <vt:lpstr>Motion 473 (PHY)</vt:lpstr>
      <vt:lpstr>Motion 474 (PHY)</vt:lpstr>
      <vt:lpstr>Motion 475 (JOINT)</vt:lpstr>
      <vt:lpstr>Motion 476 (JOINT)</vt:lpstr>
      <vt:lpstr>Motions in November 17th</vt:lpstr>
      <vt:lpstr>Motion 477 (JOINT)</vt:lpstr>
      <vt:lpstr>Motion 478 (Withdrawal)</vt:lpstr>
      <vt:lpstr>Motion 479</vt:lpstr>
      <vt:lpstr>Liaison Motion</vt:lpstr>
      <vt:lpstr>TGbe MAC January Ad-Hoc</vt:lpstr>
      <vt:lpstr>TGbe Timeline Update</vt:lpstr>
      <vt:lpstr>Motions in December 14th</vt:lpstr>
      <vt:lpstr>Motion 480 (JOINT)</vt:lpstr>
      <vt:lpstr>Motion 481 (MAC)</vt:lpstr>
      <vt:lpstr>Motion 482 (Withdrawal)</vt:lpstr>
      <vt:lpstr>Motion 483 (Quarantine 1)</vt:lpstr>
      <vt:lpstr>Motion 484 (Quarantine 2)</vt:lpstr>
      <vt:lpstr>Motion 485 (Post-Quarantine 1)</vt:lpstr>
      <vt:lpstr>Motion 486 (Post-Quarantine 3)</vt:lpstr>
      <vt:lpstr>Motions in January 04th</vt:lpstr>
      <vt:lpstr>Motion 4x (MAC)</vt:lpstr>
      <vt:lpstr>Motion 4x (MAC)</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cp:lastModifiedBy>
  <cp:revision>2361</cp:revision>
  <cp:lastPrinted>1601-01-01T00:00:00Z</cp:lastPrinted>
  <dcterms:created xsi:type="dcterms:W3CDTF">2017-01-26T15:28:16Z</dcterms:created>
  <dcterms:modified xsi:type="dcterms:W3CDTF">2022-12-14T18:26:15Z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y fmtid="{D5CDD505-2E9C-101B-9397-08002B2CF9AE}" pid="6" name="ContentTypeId">
    <vt:lpwstr>0x0101004257954231A76C44B0D04C9AEE4292A8</vt:lpwstr>
  </property>
</Properties>
</file>