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8"/>
  </p:notesMasterIdLst>
  <p:handoutMasterIdLst>
    <p:handoutMasterId r:id="rId119"/>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4" r:id="rId115"/>
    <p:sldId id="995" r:id="rId116"/>
    <p:sldId id="996"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notesMaster" Target="notesMasters/notesMaster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microsoft.com/office/2016/11/relationships/changesInfo" Target="changesInfos/changesInfo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handoutMaster" Target="handoutMasters/handoutMaster1.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modSld modMainMaster">
      <pc:chgData name="Alfred Asterjadhi" userId="39de57b9-85c0-4fd1-aaac-8ca2b6560ad0" providerId="ADAL" clId="{B8DD8662-A94E-4851-8378-360A7F03AA7C}" dt="2022-12-14T18:26:12.206" v="4" actId="6549"/>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modSp mod">
        <pc:chgData name="Alfred Asterjadhi" userId="39de57b9-85c0-4fd1-aaac-8ca2b6560ad0" providerId="ADAL" clId="{B8DD8662-A94E-4851-8378-360A7F03AA7C}" dt="2022-12-14T18:24:57.152" v="2"/>
        <pc:sldMkLst>
          <pc:docMk/>
          <pc:sldMk cId="2232544764" sldId="998"/>
        </pc:sldMkLst>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MasterChg chg="modSp mod">
        <pc:chgData name="Alfred Asterjadhi" userId="39de57b9-85c0-4fd1-aaac-8ca2b6560ad0" providerId="ADAL" clId="{B8DD8662-A94E-4851-8378-360A7F03AA7C}" dt="2022-12-14T18:26:12.206" v="4" actId="6549"/>
        <pc:sldMasterMkLst>
          <pc:docMk/>
          <pc:sldMasterMk cId="0" sldId="2147483648"/>
        </pc:sldMasterMkLst>
        <pc:spChg chg="mod">
          <ac:chgData name="Alfred Asterjadhi" userId="39de57b9-85c0-4fd1-aaac-8ca2b6560ad0" providerId="ADAL" clId="{B8DD8662-A94E-4851-8378-360A7F03AA7C}" dt="2022-12-14T18:26:12.206" v="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38828260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10279, 10342, 10343, 10344, 10446, 10447, 10528, 10898, 12087, 12282, 12364, 12950, 13045 in 11-22/1260r2 </a:t>
            </a:r>
          </a:p>
          <a:p>
            <a:pPr marL="285750" indent="-285750">
              <a:buFont typeface="Arial" panose="020B0604020202020204" pitchFamily="34" charset="0"/>
              <a:buChar char="•"/>
            </a:pPr>
            <a:r>
              <a:rPr lang="en-US" sz="1200" b="0" dirty="0">
                <a:solidFill>
                  <a:schemeClr val="tx1"/>
                </a:solidFill>
              </a:rPr>
              <a:t>10068, 11072, 11073, 11939, 13601 in 11-22/2033r1 </a:t>
            </a:r>
          </a:p>
          <a:p>
            <a:pPr marL="285750" indent="-285750">
              <a:buFont typeface="Arial" panose="020B0604020202020204" pitchFamily="34" charset="0"/>
              <a:buChar char="•"/>
            </a:pPr>
            <a:r>
              <a:rPr lang="en-US" sz="1200" b="0" dirty="0">
                <a:solidFill>
                  <a:schemeClr val="tx1"/>
                </a:solidFill>
              </a:rPr>
              <a:t>14097 in 11-22/1669r3 &amp; 12610 in 11-22/1771r1 </a:t>
            </a:r>
          </a:p>
          <a:p>
            <a:pPr marL="285750" indent="-285750">
              <a:buFont typeface="Arial" panose="020B0604020202020204" pitchFamily="34" charset="0"/>
              <a:buChar char="•"/>
            </a:pPr>
            <a:r>
              <a:rPr lang="en-US" sz="1200" b="0" dirty="0">
                <a:solidFill>
                  <a:schemeClr val="tx1"/>
                </a:solidFill>
              </a:rPr>
              <a:t>12713, 13387, 13666, 13390, 12817, 10325 in 11-22/1900r2 </a:t>
            </a:r>
          </a:p>
          <a:p>
            <a:pPr marL="285750" indent="-285750">
              <a:buFont typeface="Arial" panose="020B0604020202020204" pitchFamily="34" charset="0"/>
              <a:buChar char="•"/>
            </a:pPr>
            <a:r>
              <a:rPr lang="en-US" sz="1200" b="0" dirty="0">
                <a:solidFill>
                  <a:schemeClr val="tx1"/>
                </a:solidFill>
              </a:rPr>
              <a:t>12886, 13400, 13674, 13703 in 11-22/2045r0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92611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10369 10509 11383 in 11-22/1743r3</a:t>
            </a:r>
          </a:p>
          <a:p>
            <a:pPr marL="285750" indent="-285750">
              <a:buFont typeface="Arial" panose="020B0604020202020204" pitchFamily="34" charset="0"/>
              <a:buChar char="•"/>
            </a:pPr>
            <a:r>
              <a:rPr lang="en-US" sz="1200" b="0" dirty="0">
                <a:solidFill>
                  <a:schemeClr val="tx1"/>
                </a:solidFill>
              </a:rPr>
              <a:t>12782, 12109, 10296 in 11-22/1736r3 </a:t>
            </a:r>
          </a:p>
          <a:p>
            <a:pPr marL="285750" indent="-285750">
              <a:buFont typeface="Arial" panose="020B0604020202020204" pitchFamily="34" charset="0"/>
              <a:buChar char="•"/>
            </a:pPr>
            <a:r>
              <a:rPr lang="en-US" sz="1200" b="0" dirty="0">
                <a:solidFill>
                  <a:schemeClr val="tx1"/>
                </a:solidFill>
              </a:rPr>
              <a:t>10355,  11601 in 11-22/1864r0 </a:t>
            </a:r>
          </a:p>
          <a:p>
            <a:pPr marL="285750" indent="-285750">
              <a:buFont typeface="Arial" panose="020B0604020202020204" pitchFamily="34" charset="0"/>
              <a:buChar char="•"/>
            </a:pPr>
            <a:r>
              <a:rPr lang="en-US" sz="1200" b="0" dirty="0">
                <a:solidFill>
                  <a:schemeClr val="tx1"/>
                </a:solidFill>
              </a:rPr>
              <a:t>13284 in 11-22/1765r1 </a:t>
            </a:r>
          </a:p>
          <a:p>
            <a:pPr marL="285750" indent="-285750">
              <a:buFont typeface="Arial" panose="020B0604020202020204" pitchFamily="34" charset="0"/>
              <a:buChar char="•"/>
            </a:pPr>
            <a:r>
              <a:rPr lang="en-US" sz="1200" b="0" dirty="0">
                <a:solidFill>
                  <a:schemeClr val="tx1"/>
                </a:solidFill>
              </a:rPr>
              <a:t>14099 in 11-22/1973r1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26361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219798</TotalTime>
  <Words>16801</Words>
  <Application>Microsoft Office PowerPoint</Application>
  <PresentationFormat>On-screen Show (4:3)</PresentationFormat>
  <Paragraphs>1529</Paragraphs>
  <Slides>113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0"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4x (MAC)</vt:lpstr>
      <vt:lpstr>Motion 4x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2022-12-14T18:26:15Z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