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8"/>
  </p:notesMasterIdLst>
  <p:handoutMasterIdLst>
    <p:handoutMasterId r:id="rId119"/>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4" r:id="rId115"/>
    <p:sldId id="995" r:id="rId116"/>
    <p:sldId id="996"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71" dt="2022-12-14T14:11:31.3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tableStyles" Target="tableStyle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notesMaster" Target="notesMasters/notesMaster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microsoft.com/office/2016/11/relationships/changesInfo" Target="changesInfos/changesInfo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handoutMaster" Target="handoutMasters/handoutMaster1.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2-14T14:11:20.410" v="19456"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6T02:01:37.003" v="15502"/>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6T02:01:37.003" v="15502"/>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6T02:03:28.883" v="15544"/>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16T02:03:28.883" v="1554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6T02:05:17.520" v="15588"/>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1-16T02:05:17.520" v="15588"/>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6T02:12:22.128" v="15722"/>
        <pc:sldMkLst>
          <pc:docMk/>
          <pc:sldMk cId="3583713761" sldId="955"/>
        </pc:sldMkLst>
        <pc:spChg chg="mod">
          <ac:chgData name="Alfred Asterjadhi" userId="39de57b9-85c0-4fd1-aaac-8ca2b6560ad0" providerId="ADAL" clId="{E85912E3-C68F-4EB4-B761-6872A989CEE2}" dt="2022-11-16T02:11:01.511" v="1567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16T02:12:22.128" v="15722"/>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6T02:13:24.862" v="15759"/>
        <pc:sldMkLst>
          <pc:docMk/>
          <pc:sldMk cId="3559017953" sldId="957"/>
        </pc:sldMkLst>
        <pc:spChg chg="mod">
          <ac:chgData name="Alfred Asterjadhi" userId="39de57b9-85c0-4fd1-aaac-8ca2b6560ad0" providerId="ADAL" clId="{E85912E3-C68F-4EB4-B761-6872A989CEE2}" dt="2022-11-16T02:12:26.963" v="15723"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6T02:13:24.862" v="15759"/>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28T18:48:26.559" v="17847" actId="13926"/>
        <pc:sldMkLst>
          <pc:docMk/>
          <pc:sldMk cId="3896176971" sldId="958"/>
        </pc:sldMkLst>
        <pc:spChg chg="mod">
          <ac:chgData name="Alfred Asterjadhi" userId="39de57b9-85c0-4fd1-aaac-8ca2b6560ad0" providerId="ADAL" clId="{E85912E3-C68F-4EB4-B761-6872A989CEE2}" dt="2022-11-16T02:15:05.906" v="1581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28T18:48:26.559" v="17847" actId="13926"/>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6T02:26:18.212" v="16097"/>
        <pc:sldMkLst>
          <pc:docMk/>
          <pc:sldMk cId="3659889582" sldId="959"/>
        </pc:sldMkLst>
        <pc:spChg chg="mod">
          <ac:chgData name="Alfred Asterjadhi" userId="39de57b9-85c0-4fd1-aaac-8ca2b6560ad0" providerId="ADAL" clId="{E85912E3-C68F-4EB4-B761-6872A989CEE2}" dt="2022-11-16T02:20:53.531" v="15885"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6T02:26:18.212" v="1609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6T02:27:51.885" v="16134"/>
        <pc:sldMkLst>
          <pc:docMk/>
          <pc:sldMk cId="2759910002" sldId="960"/>
        </pc:sldMkLst>
        <pc:spChg chg="mod">
          <ac:chgData name="Alfred Asterjadhi" userId="39de57b9-85c0-4fd1-aaac-8ca2b6560ad0" providerId="ADAL" clId="{E85912E3-C68F-4EB4-B761-6872A989CEE2}" dt="2022-11-16T02:26:24.461" v="16098"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6T02:27:51.885" v="16134"/>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6T02:29:03.419" v="16173"/>
        <pc:sldMkLst>
          <pc:docMk/>
          <pc:sldMk cId="208152940" sldId="961"/>
        </pc:sldMkLst>
        <pc:spChg chg="mod">
          <ac:chgData name="Alfred Asterjadhi" userId="39de57b9-85c0-4fd1-aaac-8ca2b6560ad0" providerId="ADAL" clId="{E85912E3-C68F-4EB4-B761-6872A989CEE2}" dt="2022-11-16T02:27:57.010" v="16135" actId="20577"/>
          <ac:spMkLst>
            <pc:docMk/>
            <pc:sldMk cId="208152940" sldId="961"/>
            <ac:spMk id="2" creationId="{49510D9F-7498-4603-98A7-A6DB1EDD560E}"/>
          </ac:spMkLst>
        </pc:spChg>
        <pc:spChg chg="mod">
          <ac:chgData name="Alfred Asterjadhi" userId="39de57b9-85c0-4fd1-aaac-8ca2b6560ad0" providerId="ADAL" clId="{E85912E3-C68F-4EB4-B761-6872A989CEE2}" dt="2022-11-16T02:29:03.419" v="16173"/>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7T03:29:23.162" v="17336"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pChg chg="mod">
          <ac:chgData name="Alfred Asterjadhi" userId="39de57b9-85c0-4fd1-aaac-8ca2b6560ad0" providerId="ADAL" clId="{E85912E3-C68F-4EB4-B761-6872A989CEE2}" dt="2022-11-17T03:29:23.162" v="17336" actId="20577"/>
          <ac:spMkLst>
            <pc:docMk/>
            <pc:sldMk cId="881845354" sldId="965"/>
            <ac:spMk id="8" creationId="{CE46AE32-C74A-40BE-8C0F-0ACA0B41C4CF}"/>
          </ac:spMkLst>
        </pc:spChg>
      </pc:sldChg>
      <pc:sldChg chg="modSp add mod ord">
        <pc:chgData name="Alfred Asterjadhi" userId="39de57b9-85c0-4fd1-aaac-8ca2b6560ad0" providerId="ADAL" clId="{E85912E3-C68F-4EB4-B761-6872A989CEE2}" dt="2022-11-17T02:14:29.268" v="17126"/>
        <pc:sldMkLst>
          <pc:docMk/>
          <pc:sldMk cId="293038145" sldId="966"/>
        </pc:sldMkLst>
        <pc:spChg chg="mod">
          <ac:chgData name="Alfred Asterjadhi" userId="39de57b9-85c0-4fd1-aaac-8ca2b6560ad0" providerId="ADAL" clId="{E85912E3-C68F-4EB4-B761-6872A989CEE2}" dt="2022-11-16T05:06:10.936" v="16571" actId="20577"/>
          <ac:spMkLst>
            <pc:docMk/>
            <pc:sldMk cId="293038145" sldId="966"/>
            <ac:spMk id="2" creationId="{49510D9F-7498-4603-98A7-A6DB1EDD560E}"/>
          </ac:spMkLst>
        </pc:spChg>
        <pc:spChg chg="mod">
          <ac:chgData name="Alfred Asterjadhi" userId="39de57b9-85c0-4fd1-aaac-8ca2b6560ad0" providerId="ADAL" clId="{E85912E3-C68F-4EB4-B761-6872A989CEE2}" dt="2022-11-17T02:14:29.268" v="17126"/>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7T02:18:02.376" v="17232" actId="6549"/>
        <pc:sldMkLst>
          <pc:docMk/>
          <pc:sldMk cId="354948639" sldId="967"/>
        </pc:sldMkLst>
        <pc:spChg chg="mod">
          <ac:chgData name="Alfred Asterjadhi" userId="39de57b9-85c0-4fd1-aaac-8ca2b6560ad0" providerId="ADAL" clId="{E85912E3-C68F-4EB4-B761-6872A989CEE2}" dt="2022-11-16T14:55:34.176" v="17060" actId="20577"/>
          <ac:spMkLst>
            <pc:docMk/>
            <pc:sldMk cId="354948639" sldId="967"/>
            <ac:spMk id="2" creationId="{49510D9F-7498-4603-98A7-A6DB1EDD560E}"/>
          </ac:spMkLst>
        </pc:spChg>
        <pc:spChg chg="mod">
          <ac:chgData name="Alfred Asterjadhi" userId="39de57b9-85c0-4fd1-aaac-8ca2b6560ad0" providerId="ADAL" clId="{E85912E3-C68F-4EB4-B761-6872A989CEE2}" dt="2022-11-17T02:18:02.376" v="17232"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7T02:21:49.007" v="17302"/>
        <pc:sldMkLst>
          <pc:docMk/>
          <pc:sldMk cId="1025901132" sldId="968"/>
        </pc:sldMkLst>
        <pc:spChg chg="mod">
          <ac:chgData name="Alfred Asterjadhi" userId="39de57b9-85c0-4fd1-aaac-8ca2b6560ad0" providerId="ADAL" clId="{E85912E3-C68F-4EB4-B761-6872A989CEE2}" dt="2022-11-16T14:55:43.490" v="17063"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7T02:21:49.007" v="17302"/>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28T18:50:19.030" v="17859" actId="20577"/>
        <pc:sldMkLst>
          <pc:docMk/>
          <pc:sldMk cId="4203931918" sldId="969"/>
        </pc:sldMkLst>
        <pc:spChg chg="mod">
          <ac:chgData name="Alfred Asterjadhi" userId="39de57b9-85c0-4fd1-aaac-8ca2b6560ad0" providerId="ADAL" clId="{E85912E3-C68F-4EB4-B761-6872A989CEE2}" dt="2022-11-16T02:29:12.156" v="16174" actId="20577"/>
          <ac:spMkLst>
            <pc:docMk/>
            <pc:sldMk cId="4203931918" sldId="969"/>
            <ac:spMk id="2" creationId="{49510D9F-7498-4603-98A7-A6DB1EDD560E}"/>
          </ac:spMkLst>
        </pc:spChg>
        <pc:spChg chg="mod">
          <ac:chgData name="Alfred Asterjadhi" userId="39de57b9-85c0-4fd1-aaac-8ca2b6560ad0" providerId="ADAL" clId="{E85912E3-C68F-4EB4-B761-6872A989CEE2}" dt="2022-11-28T18:50:19.030" v="17859" actId="20577"/>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28T18:50:58.554" v="17871" actId="13926"/>
        <pc:sldMkLst>
          <pc:docMk/>
          <pc:sldMk cId="2627164978" sldId="970"/>
        </pc:sldMkLst>
        <pc:spChg chg="mod">
          <ac:chgData name="Alfred Asterjadhi" userId="39de57b9-85c0-4fd1-aaac-8ca2b6560ad0" providerId="ADAL" clId="{E85912E3-C68F-4EB4-B761-6872A989CEE2}" dt="2022-11-16T02:34:01.358" v="16251" actId="20577"/>
          <ac:spMkLst>
            <pc:docMk/>
            <pc:sldMk cId="2627164978" sldId="970"/>
            <ac:spMk id="2" creationId="{49510D9F-7498-4603-98A7-A6DB1EDD560E}"/>
          </ac:spMkLst>
        </pc:spChg>
        <pc:spChg chg="mod">
          <ac:chgData name="Alfred Asterjadhi" userId="39de57b9-85c0-4fd1-aaac-8ca2b6560ad0" providerId="ADAL" clId="{E85912E3-C68F-4EB4-B761-6872A989CEE2}" dt="2022-11-28T18:50:58.554" v="17871" actId="13926"/>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28T18:51:32.804" v="17885" actId="20577"/>
        <pc:sldMkLst>
          <pc:docMk/>
          <pc:sldMk cId="3583877077" sldId="971"/>
        </pc:sldMkLst>
        <pc:spChg chg="mod">
          <ac:chgData name="Alfred Asterjadhi" userId="39de57b9-85c0-4fd1-aaac-8ca2b6560ad0" providerId="ADAL" clId="{E85912E3-C68F-4EB4-B761-6872A989CEE2}" dt="2022-11-16T02:39:24.793" v="16318" actId="20577"/>
          <ac:spMkLst>
            <pc:docMk/>
            <pc:sldMk cId="3583877077" sldId="971"/>
            <ac:spMk id="2" creationId="{49510D9F-7498-4603-98A7-A6DB1EDD560E}"/>
          </ac:spMkLst>
        </pc:spChg>
        <pc:spChg chg="mod">
          <ac:chgData name="Alfred Asterjadhi" userId="39de57b9-85c0-4fd1-aaac-8ca2b6560ad0" providerId="ADAL" clId="{E85912E3-C68F-4EB4-B761-6872A989CEE2}" dt="2022-11-28T18:51:32.804" v="17885" actId="20577"/>
          <ac:spMkLst>
            <pc:docMk/>
            <pc:sldMk cId="3583877077" sldId="971"/>
            <ac:spMk id="3" creationId="{93EB16D6-11CB-4092-9D44-C889CC5233EA}"/>
          </ac:spMkLst>
        </pc:spChg>
      </pc:sldChg>
      <pc:sldChg chg="modSp add mod">
        <pc:chgData name="Alfred Asterjadhi" userId="39de57b9-85c0-4fd1-aaac-8ca2b6560ad0" providerId="ADAL" clId="{E85912E3-C68F-4EB4-B761-6872A989CEE2}" dt="2022-11-17T02:19:31.987" v="17268" actId="6549"/>
        <pc:sldMkLst>
          <pc:docMk/>
          <pc:sldMk cId="390643961" sldId="972"/>
        </pc:sldMkLst>
        <pc:spChg chg="mod">
          <ac:chgData name="Alfred Asterjadhi" userId="39de57b9-85c0-4fd1-aaac-8ca2b6560ad0" providerId="ADAL" clId="{E85912E3-C68F-4EB4-B761-6872A989CEE2}" dt="2022-11-16T14:55:38.497" v="17062" actId="20577"/>
          <ac:spMkLst>
            <pc:docMk/>
            <pc:sldMk cId="390643961" sldId="972"/>
            <ac:spMk id="2" creationId="{49510D9F-7498-4603-98A7-A6DB1EDD560E}"/>
          </ac:spMkLst>
        </pc:spChg>
        <pc:spChg chg="mod">
          <ac:chgData name="Alfred Asterjadhi" userId="39de57b9-85c0-4fd1-aaac-8ca2b6560ad0" providerId="ADAL" clId="{E85912E3-C68F-4EB4-B761-6872A989CEE2}" dt="2022-11-17T02:19:31.987" v="17268" actId="6549"/>
          <ac:spMkLst>
            <pc:docMk/>
            <pc:sldMk cId="390643961" sldId="972"/>
            <ac:spMk id="3" creationId="{93EB16D6-11CB-4092-9D44-C889CC5233EA}"/>
          </ac:spMkLst>
        </pc:spChg>
      </pc:sldChg>
      <pc:sldChg chg="modSp add mod">
        <pc:chgData name="Alfred Asterjadhi" userId="39de57b9-85c0-4fd1-aaac-8ca2b6560ad0" providerId="ADAL" clId="{E85912E3-C68F-4EB4-B761-6872A989CEE2}" dt="2022-11-17T02:15:26.761" v="17164"/>
        <pc:sldMkLst>
          <pc:docMk/>
          <pc:sldMk cId="1040995816" sldId="973"/>
        </pc:sldMkLst>
        <pc:spChg chg="mod">
          <ac:chgData name="Alfred Asterjadhi" userId="39de57b9-85c0-4fd1-aaac-8ca2b6560ad0" providerId="ADAL" clId="{E85912E3-C68F-4EB4-B761-6872A989CEE2}" dt="2022-11-16T05:06:13.680" v="16573" actId="20577"/>
          <ac:spMkLst>
            <pc:docMk/>
            <pc:sldMk cId="1040995816" sldId="973"/>
            <ac:spMk id="2" creationId="{49510D9F-7498-4603-98A7-A6DB1EDD560E}"/>
          </ac:spMkLst>
        </pc:spChg>
        <pc:spChg chg="mod">
          <ac:chgData name="Alfred Asterjadhi" userId="39de57b9-85c0-4fd1-aaac-8ca2b6560ad0" providerId="ADAL" clId="{E85912E3-C68F-4EB4-B761-6872A989CEE2}" dt="2022-11-17T02:15:26.761" v="17164"/>
          <ac:spMkLst>
            <pc:docMk/>
            <pc:sldMk cId="1040995816" sldId="973"/>
            <ac:spMk id="3" creationId="{93EB16D6-11CB-4092-9D44-C889CC5233EA}"/>
          </ac:spMkLst>
        </pc:spChg>
      </pc:sldChg>
      <pc:sldChg chg="modSp add mod">
        <pc:chgData name="Alfred Asterjadhi" userId="39de57b9-85c0-4fd1-aaac-8ca2b6560ad0" providerId="ADAL" clId="{E85912E3-C68F-4EB4-B761-6872A989CEE2}" dt="2022-11-17T07:49:51.196" v="17744"/>
        <pc:sldMkLst>
          <pc:docMk/>
          <pc:sldMk cId="874252184" sldId="974"/>
        </pc:sldMkLst>
        <pc:spChg chg="mod">
          <ac:chgData name="Alfred Asterjadhi" userId="39de57b9-85c0-4fd1-aaac-8ca2b6560ad0" providerId="ADAL" clId="{E85912E3-C68F-4EB4-B761-6872A989CEE2}" dt="2022-11-15T13:49:17.564" v="15409" actId="20577"/>
          <ac:spMkLst>
            <pc:docMk/>
            <pc:sldMk cId="874252184" sldId="974"/>
            <ac:spMk id="2" creationId="{5BFE4BCC-0258-D7B0-CE74-0DDE786660B9}"/>
          </ac:spMkLst>
        </pc:spChg>
        <pc:spChg chg="mod">
          <ac:chgData name="Alfred Asterjadhi" userId="39de57b9-85c0-4fd1-aaac-8ca2b6560ad0" providerId="ADAL" clId="{E85912E3-C68F-4EB4-B761-6872A989CEE2}" dt="2022-11-17T07:49:51.196" v="17744"/>
          <ac:spMkLst>
            <pc:docMk/>
            <pc:sldMk cId="874252184" sldId="974"/>
            <ac:spMk id="3" creationId="{DDFD3685-A4E7-CD24-7EF5-92B49058CA64}"/>
          </ac:spMkLst>
        </pc:spChg>
        <pc:spChg chg="mod">
          <ac:chgData name="Alfred Asterjadhi" userId="39de57b9-85c0-4fd1-aaac-8ca2b6560ad0" providerId="ADAL" clId="{E85912E3-C68F-4EB4-B761-6872A989CEE2}" dt="2022-11-15T13:50:18.010" v="15471" actId="20577"/>
          <ac:spMkLst>
            <pc:docMk/>
            <pc:sldMk cId="874252184" sldId="974"/>
            <ac:spMk id="6" creationId="{CE70C678-9063-E6B0-9F04-D6735DCCD130}"/>
          </ac:spMkLst>
        </pc:spChg>
      </pc:sldChg>
      <pc:sldChg chg="modSp add mod">
        <pc:chgData name="Alfred Asterjadhi" userId="39de57b9-85c0-4fd1-aaac-8ca2b6560ad0" providerId="ADAL" clId="{E85912E3-C68F-4EB4-B761-6872A989CEE2}" dt="2022-11-28T18:47:48.696" v="17834" actId="13926"/>
        <pc:sldMkLst>
          <pc:docMk/>
          <pc:sldMk cId="978318224" sldId="975"/>
        </pc:sldMkLst>
        <pc:spChg chg="mod">
          <ac:chgData name="Alfred Asterjadhi" userId="39de57b9-85c0-4fd1-aaac-8ca2b6560ad0" providerId="ADAL" clId="{E85912E3-C68F-4EB4-B761-6872A989CEE2}" dt="2022-11-16T02:04:16.016" v="15547" actId="20577"/>
          <ac:spMkLst>
            <pc:docMk/>
            <pc:sldMk cId="978318224" sldId="975"/>
            <ac:spMk id="2" creationId="{49510D9F-7498-4603-98A7-A6DB1EDD560E}"/>
          </ac:spMkLst>
        </pc:spChg>
        <pc:spChg chg="mod">
          <ac:chgData name="Alfred Asterjadhi" userId="39de57b9-85c0-4fd1-aaac-8ca2b6560ad0" providerId="ADAL" clId="{E85912E3-C68F-4EB4-B761-6872A989CEE2}" dt="2022-11-28T18:47:48.696" v="17834" actId="13926"/>
          <ac:spMkLst>
            <pc:docMk/>
            <pc:sldMk cId="978318224" sldId="975"/>
            <ac:spMk id="3" creationId="{93EB16D6-11CB-4092-9D44-C889CC5233EA}"/>
          </ac:spMkLst>
        </pc:spChg>
      </pc:sldChg>
      <pc:sldChg chg="new del">
        <pc:chgData name="Alfred Asterjadhi" userId="39de57b9-85c0-4fd1-aaac-8ca2b6560ad0" providerId="ADAL" clId="{E85912E3-C68F-4EB4-B761-6872A989CEE2}" dt="2022-11-16T02:13:56.625" v="15762" actId="47"/>
        <pc:sldMkLst>
          <pc:docMk/>
          <pc:sldMk cId="2304360146" sldId="976"/>
        </pc:sldMkLst>
      </pc:sldChg>
      <pc:sldChg chg="modSp add mod">
        <pc:chgData name="Alfred Asterjadhi" userId="39de57b9-85c0-4fd1-aaac-8ca2b6560ad0" providerId="ADAL" clId="{E85912E3-C68F-4EB4-B761-6872A989CEE2}" dt="2022-11-16T02:15:01.486" v="15809"/>
        <pc:sldMkLst>
          <pc:docMk/>
          <pc:sldMk cId="1844071404" sldId="977"/>
        </pc:sldMkLst>
        <pc:spChg chg="mod">
          <ac:chgData name="Alfred Asterjadhi" userId="39de57b9-85c0-4fd1-aaac-8ca2b6560ad0" providerId="ADAL" clId="{E85912E3-C68F-4EB4-B761-6872A989CEE2}" dt="2022-11-16T02:14:29.421" v="15789" actId="20577"/>
          <ac:spMkLst>
            <pc:docMk/>
            <pc:sldMk cId="1844071404" sldId="977"/>
            <ac:spMk id="2" creationId="{12372A2F-8025-42D4-B5ED-6E7667DF00C8}"/>
          </ac:spMkLst>
        </pc:spChg>
        <pc:spChg chg="mod">
          <ac:chgData name="Alfred Asterjadhi" userId="39de57b9-85c0-4fd1-aaac-8ca2b6560ad0" providerId="ADAL" clId="{E85912E3-C68F-4EB4-B761-6872A989CEE2}" dt="2022-11-16T02:15:01.486" v="15809"/>
          <ac:spMkLst>
            <pc:docMk/>
            <pc:sldMk cId="1844071404" sldId="977"/>
            <ac:spMk id="10" creationId="{99A414B4-2CCE-47B7-A036-CF3630BA2538}"/>
          </ac:spMkLst>
        </pc:spChg>
      </pc:sldChg>
      <pc:sldChg chg="modSp add mod">
        <pc:chgData name="Alfred Asterjadhi" userId="39de57b9-85c0-4fd1-aaac-8ca2b6560ad0" providerId="ADAL" clId="{E85912E3-C68F-4EB4-B761-6872A989CEE2}" dt="2022-11-16T02:24:49.059" v="16080"/>
        <pc:sldMkLst>
          <pc:docMk/>
          <pc:sldMk cId="3052702889" sldId="978"/>
        </pc:sldMkLst>
        <pc:spChg chg="mod">
          <ac:chgData name="Alfred Asterjadhi" userId="39de57b9-85c0-4fd1-aaac-8ca2b6560ad0" providerId="ADAL" clId="{E85912E3-C68F-4EB4-B761-6872A989CEE2}" dt="2022-11-16T02:22:55.389" v="15930" actId="20577"/>
          <ac:spMkLst>
            <pc:docMk/>
            <pc:sldMk cId="3052702889" sldId="978"/>
            <ac:spMk id="2" creationId="{49510D9F-7498-4603-98A7-A6DB1EDD560E}"/>
          </ac:spMkLst>
        </pc:spChg>
        <pc:spChg chg="mod">
          <ac:chgData name="Alfred Asterjadhi" userId="39de57b9-85c0-4fd1-aaac-8ca2b6560ad0" providerId="ADAL" clId="{E85912E3-C68F-4EB4-B761-6872A989CEE2}" dt="2022-11-16T02:24:49.059" v="16080"/>
          <ac:spMkLst>
            <pc:docMk/>
            <pc:sldMk cId="3052702889" sldId="978"/>
            <ac:spMk id="3" creationId="{93EB16D6-11CB-4092-9D44-C889CC5233EA}"/>
          </ac:spMkLst>
        </pc:spChg>
      </pc:sldChg>
      <pc:sldChg chg="modSp add mod">
        <pc:chgData name="Alfred Asterjadhi" userId="39de57b9-85c0-4fd1-aaac-8ca2b6560ad0" providerId="ADAL" clId="{E85912E3-C68F-4EB4-B761-6872A989CEE2}" dt="2022-11-17T02:23:12.642" v="17333" actId="6549"/>
        <pc:sldMkLst>
          <pc:docMk/>
          <pc:sldMk cId="2677617291" sldId="979"/>
        </pc:sldMkLst>
        <pc:spChg chg="mod">
          <ac:chgData name="Alfred Asterjadhi" userId="39de57b9-85c0-4fd1-aaac-8ca2b6560ad0" providerId="ADAL" clId="{E85912E3-C68F-4EB4-B761-6872A989CEE2}" dt="2022-11-16T14:55:48.665" v="17064" actId="20577"/>
          <ac:spMkLst>
            <pc:docMk/>
            <pc:sldMk cId="2677617291" sldId="979"/>
            <ac:spMk id="2" creationId="{49510D9F-7498-4603-98A7-A6DB1EDD560E}"/>
          </ac:spMkLst>
        </pc:spChg>
        <pc:spChg chg="mod">
          <ac:chgData name="Alfred Asterjadhi" userId="39de57b9-85c0-4fd1-aaac-8ca2b6560ad0" providerId="ADAL" clId="{E85912E3-C68F-4EB4-B761-6872A989CEE2}" dt="2022-11-17T02:23:12.642" v="17333" actId="6549"/>
          <ac:spMkLst>
            <pc:docMk/>
            <pc:sldMk cId="2677617291" sldId="979"/>
            <ac:spMk id="3" creationId="{93EB16D6-11CB-4092-9D44-C889CC5233EA}"/>
          </ac:spMkLst>
        </pc:spChg>
      </pc:sldChg>
      <pc:sldChg chg="modSp new mod">
        <pc:chgData name="Alfred Asterjadhi" userId="39de57b9-85c0-4fd1-aaac-8ca2b6560ad0" providerId="ADAL" clId="{E85912E3-C68F-4EB4-B761-6872A989CEE2}" dt="2022-11-28T18:52:31.933" v="17892"/>
        <pc:sldMkLst>
          <pc:docMk/>
          <pc:sldMk cId="296678830" sldId="980"/>
        </pc:sldMkLst>
        <pc:spChg chg="mod">
          <ac:chgData name="Alfred Asterjadhi" userId="39de57b9-85c0-4fd1-aaac-8ca2b6560ad0" providerId="ADAL" clId="{E85912E3-C68F-4EB4-B761-6872A989CEE2}" dt="2022-11-16T05:22:42.325" v="16670" actId="20577"/>
          <ac:spMkLst>
            <pc:docMk/>
            <pc:sldMk cId="296678830" sldId="980"/>
            <ac:spMk id="2" creationId="{49B1CF3E-1CAC-DB35-342E-01E9CED40143}"/>
          </ac:spMkLst>
        </pc:spChg>
        <pc:spChg chg="mod">
          <ac:chgData name="Alfred Asterjadhi" userId="39de57b9-85c0-4fd1-aaac-8ca2b6560ad0" providerId="ADAL" clId="{E85912E3-C68F-4EB4-B761-6872A989CEE2}" dt="2022-11-28T18:52:05.450" v="17890" actId="13926"/>
          <ac:spMkLst>
            <pc:docMk/>
            <pc:sldMk cId="296678830" sldId="980"/>
            <ac:spMk id="3" creationId="{181EE845-D461-8415-F46A-30A3E4980F93}"/>
          </ac:spMkLst>
        </pc:spChg>
        <pc:spChg chg="mod">
          <ac:chgData name="Alfred Asterjadhi" userId="39de57b9-85c0-4fd1-aaac-8ca2b6560ad0" providerId="ADAL" clId="{E85912E3-C68F-4EB4-B761-6872A989CEE2}" dt="2022-11-28T18:52:31.933" v="17892"/>
          <ac:spMkLst>
            <pc:docMk/>
            <pc:sldMk cId="296678830" sldId="980"/>
            <ac:spMk id="6" creationId="{E66B996A-C1BF-E019-1112-C6C575B02FB2}"/>
          </ac:spMkLst>
        </pc:spChg>
      </pc:sldChg>
      <pc:sldChg chg="modSp new mod">
        <pc:chgData name="Alfred Asterjadhi" userId="39de57b9-85c0-4fd1-aaac-8ca2b6560ad0" providerId="ADAL" clId="{E85912E3-C68F-4EB4-B761-6872A989CEE2}" dt="2022-11-28T18:52:34.756" v="17893"/>
        <pc:sldMkLst>
          <pc:docMk/>
          <pc:sldMk cId="3530745078" sldId="981"/>
        </pc:sldMkLst>
        <pc:spChg chg="mod">
          <ac:chgData name="Alfred Asterjadhi" userId="39de57b9-85c0-4fd1-aaac-8ca2b6560ad0" providerId="ADAL" clId="{E85912E3-C68F-4EB4-B761-6872A989CEE2}" dt="2022-11-16T05:27:18.999" v="16711" actId="20577"/>
          <ac:spMkLst>
            <pc:docMk/>
            <pc:sldMk cId="3530745078" sldId="981"/>
            <ac:spMk id="2" creationId="{20E3891B-0184-8954-2DBD-835C4D4ECBED}"/>
          </ac:spMkLst>
        </pc:spChg>
        <pc:spChg chg="mod">
          <ac:chgData name="Alfred Asterjadhi" userId="39de57b9-85c0-4fd1-aaac-8ca2b6560ad0" providerId="ADAL" clId="{E85912E3-C68F-4EB4-B761-6872A989CEE2}" dt="2022-11-17T07:56:19.455" v="17797"/>
          <ac:spMkLst>
            <pc:docMk/>
            <pc:sldMk cId="3530745078" sldId="981"/>
            <ac:spMk id="3" creationId="{A8A8918D-AD35-E6A1-C2CF-82B199C2169E}"/>
          </ac:spMkLst>
        </pc:spChg>
        <pc:spChg chg="mod">
          <ac:chgData name="Alfred Asterjadhi" userId="39de57b9-85c0-4fd1-aaac-8ca2b6560ad0" providerId="ADAL" clId="{E85912E3-C68F-4EB4-B761-6872A989CEE2}" dt="2022-11-28T18:52:34.756" v="17893"/>
          <ac:spMkLst>
            <pc:docMk/>
            <pc:sldMk cId="3530745078" sldId="981"/>
            <ac:spMk id="6" creationId="{5B730E83-9DC1-A5C8-2ED5-67E59F091639}"/>
          </ac:spMkLst>
        </pc:spChg>
      </pc:sldChg>
      <pc:sldChg chg="modSp add mod">
        <pc:chgData name="Alfred Asterjadhi" userId="39de57b9-85c0-4fd1-aaac-8ca2b6560ad0" providerId="ADAL" clId="{E85912E3-C68F-4EB4-B761-6872A989CEE2}" dt="2022-11-17T02:16:55.857" v="17201"/>
        <pc:sldMkLst>
          <pc:docMk/>
          <pc:sldMk cId="2319900721" sldId="982"/>
        </pc:sldMkLst>
        <pc:spChg chg="mod">
          <ac:chgData name="Alfred Asterjadhi" userId="39de57b9-85c0-4fd1-aaac-8ca2b6560ad0" providerId="ADAL" clId="{E85912E3-C68F-4EB4-B761-6872A989CEE2}" dt="2022-11-16T14:53:28.426" v="17010" actId="20577"/>
          <ac:spMkLst>
            <pc:docMk/>
            <pc:sldMk cId="2319900721" sldId="982"/>
            <ac:spMk id="2" creationId="{49510D9F-7498-4603-98A7-A6DB1EDD560E}"/>
          </ac:spMkLst>
        </pc:spChg>
        <pc:spChg chg="mod">
          <ac:chgData name="Alfred Asterjadhi" userId="39de57b9-85c0-4fd1-aaac-8ca2b6560ad0" providerId="ADAL" clId="{E85912E3-C68F-4EB4-B761-6872A989CEE2}" dt="2022-11-17T02:16:55.857" v="17201"/>
          <ac:spMkLst>
            <pc:docMk/>
            <pc:sldMk cId="2319900721" sldId="982"/>
            <ac:spMk id="3" creationId="{93EB16D6-11CB-4092-9D44-C889CC5233EA}"/>
          </ac:spMkLst>
        </pc:spChg>
      </pc:sldChg>
      <pc:sldChg chg="modSp add mod">
        <pc:chgData name="Alfred Asterjadhi" userId="39de57b9-85c0-4fd1-aaac-8ca2b6560ad0" providerId="ADAL" clId="{E85912E3-C68F-4EB4-B761-6872A989CEE2}" dt="2022-11-17T03:29:31.743" v="17339" actId="20577"/>
        <pc:sldMkLst>
          <pc:docMk/>
          <pc:sldMk cId="1052054105" sldId="983"/>
        </pc:sldMkLst>
        <pc:spChg chg="mod">
          <ac:chgData name="Alfred Asterjadhi" userId="39de57b9-85c0-4fd1-aaac-8ca2b6560ad0" providerId="ADAL" clId="{E85912E3-C68F-4EB4-B761-6872A989CEE2}" dt="2022-11-17T03:29:31.743" v="17339" actId="20577"/>
          <ac:spMkLst>
            <pc:docMk/>
            <pc:sldMk cId="1052054105" sldId="983"/>
            <ac:spMk id="8" creationId="{CE46AE32-C74A-40BE-8C0F-0ACA0B41C4CF}"/>
          </ac:spMkLst>
        </pc:spChg>
      </pc:sldChg>
      <pc:sldChg chg="modSp add mod">
        <pc:chgData name="Alfred Asterjadhi" userId="39de57b9-85c0-4fd1-aaac-8ca2b6560ad0" providerId="ADAL" clId="{E85912E3-C68F-4EB4-B761-6872A989CEE2}" dt="2022-11-17T09:20:54.564" v="17822" actId="114"/>
        <pc:sldMkLst>
          <pc:docMk/>
          <pc:sldMk cId="440557339" sldId="984"/>
        </pc:sldMkLst>
        <pc:spChg chg="mod">
          <ac:chgData name="Alfred Asterjadhi" userId="39de57b9-85c0-4fd1-aaac-8ca2b6560ad0" providerId="ADAL" clId="{E85912E3-C68F-4EB4-B761-6872A989CEE2}" dt="2022-11-17T03:29:40.309" v="17341" actId="20577"/>
          <ac:spMkLst>
            <pc:docMk/>
            <pc:sldMk cId="440557339" sldId="984"/>
            <ac:spMk id="2" creationId="{49510D9F-7498-4603-98A7-A6DB1EDD560E}"/>
          </ac:spMkLst>
        </pc:spChg>
        <pc:spChg chg="mod">
          <ac:chgData name="Alfred Asterjadhi" userId="39de57b9-85c0-4fd1-aaac-8ca2b6560ad0" providerId="ADAL" clId="{E85912E3-C68F-4EB4-B761-6872A989CEE2}" dt="2022-11-17T09:20:54.564" v="17822" actId="114"/>
          <ac:spMkLst>
            <pc:docMk/>
            <pc:sldMk cId="440557339" sldId="984"/>
            <ac:spMk id="3" creationId="{93EB16D6-11CB-4092-9D44-C889CC5233EA}"/>
          </ac:spMkLst>
        </pc:spChg>
      </pc:sldChg>
      <pc:sldChg chg="modSp add mod">
        <pc:chgData name="Alfred Asterjadhi" userId="39de57b9-85c0-4fd1-aaac-8ca2b6560ad0" providerId="ADAL" clId="{E85912E3-C68F-4EB4-B761-6872A989CEE2}" dt="2022-11-17T07:42:06.373" v="17545"/>
        <pc:sldMkLst>
          <pc:docMk/>
          <pc:sldMk cId="781235919" sldId="985"/>
        </pc:sldMkLst>
        <pc:spChg chg="mod">
          <ac:chgData name="Alfred Asterjadhi" userId="39de57b9-85c0-4fd1-aaac-8ca2b6560ad0" providerId="ADAL" clId="{E85912E3-C68F-4EB4-B761-6872A989CEE2}" dt="2022-11-17T04:15:05.475" v="17399" actId="20577"/>
          <ac:spMkLst>
            <pc:docMk/>
            <pc:sldMk cId="781235919" sldId="985"/>
            <ac:spMk id="2" creationId="{12372A2F-8025-42D4-B5ED-6E7667DF00C8}"/>
          </ac:spMkLst>
        </pc:spChg>
        <pc:spChg chg="mod">
          <ac:chgData name="Alfred Asterjadhi" userId="39de57b9-85c0-4fd1-aaac-8ca2b6560ad0" providerId="ADAL" clId="{E85912E3-C68F-4EB4-B761-6872A989CEE2}" dt="2022-11-17T07:42:06.373" v="17545"/>
          <ac:spMkLst>
            <pc:docMk/>
            <pc:sldMk cId="781235919" sldId="985"/>
            <ac:spMk id="10" creationId="{99A414B4-2CCE-47B7-A036-CF3630BA2538}"/>
          </ac:spMkLst>
        </pc:spChg>
      </pc:sldChg>
      <pc:sldChg chg="add del">
        <pc:chgData name="Alfred Asterjadhi" userId="39de57b9-85c0-4fd1-aaac-8ca2b6560ad0" providerId="ADAL" clId="{E85912E3-C68F-4EB4-B761-6872A989CEE2}" dt="2022-11-17T04:15:45.152" v="17410"/>
        <pc:sldMkLst>
          <pc:docMk/>
          <pc:sldMk cId="1356726815" sldId="986"/>
        </pc:sldMkLst>
      </pc:sldChg>
      <pc:sldChg chg="modSp add mod">
        <pc:chgData name="Alfred Asterjadhi" userId="39de57b9-85c0-4fd1-aaac-8ca2b6560ad0" providerId="ADAL" clId="{E85912E3-C68F-4EB4-B761-6872A989CEE2}" dt="2022-11-28T18:52:30.144" v="17891"/>
        <pc:sldMkLst>
          <pc:docMk/>
          <pc:sldMk cId="3596809116" sldId="986"/>
        </pc:sldMkLst>
        <pc:spChg chg="mod">
          <ac:chgData name="Alfred Asterjadhi" userId="39de57b9-85c0-4fd1-aaac-8ca2b6560ad0" providerId="ADAL" clId="{E85912E3-C68F-4EB4-B761-6872A989CEE2}" dt="2022-11-17T04:16:11.216" v="17418" actId="20577"/>
          <ac:spMkLst>
            <pc:docMk/>
            <pc:sldMk cId="3596809116" sldId="986"/>
            <ac:spMk id="2" creationId="{78E0B067-ABE7-DE05-065D-2628E6E451B5}"/>
          </ac:spMkLst>
        </pc:spChg>
        <pc:spChg chg="mod">
          <ac:chgData name="Alfred Asterjadhi" userId="39de57b9-85c0-4fd1-aaac-8ca2b6560ad0" providerId="ADAL" clId="{E85912E3-C68F-4EB4-B761-6872A989CEE2}" dt="2022-11-17T07:43:15.899" v="17582"/>
          <ac:spMkLst>
            <pc:docMk/>
            <pc:sldMk cId="3596809116" sldId="986"/>
            <ac:spMk id="3" creationId="{92CDABE8-248C-9573-CB77-DDDB40ADCABC}"/>
          </ac:spMkLst>
        </pc:spChg>
        <pc:spChg chg="mod">
          <ac:chgData name="Alfred Asterjadhi" userId="39de57b9-85c0-4fd1-aaac-8ca2b6560ad0" providerId="ADAL" clId="{E85912E3-C68F-4EB4-B761-6872A989CEE2}" dt="2022-11-28T18:52:30.144" v="17891"/>
          <ac:spMkLst>
            <pc:docMk/>
            <pc:sldMk cId="3596809116" sldId="986"/>
            <ac:spMk id="6" creationId="{4CE98784-6ED3-0158-11DC-2DDDB65E9723}"/>
          </ac:spMkLst>
        </pc:spChg>
      </pc:sldChg>
      <pc:sldChg chg="add del">
        <pc:chgData name="Alfred Asterjadhi" userId="39de57b9-85c0-4fd1-aaac-8ca2b6560ad0" providerId="ADAL" clId="{E85912E3-C68F-4EB4-B761-6872A989CEE2}" dt="2022-11-17T04:15:56.554" v="17412"/>
        <pc:sldMkLst>
          <pc:docMk/>
          <pc:sldMk cId="4268535629" sldId="986"/>
        </pc:sldMkLst>
      </pc:sldChg>
      <pc:sldChg chg="modSp add mod">
        <pc:chgData name="Alfred Asterjadhi" userId="39de57b9-85c0-4fd1-aaac-8ca2b6560ad0" providerId="ADAL" clId="{E85912E3-C68F-4EB4-B761-6872A989CEE2}" dt="2022-12-02T23:17:56.238" v="18598"/>
        <pc:sldMkLst>
          <pc:docMk/>
          <pc:sldMk cId="2544610463" sldId="987"/>
        </pc:sldMkLst>
        <pc:spChg chg="mod">
          <ac:chgData name="Alfred Asterjadhi" userId="39de57b9-85c0-4fd1-aaac-8ca2b6560ad0" providerId="ADAL" clId="{E85912E3-C68F-4EB4-B761-6872A989CEE2}" dt="2022-12-02T23:17:56.238" v="18598"/>
          <ac:spMkLst>
            <pc:docMk/>
            <pc:sldMk cId="2544610463" sldId="987"/>
            <ac:spMk id="6" creationId="{7488035E-BDAD-477C-AA55-E8989C4B7B8C}"/>
          </ac:spMkLst>
        </pc:spChg>
        <pc:spChg chg="mod">
          <ac:chgData name="Alfred Asterjadhi" userId="39de57b9-85c0-4fd1-aaac-8ca2b6560ad0" providerId="ADAL" clId="{E85912E3-C68F-4EB4-B761-6872A989CEE2}" dt="2022-11-28T20:33:52.668" v="17904" actId="20577"/>
          <ac:spMkLst>
            <pc:docMk/>
            <pc:sldMk cId="2544610463" sldId="987"/>
            <ac:spMk id="7" creationId="{3126AA10-DC1C-4E34-80DA-B427588F2BD9}"/>
          </ac:spMkLst>
        </pc:spChg>
        <pc:spChg chg="mod">
          <ac:chgData name="Alfred Asterjadhi" userId="39de57b9-85c0-4fd1-aaac-8ca2b6560ad0" providerId="ADAL" clId="{E85912E3-C68F-4EB4-B761-6872A989CEE2}" dt="2022-11-28T20:33:34.475" v="17895" actId="20577"/>
          <ac:spMkLst>
            <pc:docMk/>
            <pc:sldMk cId="2544610463" sldId="987"/>
            <ac:spMk id="8" creationId="{CE46AE32-C74A-40BE-8C0F-0ACA0B41C4CF}"/>
          </ac:spMkLst>
        </pc:spChg>
      </pc:sldChg>
      <pc:sldChg chg="modSp add mod">
        <pc:chgData name="Alfred Asterjadhi" userId="39de57b9-85c0-4fd1-aaac-8ca2b6560ad0" providerId="ADAL" clId="{E85912E3-C68F-4EB4-B761-6872A989CEE2}" dt="2022-12-02T23:17:52.738" v="18597"/>
        <pc:sldMkLst>
          <pc:docMk/>
          <pc:sldMk cId="2316373273" sldId="988"/>
        </pc:sldMkLst>
        <pc:spChg chg="mod">
          <ac:chgData name="Alfred Asterjadhi" userId="39de57b9-85c0-4fd1-aaac-8ca2b6560ad0" providerId="ADAL" clId="{E85912E3-C68F-4EB4-B761-6872A989CEE2}" dt="2022-11-28T20:34:08.703" v="17907" actId="20577"/>
          <ac:spMkLst>
            <pc:docMk/>
            <pc:sldMk cId="2316373273" sldId="988"/>
            <ac:spMk id="2" creationId="{49510D9F-7498-4603-98A7-A6DB1EDD560E}"/>
          </ac:spMkLst>
        </pc:spChg>
        <pc:spChg chg="mod">
          <ac:chgData name="Alfred Asterjadhi" userId="39de57b9-85c0-4fd1-aaac-8ca2b6560ad0" providerId="ADAL" clId="{E85912E3-C68F-4EB4-B761-6872A989CEE2}" dt="2022-11-28T20:40:38.723" v="17970" actId="6549"/>
          <ac:spMkLst>
            <pc:docMk/>
            <pc:sldMk cId="2316373273" sldId="988"/>
            <ac:spMk id="3" creationId="{93EB16D6-11CB-4092-9D44-C889CC5233EA}"/>
          </ac:spMkLst>
        </pc:spChg>
        <pc:spChg chg="mod">
          <ac:chgData name="Alfred Asterjadhi" userId="39de57b9-85c0-4fd1-aaac-8ca2b6560ad0" providerId="ADAL" clId="{E85912E3-C68F-4EB4-B761-6872A989CEE2}" dt="2022-12-02T23:17:52.738" v="18597"/>
          <ac:spMkLst>
            <pc:docMk/>
            <pc:sldMk cId="2316373273" sldId="988"/>
            <ac:spMk id="6" creationId="{536B0377-C8E2-442F-A310-3A1EE7A7D0C0}"/>
          </ac:spMkLst>
        </pc:spChg>
      </pc:sldChg>
      <pc:sldChg chg="modSp add mod ord">
        <pc:chgData name="Alfred Asterjadhi" userId="39de57b9-85c0-4fd1-aaac-8ca2b6560ad0" providerId="ADAL" clId="{E85912E3-C68F-4EB4-B761-6872A989CEE2}" dt="2022-12-08T18:38:55.464" v="19108" actId="20577"/>
        <pc:sldMkLst>
          <pc:docMk/>
          <pc:sldMk cId="1552132657" sldId="989"/>
        </pc:sldMkLst>
        <pc:spChg chg="mod">
          <ac:chgData name="Alfred Asterjadhi" userId="39de57b9-85c0-4fd1-aaac-8ca2b6560ad0" providerId="ADAL" clId="{E85912E3-C68F-4EB4-B761-6872A989CEE2}" dt="2022-11-30T17:52:58.709" v="18086" actId="20577"/>
          <ac:spMkLst>
            <pc:docMk/>
            <pc:sldMk cId="1552132657" sldId="989"/>
            <ac:spMk id="2" creationId="{12372A2F-8025-42D4-B5ED-6E7667DF00C8}"/>
          </ac:spMkLst>
        </pc:spChg>
        <pc:spChg chg="mod">
          <ac:chgData name="Alfred Asterjadhi" userId="39de57b9-85c0-4fd1-aaac-8ca2b6560ad0" providerId="ADAL" clId="{E85912E3-C68F-4EB4-B761-6872A989CEE2}" dt="2022-12-02T23:17:46.205" v="18595"/>
          <ac:spMkLst>
            <pc:docMk/>
            <pc:sldMk cId="1552132657" sldId="989"/>
            <ac:spMk id="6" creationId="{B63EF7E7-1362-4206-B209-115D49A6AA5A}"/>
          </ac:spMkLst>
        </pc:spChg>
        <pc:spChg chg="mod">
          <ac:chgData name="Alfred Asterjadhi" userId="39de57b9-85c0-4fd1-aaac-8ca2b6560ad0" providerId="ADAL" clId="{E85912E3-C68F-4EB4-B761-6872A989CEE2}" dt="2022-12-08T18:38:55.464" v="19108" actId="20577"/>
          <ac:spMkLst>
            <pc:docMk/>
            <pc:sldMk cId="1552132657" sldId="989"/>
            <ac:spMk id="10" creationId="{99A414B4-2CCE-47B7-A036-CF3630BA2538}"/>
          </ac:spMkLst>
        </pc:spChg>
      </pc:sldChg>
      <pc:sldChg chg="modSp add mod">
        <pc:chgData name="Alfred Asterjadhi" userId="39de57b9-85c0-4fd1-aaac-8ca2b6560ad0" providerId="ADAL" clId="{E85912E3-C68F-4EB4-B761-6872A989CEE2}" dt="2022-12-07T00:13:18.767" v="19021" actId="20577"/>
        <pc:sldMkLst>
          <pc:docMk/>
          <pc:sldMk cId="3731617831" sldId="990"/>
        </pc:sldMkLst>
        <pc:spChg chg="mod">
          <ac:chgData name="Alfred Asterjadhi" userId="39de57b9-85c0-4fd1-aaac-8ca2b6560ad0" providerId="ADAL" clId="{E85912E3-C68F-4EB4-B761-6872A989CEE2}" dt="2022-11-30T17:48:45.361" v="17975" actId="20577"/>
          <ac:spMkLst>
            <pc:docMk/>
            <pc:sldMk cId="3731617831" sldId="990"/>
            <ac:spMk id="2" creationId="{49510D9F-7498-4603-98A7-A6DB1EDD560E}"/>
          </ac:spMkLst>
        </pc:spChg>
        <pc:spChg chg="mod">
          <ac:chgData name="Alfred Asterjadhi" userId="39de57b9-85c0-4fd1-aaac-8ca2b6560ad0" providerId="ADAL" clId="{E85912E3-C68F-4EB4-B761-6872A989CEE2}" dt="2022-12-07T00:13:18.767" v="19021" actId="20577"/>
          <ac:spMkLst>
            <pc:docMk/>
            <pc:sldMk cId="3731617831" sldId="990"/>
            <ac:spMk id="3" creationId="{93EB16D6-11CB-4092-9D44-C889CC5233EA}"/>
          </ac:spMkLst>
        </pc:spChg>
        <pc:spChg chg="mod">
          <ac:chgData name="Alfred Asterjadhi" userId="39de57b9-85c0-4fd1-aaac-8ca2b6560ad0" providerId="ADAL" clId="{E85912E3-C68F-4EB4-B761-6872A989CEE2}" dt="2022-12-02T23:17:49.359" v="18596"/>
          <ac:spMkLst>
            <pc:docMk/>
            <pc:sldMk cId="3731617831" sldId="990"/>
            <ac:spMk id="6" creationId="{536B0377-C8E2-442F-A310-3A1EE7A7D0C0}"/>
          </ac:spMkLst>
        </pc:spChg>
      </pc:sldChg>
      <pc:sldChg chg="modSp add mod">
        <pc:chgData name="Alfred Asterjadhi" userId="39de57b9-85c0-4fd1-aaac-8ca2b6560ad0" providerId="ADAL" clId="{E85912E3-C68F-4EB4-B761-6872A989CEE2}" dt="2022-12-02T23:17:40.397" v="18594" actId="20577"/>
        <pc:sldMkLst>
          <pc:docMk/>
          <pc:sldMk cId="2173658032" sldId="991"/>
        </pc:sldMkLst>
        <pc:spChg chg="mod">
          <ac:chgData name="Alfred Asterjadhi" userId="39de57b9-85c0-4fd1-aaac-8ca2b6560ad0" providerId="ADAL" clId="{E85912E3-C68F-4EB4-B761-6872A989CEE2}" dt="2022-12-02T20:30:53.056" v="18361" actId="20577"/>
          <ac:spMkLst>
            <pc:docMk/>
            <pc:sldMk cId="2173658032" sldId="991"/>
            <ac:spMk id="2" creationId="{41C54AEC-4D0A-EE22-BBF2-273BDCA79AC5}"/>
          </ac:spMkLst>
        </pc:spChg>
        <pc:spChg chg="mod">
          <ac:chgData name="Alfred Asterjadhi" userId="39de57b9-85c0-4fd1-aaac-8ca2b6560ad0" providerId="ADAL" clId="{E85912E3-C68F-4EB4-B761-6872A989CEE2}" dt="2022-12-02T20:30:36.700" v="18360" actId="20577"/>
          <ac:spMkLst>
            <pc:docMk/>
            <pc:sldMk cId="2173658032" sldId="991"/>
            <ac:spMk id="3" creationId="{259D4704-B128-129E-1B24-DB5C108A3BFD}"/>
          </ac:spMkLst>
        </pc:spChg>
        <pc:spChg chg="mod">
          <ac:chgData name="Alfred Asterjadhi" userId="39de57b9-85c0-4fd1-aaac-8ca2b6560ad0" providerId="ADAL" clId="{E85912E3-C68F-4EB4-B761-6872A989CEE2}" dt="2022-12-02T23:17:40.397" v="18594" actId="20577"/>
          <ac:spMkLst>
            <pc:docMk/>
            <pc:sldMk cId="2173658032" sldId="991"/>
            <ac:spMk id="6" creationId="{6B1EBA60-08F1-CA3A-690D-84DA5B8A6D46}"/>
          </ac:spMkLst>
        </pc:spChg>
      </pc:sldChg>
      <pc:sldChg chg="modSp add mod">
        <pc:chgData name="Alfred Asterjadhi" userId="39de57b9-85c0-4fd1-aaac-8ca2b6560ad0" providerId="ADAL" clId="{E85912E3-C68F-4EB4-B761-6872A989CEE2}" dt="2022-12-14T14:11:20.410" v="19456" actId="20577"/>
        <pc:sldMkLst>
          <pc:docMk/>
          <pc:sldMk cId="1240827998" sldId="992"/>
        </pc:sldMkLst>
        <pc:spChg chg="mod">
          <ac:chgData name="Alfred Asterjadhi" userId="39de57b9-85c0-4fd1-aaac-8ca2b6560ad0" providerId="ADAL" clId="{E85912E3-C68F-4EB4-B761-6872A989CEE2}" dt="2022-12-02T21:36:38.397" v="18364" actId="20577"/>
          <ac:spMkLst>
            <pc:docMk/>
            <pc:sldMk cId="1240827998" sldId="992"/>
            <ac:spMk id="2" creationId="{41C54AEC-4D0A-EE22-BBF2-273BDCA79AC5}"/>
          </ac:spMkLst>
        </pc:spChg>
        <pc:spChg chg="mod">
          <ac:chgData name="Alfred Asterjadhi" userId="39de57b9-85c0-4fd1-aaac-8ca2b6560ad0" providerId="ADAL" clId="{E85912E3-C68F-4EB4-B761-6872A989CEE2}" dt="2022-12-14T14:11:20.410" v="19456" actId="20577"/>
          <ac:spMkLst>
            <pc:docMk/>
            <pc:sldMk cId="1240827998" sldId="992"/>
            <ac:spMk id="3" creationId="{259D4704-B128-129E-1B24-DB5C108A3BFD}"/>
          </ac:spMkLst>
        </pc:spChg>
        <pc:spChg chg="mod">
          <ac:chgData name="Alfred Asterjadhi" userId="39de57b9-85c0-4fd1-aaac-8ca2b6560ad0" providerId="ADAL" clId="{E85912E3-C68F-4EB4-B761-6872A989CEE2}" dt="2022-12-02T23:17:30.966" v="18582" actId="20577"/>
          <ac:spMkLst>
            <pc:docMk/>
            <pc:sldMk cId="1240827998" sldId="992"/>
            <ac:spMk id="6" creationId="{6B1EBA60-08F1-CA3A-690D-84DA5B8A6D46}"/>
          </ac:spMkLst>
        </pc:spChg>
      </pc:sldChg>
      <pc:sldChg chg="modSp add mod">
        <pc:chgData name="Alfred Asterjadhi" userId="39de57b9-85c0-4fd1-aaac-8ca2b6560ad0" providerId="ADAL" clId="{E85912E3-C68F-4EB4-B761-6872A989CEE2}" dt="2022-12-13T17:15:19.346" v="19432" actId="2711"/>
        <pc:sldMkLst>
          <pc:docMk/>
          <pc:sldMk cId="4124589093" sldId="993"/>
        </pc:sldMkLst>
        <pc:spChg chg="mod">
          <ac:chgData name="Alfred Asterjadhi" userId="39de57b9-85c0-4fd1-aaac-8ca2b6560ad0" providerId="ADAL" clId="{E85912E3-C68F-4EB4-B761-6872A989CEE2}" dt="2022-12-05T15:55:32.515" v="18606" actId="20577"/>
          <ac:spMkLst>
            <pc:docMk/>
            <pc:sldMk cId="4124589093" sldId="993"/>
            <ac:spMk id="2" creationId="{41C54AEC-4D0A-EE22-BBF2-273BDCA79AC5}"/>
          </ac:spMkLst>
        </pc:spChg>
        <pc:spChg chg="mod">
          <ac:chgData name="Alfred Asterjadhi" userId="39de57b9-85c0-4fd1-aaac-8ca2b6560ad0" providerId="ADAL" clId="{E85912E3-C68F-4EB4-B761-6872A989CEE2}" dt="2022-12-13T17:15:19.346" v="19432" actId="2711"/>
          <ac:spMkLst>
            <pc:docMk/>
            <pc:sldMk cId="4124589093" sldId="993"/>
            <ac:spMk id="3" creationId="{259D4704-B128-129E-1B24-DB5C108A3BFD}"/>
          </ac:spMkLst>
        </pc:spChg>
      </pc:sldChg>
      <pc:sldChg chg="modSp add mod">
        <pc:chgData name="Alfred Asterjadhi" userId="39de57b9-85c0-4fd1-aaac-8ca2b6560ad0" providerId="ADAL" clId="{E85912E3-C68F-4EB4-B761-6872A989CEE2}" dt="2022-12-07T00:08:37.273" v="18922" actId="20577"/>
        <pc:sldMkLst>
          <pc:docMk/>
          <pc:sldMk cId="3882826035" sldId="994"/>
        </pc:sldMkLst>
        <pc:spChg chg="mod">
          <ac:chgData name="Alfred Asterjadhi" userId="39de57b9-85c0-4fd1-aaac-8ca2b6560ad0" providerId="ADAL" clId="{E85912E3-C68F-4EB4-B761-6872A989CEE2}" dt="2022-12-07T00:08:37.273" v="18922" actId="20577"/>
          <ac:spMkLst>
            <pc:docMk/>
            <pc:sldMk cId="3882826035" sldId="994"/>
            <ac:spMk id="7" creationId="{3126AA10-DC1C-4E34-80DA-B427588F2BD9}"/>
          </ac:spMkLst>
        </pc:spChg>
      </pc:sldChg>
      <pc:sldChg chg="modSp add mod">
        <pc:chgData name="Alfred Asterjadhi" userId="39de57b9-85c0-4fd1-aaac-8ca2b6560ad0" providerId="ADAL" clId="{E85912E3-C68F-4EB4-B761-6872A989CEE2}" dt="2022-12-07T00:11:46.359" v="18983" actId="20577"/>
        <pc:sldMkLst>
          <pc:docMk/>
          <pc:sldMk cId="492611375" sldId="995"/>
        </pc:sldMkLst>
        <pc:spChg chg="mod">
          <ac:chgData name="Alfred Asterjadhi" userId="39de57b9-85c0-4fd1-aaac-8ca2b6560ad0" providerId="ADAL" clId="{E85912E3-C68F-4EB4-B761-6872A989CEE2}" dt="2022-12-07T00:08:49.707" v="18924" actId="20577"/>
          <ac:spMkLst>
            <pc:docMk/>
            <pc:sldMk cId="492611375" sldId="995"/>
            <ac:spMk id="2" creationId="{49510D9F-7498-4603-98A7-A6DB1EDD560E}"/>
          </ac:spMkLst>
        </pc:spChg>
        <pc:spChg chg="mod">
          <ac:chgData name="Alfred Asterjadhi" userId="39de57b9-85c0-4fd1-aaac-8ca2b6560ad0" providerId="ADAL" clId="{E85912E3-C68F-4EB4-B761-6872A989CEE2}" dt="2022-12-07T00:11:46.359" v="18983" actId="20577"/>
          <ac:spMkLst>
            <pc:docMk/>
            <pc:sldMk cId="492611375" sldId="995"/>
            <ac:spMk id="3" creationId="{93EB16D6-11CB-4092-9D44-C889CC5233EA}"/>
          </ac:spMkLst>
        </pc:spChg>
      </pc:sldChg>
      <pc:sldChg chg="modSp add mod">
        <pc:chgData name="Alfred Asterjadhi" userId="39de57b9-85c0-4fd1-aaac-8ca2b6560ad0" providerId="ADAL" clId="{E85912E3-C68F-4EB4-B761-6872A989CEE2}" dt="2022-12-07T18:17:54.054" v="19076"/>
        <pc:sldMkLst>
          <pc:docMk/>
          <pc:sldMk cId="3263612895" sldId="996"/>
        </pc:sldMkLst>
        <pc:spChg chg="mod">
          <ac:chgData name="Alfred Asterjadhi" userId="39de57b9-85c0-4fd1-aaac-8ca2b6560ad0" providerId="ADAL" clId="{E85912E3-C68F-4EB4-B761-6872A989CEE2}" dt="2022-12-07T18:17:54.054" v="19076"/>
          <ac:spMkLst>
            <pc:docMk/>
            <pc:sldMk cId="3263612895" sldId="996"/>
            <ac:spMk id="3" creationId="{93EB16D6-11CB-4092-9D44-C889CC5233EA}"/>
          </ac:spMkLst>
        </pc:spChg>
      </pc:sldChg>
      <pc:sldChg chg="modSp add del mod">
        <pc:chgData name="Alfred Asterjadhi" userId="39de57b9-85c0-4fd1-aaac-8ca2b6560ad0" providerId="ADAL" clId="{E85912E3-C68F-4EB4-B761-6872A989CEE2}" dt="2022-12-13T06:43:20.256" v="19221" actId="47"/>
        <pc:sldMkLst>
          <pc:docMk/>
          <pc:sldMk cId="1418241313" sldId="997"/>
        </pc:sldMkLst>
        <pc:spChg chg="mod">
          <ac:chgData name="Alfred Asterjadhi" userId="39de57b9-85c0-4fd1-aaac-8ca2b6560ad0" providerId="ADAL" clId="{E85912E3-C68F-4EB4-B761-6872A989CEE2}" dt="2022-12-08T18:17:05.253" v="19101" actId="20577"/>
          <ac:spMkLst>
            <pc:docMk/>
            <pc:sldMk cId="1418241313" sldId="997"/>
            <ac:spMk id="2" creationId="{41C54AEC-4D0A-EE22-BBF2-273BDCA79AC5}"/>
          </ac:spMkLst>
        </pc:spChg>
        <pc:spChg chg="mod">
          <ac:chgData name="Alfred Asterjadhi" userId="39de57b9-85c0-4fd1-aaac-8ca2b6560ad0" providerId="ADAL" clId="{E85912E3-C68F-4EB4-B761-6872A989CEE2}" dt="2022-12-08T18:16:55.188" v="19100" actId="20577"/>
          <ac:spMkLst>
            <pc:docMk/>
            <pc:sldMk cId="1418241313" sldId="997"/>
            <ac:spMk id="3" creationId="{259D4704-B128-129E-1B24-DB5C108A3BFD}"/>
          </ac:spMkLst>
        </pc:spChg>
      </pc:sldChg>
      <pc:sldChg chg="modSp add mod">
        <pc:chgData name="Alfred Asterjadhi" userId="39de57b9-85c0-4fd1-aaac-8ca2b6560ad0" providerId="ADAL" clId="{E85912E3-C68F-4EB4-B761-6872A989CEE2}" dt="2022-12-13T17:16:12.875" v="19447" actId="20577"/>
        <pc:sldMkLst>
          <pc:docMk/>
          <pc:sldMk cId="2232544764" sldId="998"/>
        </pc:sldMkLst>
        <pc:spChg chg="mod">
          <ac:chgData name="Alfred Asterjadhi" userId="39de57b9-85c0-4fd1-aaac-8ca2b6560ad0" providerId="ADAL" clId="{E85912E3-C68F-4EB4-B761-6872A989CEE2}" dt="2022-12-13T06:43:24.461" v="19222" actId="20577"/>
          <ac:spMkLst>
            <pc:docMk/>
            <pc:sldMk cId="2232544764" sldId="998"/>
            <ac:spMk id="2" creationId="{41C54AEC-4D0A-EE22-BBF2-273BDCA79AC5}"/>
          </ac:spMkLst>
        </pc:spChg>
        <pc:spChg chg="mod">
          <ac:chgData name="Alfred Asterjadhi" userId="39de57b9-85c0-4fd1-aaac-8ca2b6560ad0" providerId="ADAL" clId="{E85912E3-C68F-4EB4-B761-6872A989CEE2}" dt="2022-12-13T17:16:12.875" v="19447" actId="20577"/>
          <ac:spMkLst>
            <pc:docMk/>
            <pc:sldMk cId="2232544764" sldId="998"/>
            <ac:spMk id="3" creationId="{259D4704-B128-129E-1B24-DB5C108A3BFD}"/>
          </ac:spMkLst>
        </pc:spChg>
      </pc:sldChg>
      <pc:sldMasterChg chg="modSp mod modSldLayout">
        <pc:chgData name="Alfred Asterjadhi" userId="39de57b9-85c0-4fd1-aaac-8ca2b6560ad0" providerId="ADAL" clId="{E85912E3-C68F-4EB4-B761-6872A989CEE2}" dt="2022-12-14T14:11:01.090" v="19453" actId="20577"/>
        <pc:sldMasterMkLst>
          <pc:docMk/>
          <pc:sldMasterMk cId="0" sldId="2147483648"/>
        </pc:sldMasterMkLst>
        <pc:spChg chg="mod">
          <ac:chgData name="Alfred Asterjadhi" userId="39de57b9-85c0-4fd1-aaac-8ca2b6560ad0" providerId="ADAL" clId="{E85912E3-C68F-4EB4-B761-6872A989CEE2}" dt="2022-12-14T14:11:01.090" v="19453" actId="20577"/>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2-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6-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200" i="1"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a:t>
            </a:r>
            <a:r>
              <a:rPr lang="en-US" sz="1200" b="0">
                <a:solidFill>
                  <a:schemeClr val="tx1"/>
                </a:solidFill>
              </a:rPr>
              <a:t>, 10875, 10297</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11-22/1849r2</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c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Second:</a:t>
            </a:r>
          </a:p>
          <a:p>
            <a:pPr marL="0" indent="0"/>
            <a:r>
              <a:rPr lang="en-US" sz="1800" dirty="0"/>
              <a:t>Discussion:</a:t>
            </a:r>
          </a:p>
          <a:p>
            <a:pPr marL="0" indent="0"/>
            <a:r>
              <a:rPr lang="en-US" sz="1800" dirty="0"/>
              <a:t>Result:</a:t>
            </a:r>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c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11-22/1335r6</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Second:</a:t>
            </a:r>
          </a:p>
          <a:p>
            <a:pPr marL="0" indent="0"/>
            <a:r>
              <a:rPr lang="en-US" sz="1800" dirty="0"/>
              <a:t>Discussion:</a:t>
            </a:r>
          </a:p>
          <a:p>
            <a:pPr marL="0" indent="0"/>
            <a:r>
              <a:rPr lang="en-US" sz="1800" dirty="0"/>
              <a:t>Result:</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a:t>
            </a:r>
            <a:r>
              <a:rPr lang="en-US" sz="1200">
                <a:ea typeface="MS Mincho" panose="02020609040205080304" pitchFamily="49" charset="-128"/>
              </a:rPr>
              <a:t>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c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38828260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4x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10279, 10342, 10343, 10344, 10446, 10447, 10528, 10898, 12087, 12282, 12364, 12950, 13045 in 11-22/1260r2 </a:t>
            </a:r>
          </a:p>
          <a:p>
            <a:pPr marL="285750" indent="-285750">
              <a:buFont typeface="Arial" panose="020B0604020202020204" pitchFamily="34" charset="0"/>
              <a:buChar char="•"/>
            </a:pPr>
            <a:r>
              <a:rPr lang="en-US" sz="1200" b="0" dirty="0">
                <a:solidFill>
                  <a:schemeClr val="tx1"/>
                </a:solidFill>
              </a:rPr>
              <a:t>10068, 11072, 11073, 11939, 13601 in 11-22/2033r1 </a:t>
            </a:r>
          </a:p>
          <a:p>
            <a:pPr marL="285750" indent="-285750">
              <a:buFont typeface="Arial" panose="020B0604020202020204" pitchFamily="34" charset="0"/>
              <a:buChar char="•"/>
            </a:pPr>
            <a:r>
              <a:rPr lang="en-US" sz="1200" b="0" dirty="0">
                <a:solidFill>
                  <a:schemeClr val="tx1"/>
                </a:solidFill>
              </a:rPr>
              <a:t>14097 in 11-22/1669r3 &amp; 12610 in 11-22/1771r1 </a:t>
            </a:r>
          </a:p>
          <a:p>
            <a:pPr marL="285750" indent="-285750">
              <a:buFont typeface="Arial" panose="020B0604020202020204" pitchFamily="34" charset="0"/>
              <a:buChar char="•"/>
            </a:pPr>
            <a:r>
              <a:rPr lang="en-US" sz="1200" b="0" dirty="0">
                <a:solidFill>
                  <a:schemeClr val="tx1"/>
                </a:solidFill>
              </a:rPr>
              <a:t>12713, 13387, 13666, 13390, 12817, 10325 in 11-22/1900r2 </a:t>
            </a:r>
          </a:p>
          <a:p>
            <a:pPr marL="285750" indent="-285750">
              <a:buFont typeface="Arial" panose="020B0604020202020204" pitchFamily="34" charset="0"/>
              <a:buChar char="•"/>
            </a:pPr>
            <a:r>
              <a:rPr lang="en-US" sz="1200" b="0" dirty="0">
                <a:solidFill>
                  <a:schemeClr val="tx1"/>
                </a:solidFill>
              </a:rPr>
              <a:t>12886, 13400, 13674, 13703 in 11-22/2045r0 </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92611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4x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10369 10509 11383 in 11-22/1743r3</a:t>
            </a:r>
          </a:p>
          <a:p>
            <a:pPr marL="285750" indent="-285750">
              <a:buFont typeface="Arial" panose="020B0604020202020204" pitchFamily="34" charset="0"/>
              <a:buChar char="•"/>
            </a:pPr>
            <a:r>
              <a:rPr lang="en-US" sz="1200" b="0" dirty="0">
                <a:solidFill>
                  <a:schemeClr val="tx1"/>
                </a:solidFill>
              </a:rPr>
              <a:t>12782, 12109, 10296 in 11-22/1736r3 </a:t>
            </a:r>
          </a:p>
          <a:p>
            <a:pPr marL="285750" indent="-285750">
              <a:buFont typeface="Arial" panose="020B0604020202020204" pitchFamily="34" charset="0"/>
              <a:buChar char="•"/>
            </a:pPr>
            <a:r>
              <a:rPr lang="en-US" sz="1200" b="0" dirty="0">
                <a:solidFill>
                  <a:schemeClr val="tx1"/>
                </a:solidFill>
              </a:rPr>
              <a:t>10355,  11601 in 11-22/1864r0 </a:t>
            </a:r>
          </a:p>
          <a:p>
            <a:pPr marL="285750" indent="-285750">
              <a:buFont typeface="Arial" panose="020B0604020202020204" pitchFamily="34" charset="0"/>
              <a:buChar char="•"/>
            </a:pPr>
            <a:r>
              <a:rPr lang="en-US" sz="1200" b="0" dirty="0">
                <a:solidFill>
                  <a:schemeClr val="tx1"/>
                </a:solidFill>
              </a:rPr>
              <a:t>13284 in 11-22/1765r1 </a:t>
            </a:r>
          </a:p>
          <a:p>
            <a:pPr marL="285750" indent="-285750">
              <a:buFont typeface="Arial" panose="020B0604020202020204" pitchFamily="34" charset="0"/>
              <a:buChar char="•"/>
            </a:pPr>
            <a:r>
              <a:rPr lang="en-US" sz="1200" b="0" dirty="0">
                <a:solidFill>
                  <a:schemeClr val="tx1"/>
                </a:solidFill>
              </a:rPr>
              <a:t>14099 in 11-22/1973r1   </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26361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219759</TotalTime>
  <Words>16719</Words>
  <Application>Microsoft Office PowerPoint</Application>
  <PresentationFormat>On-screen Show (4:3)</PresentationFormat>
  <Paragraphs>1528</Paragraphs>
  <Slides>113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0"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4x (MAC)</vt:lpstr>
      <vt:lpstr>Motion 4x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2022-12-14T14:11:33Z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