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07"/>
  </p:notesMasterIdLst>
  <p:handoutMasterIdLst>
    <p:handoutMasterId r:id="rId108"/>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444" dt="2022-11-17T09:20:45.2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tableStyles" Target="tableStyles.xml"/><Relationship Id="rId16" Type="http://schemas.openxmlformats.org/officeDocument/2006/relationships/slide" Target="slides/slide12.xml"/><Relationship Id="rId107" Type="http://schemas.openxmlformats.org/officeDocument/2006/relationships/notesMaster" Target="notesMasters/notesMaster1.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microsoft.com/office/2016/11/relationships/changesInfo" Target="changesInfos/changesInfo1.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handoutMaster" Target="handoutMasters/handoutMaster1.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microsoft.com/office/2015/10/relationships/revisionInfo" Target="revisionInfo.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presProps" Target="presProps.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viewProps" Target="view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1-17T09:20:54.564" v="17822" actId="114"/>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26T15:12:27.386" v="12403"/>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10-26T15:12:27.386" v="12403"/>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26T15:13:55.075" v="12432" actId="6549"/>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26T15:13:55.075" v="12432"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26T15:16:06.849" v="12495" actId="654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26T15:16:06.849" v="12495" actId="6549"/>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26T15:18:04.142" v="12520" actId="6549"/>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26T15:18:04.142" v="12520" actId="6549"/>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26T15:14:53.102" v="12463" actId="6549"/>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26T15:14:53.102" v="12463" actId="6549"/>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6T15:28:40.384" v="12573" actId="20577"/>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6T15:28:40.384" v="12573" actId="2057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1-16T02:01:37.003" v="15502"/>
        <pc:sldMkLst>
          <pc:docMk/>
          <pc:sldMk cId="3886147155" sldId="947"/>
        </pc:sldMkLst>
        <pc:spChg chg="mod">
          <ac:chgData name="Alfred Asterjadhi" userId="39de57b9-85c0-4fd1-aaac-8ca2b6560ad0" providerId="ADAL" clId="{E85912E3-C68F-4EB4-B761-6872A989CEE2}" dt="2022-11-11T01:58:53.459" v="13383" actId="20577"/>
          <ac:spMkLst>
            <pc:docMk/>
            <pc:sldMk cId="3886147155" sldId="947"/>
            <ac:spMk id="2" creationId="{49510D9F-7498-4603-98A7-A6DB1EDD560E}"/>
          </ac:spMkLst>
        </pc:spChg>
        <pc:spChg chg="mod">
          <ac:chgData name="Alfred Asterjadhi" userId="39de57b9-85c0-4fd1-aaac-8ca2b6560ad0" providerId="ADAL" clId="{E85912E3-C68F-4EB4-B761-6872A989CEE2}" dt="2022-11-16T02:01:37.003" v="15502"/>
          <ac:spMkLst>
            <pc:docMk/>
            <pc:sldMk cId="3886147155" sldId="947"/>
            <ac:spMk id="3" creationId="{93EB16D6-11CB-4092-9D44-C889CC5233EA}"/>
          </ac:spMkLst>
        </pc:spChg>
        <pc:spChg chg="mod">
          <ac:chgData name="Alfred Asterjadhi" userId="39de57b9-85c0-4fd1-aaac-8ca2b6560ad0" providerId="ADAL" clId="{E85912E3-C68F-4EB4-B761-6872A989CEE2}" dt="2022-10-28T21:14:38.220" v="13105"/>
          <ac:spMkLst>
            <pc:docMk/>
            <pc:sldMk cId="3886147155" sldId="947"/>
            <ac:spMk id="6" creationId="{536B0377-C8E2-442F-A310-3A1EE7A7D0C0}"/>
          </ac:spMkLst>
        </pc:spChg>
      </pc:sldChg>
      <pc:sldChg chg="modSp add mod">
        <pc:chgData name="Alfred Asterjadhi" userId="39de57b9-85c0-4fd1-aaac-8ca2b6560ad0" providerId="ADAL" clId="{E85912E3-C68F-4EB4-B761-6872A989CEE2}" dt="2022-11-14T02:28:29.466" v="14402" actId="20577"/>
        <pc:sldMkLst>
          <pc:docMk/>
          <pc:sldMk cId="1288529324" sldId="948"/>
        </pc:sldMkLst>
        <pc:spChg chg="mod">
          <ac:chgData name="Alfred Asterjadhi" userId="39de57b9-85c0-4fd1-aaac-8ca2b6560ad0" providerId="ADAL" clId="{E85912E3-C68F-4EB4-B761-6872A989CEE2}" dt="2022-10-28T21:14:32.986" v="13104" actId="20577"/>
          <ac:spMkLst>
            <pc:docMk/>
            <pc:sldMk cId="1288529324" sldId="948"/>
            <ac:spMk id="6" creationId="{7488035E-BDAD-477C-AA55-E8989C4B7B8C}"/>
          </ac:spMkLst>
        </pc:spChg>
        <pc:spChg chg="mod">
          <ac:chgData name="Alfred Asterjadhi" userId="39de57b9-85c0-4fd1-aaac-8ca2b6560ad0" providerId="ADAL" clId="{E85912E3-C68F-4EB4-B761-6872A989CEE2}" dt="2022-11-14T02:28:29.466" v="14402" actId="20577"/>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1-16T02:03:28.883" v="15544"/>
        <pc:sldMkLst>
          <pc:docMk/>
          <pc:sldMk cId="1475195319" sldId="949"/>
        </pc:sldMkLst>
        <pc:spChg chg="mod">
          <ac:chgData name="Alfred Asterjadhi" userId="39de57b9-85c0-4fd1-aaac-8ca2b6560ad0" providerId="ADAL" clId="{E85912E3-C68F-4EB4-B761-6872A989CEE2}" dt="2022-11-11T01:58:55.150" v="13384" actId="20577"/>
          <ac:spMkLst>
            <pc:docMk/>
            <pc:sldMk cId="1475195319" sldId="949"/>
            <ac:spMk id="2" creationId="{49510D9F-7498-4603-98A7-A6DB1EDD560E}"/>
          </ac:spMkLst>
        </pc:spChg>
        <pc:spChg chg="mod">
          <ac:chgData name="Alfred Asterjadhi" userId="39de57b9-85c0-4fd1-aaac-8ca2b6560ad0" providerId="ADAL" clId="{E85912E3-C68F-4EB4-B761-6872A989CEE2}" dt="2022-11-16T02:03:28.883" v="15544"/>
          <ac:spMkLst>
            <pc:docMk/>
            <pc:sldMk cId="1475195319" sldId="949"/>
            <ac:spMk id="3" creationId="{93EB16D6-11CB-4092-9D44-C889CC5233EA}"/>
          </ac:spMkLst>
        </pc:spChg>
        <pc:spChg chg="mod">
          <ac:chgData name="Alfred Asterjadhi" userId="39de57b9-85c0-4fd1-aaac-8ca2b6560ad0" providerId="ADAL" clId="{E85912E3-C68F-4EB4-B761-6872A989CEE2}" dt="2022-10-28T21:14:40.010" v="13106"/>
          <ac:spMkLst>
            <pc:docMk/>
            <pc:sldMk cId="1475195319" sldId="949"/>
            <ac:spMk id="6" creationId="{536B0377-C8E2-442F-A310-3A1EE7A7D0C0}"/>
          </ac:spMkLst>
        </pc:spChg>
      </pc:sldChg>
      <pc:sldChg chg="modSp add del mod">
        <pc:chgData name="Alfred Asterjadhi" userId="39de57b9-85c0-4fd1-aaac-8ca2b6560ad0" providerId="ADAL" clId="{E85912E3-C68F-4EB4-B761-6872A989CEE2}" dt="2022-10-24T15:36:57.337" v="12204" actId="47"/>
        <pc:sldMkLst>
          <pc:docMk/>
          <pc:sldMk cId="852455220" sldId="950"/>
        </pc:sldMkLst>
        <pc:spChg chg="mod">
          <ac:chgData name="Alfred Asterjadhi" userId="39de57b9-85c0-4fd1-aaac-8ca2b6560ad0" providerId="ADAL" clId="{E85912E3-C68F-4EB4-B761-6872A989CEE2}" dt="2022-10-24T15:36:53.920" v="12203" actId="20577"/>
          <ac:spMkLst>
            <pc:docMk/>
            <pc:sldMk cId="852455220" sldId="950"/>
            <ac:spMk id="2" creationId="{41C54AEC-4D0A-EE22-BBF2-273BDCA79AC5}"/>
          </ac:spMkLst>
        </pc:spChg>
      </pc:sldChg>
      <pc:sldChg chg="modSp add mod">
        <pc:chgData name="Alfred Asterjadhi" userId="39de57b9-85c0-4fd1-aaac-8ca2b6560ad0" providerId="ADAL" clId="{E85912E3-C68F-4EB4-B761-6872A989CEE2}" dt="2022-10-28T21:07:47.273" v="13078" actId="13926"/>
        <pc:sldMkLst>
          <pc:docMk/>
          <pc:sldMk cId="2315295219" sldId="950"/>
        </pc:sldMkLst>
        <pc:spChg chg="mod">
          <ac:chgData name="Alfred Asterjadhi" userId="39de57b9-85c0-4fd1-aaac-8ca2b6560ad0" providerId="ADAL" clId="{E85912E3-C68F-4EB4-B761-6872A989CEE2}" dt="2022-10-24T15:37:12.365" v="12221" actId="20577"/>
          <ac:spMkLst>
            <pc:docMk/>
            <pc:sldMk cId="2315295219" sldId="950"/>
            <ac:spMk id="2" creationId="{49510D9F-7498-4603-98A7-A6DB1EDD560E}"/>
          </ac:spMkLst>
        </pc:spChg>
        <pc:spChg chg="mod">
          <ac:chgData name="Alfred Asterjadhi" userId="39de57b9-85c0-4fd1-aaac-8ca2b6560ad0" providerId="ADAL" clId="{E85912E3-C68F-4EB4-B761-6872A989CEE2}" dt="2022-10-28T21:07:47.273" v="13078" actId="13926"/>
          <ac:spMkLst>
            <pc:docMk/>
            <pc:sldMk cId="2315295219" sldId="950"/>
            <ac:spMk id="3" creationId="{93EB16D6-11CB-4092-9D44-C889CC5233EA}"/>
          </ac:spMkLst>
        </pc:spChg>
      </pc:sldChg>
      <pc:sldChg chg="modSp add mod">
        <pc:chgData name="Alfred Asterjadhi" userId="39de57b9-85c0-4fd1-aaac-8ca2b6560ad0" providerId="ADAL" clId="{E85912E3-C68F-4EB4-B761-6872A989CEE2}" dt="2022-10-28T21:09:17.770" v="13093" actId="20577"/>
        <pc:sldMkLst>
          <pc:docMk/>
          <pc:sldMk cId="590578292" sldId="951"/>
        </pc:sldMkLst>
        <pc:spChg chg="mod">
          <ac:chgData name="Alfred Asterjadhi" userId="39de57b9-85c0-4fd1-aaac-8ca2b6560ad0" providerId="ADAL" clId="{E85912E3-C68F-4EB4-B761-6872A989CEE2}" dt="2022-10-26T15:41:30.291" v="12670" actId="20577"/>
          <ac:spMkLst>
            <pc:docMk/>
            <pc:sldMk cId="590578292" sldId="951"/>
            <ac:spMk id="2" creationId="{49510D9F-7498-4603-98A7-A6DB1EDD560E}"/>
          </ac:spMkLst>
        </pc:spChg>
        <pc:spChg chg="mod">
          <ac:chgData name="Alfred Asterjadhi" userId="39de57b9-85c0-4fd1-aaac-8ca2b6560ad0" providerId="ADAL" clId="{E85912E3-C68F-4EB4-B761-6872A989CEE2}" dt="2022-10-28T21:09:17.770" v="13093" actId="20577"/>
          <ac:spMkLst>
            <pc:docMk/>
            <pc:sldMk cId="590578292" sldId="951"/>
            <ac:spMk id="3" creationId="{93EB16D6-11CB-4092-9D44-C889CC5233EA}"/>
          </ac:spMkLst>
        </pc:spChg>
      </pc:sldChg>
      <pc:sldChg chg="modSp add mod">
        <pc:chgData name="Alfred Asterjadhi" userId="39de57b9-85c0-4fd1-aaac-8ca2b6560ad0" providerId="ADAL" clId="{E85912E3-C68F-4EB4-B761-6872A989CEE2}" dt="2022-10-28T21:09:23.354" v="13094" actId="13926"/>
        <pc:sldMkLst>
          <pc:docMk/>
          <pc:sldMk cId="42806778" sldId="952"/>
        </pc:sldMkLst>
        <pc:spChg chg="mod">
          <ac:chgData name="Alfred Asterjadhi" userId="39de57b9-85c0-4fd1-aaac-8ca2b6560ad0" providerId="ADAL" clId="{E85912E3-C68F-4EB4-B761-6872A989CEE2}" dt="2022-10-26T15:47:40.638" v="12803" actId="20577"/>
          <ac:spMkLst>
            <pc:docMk/>
            <pc:sldMk cId="42806778" sldId="952"/>
            <ac:spMk id="2" creationId="{49510D9F-7498-4603-98A7-A6DB1EDD560E}"/>
          </ac:spMkLst>
        </pc:spChg>
        <pc:spChg chg="mod">
          <ac:chgData name="Alfred Asterjadhi" userId="39de57b9-85c0-4fd1-aaac-8ca2b6560ad0" providerId="ADAL" clId="{E85912E3-C68F-4EB4-B761-6872A989CEE2}" dt="2022-10-28T21:09:23.354" v="13094" actId="13926"/>
          <ac:spMkLst>
            <pc:docMk/>
            <pc:sldMk cId="42806778" sldId="952"/>
            <ac:spMk id="3" creationId="{93EB16D6-11CB-4092-9D44-C889CC5233EA}"/>
          </ac:spMkLst>
        </pc:spChg>
      </pc:sldChg>
      <pc:sldChg chg="new del">
        <pc:chgData name="Alfred Asterjadhi" userId="39de57b9-85c0-4fd1-aaac-8ca2b6560ad0" providerId="ADAL" clId="{E85912E3-C68F-4EB4-B761-6872A989CEE2}" dt="2022-10-28T17:48:02.484" v="12884" actId="47"/>
        <pc:sldMkLst>
          <pc:docMk/>
          <pc:sldMk cId="2107700750" sldId="953"/>
        </pc:sldMkLst>
      </pc:sldChg>
      <pc:sldChg chg="modSp add mod">
        <pc:chgData name="Alfred Asterjadhi" userId="39de57b9-85c0-4fd1-aaac-8ca2b6560ad0" providerId="ADAL" clId="{E85912E3-C68F-4EB4-B761-6872A989CEE2}" dt="2022-11-16T02:05:17.520" v="15588"/>
        <pc:sldMkLst>
          <pc:docMk/>
          <pc:sldMk cId="1099544640" sldId="954"/>
        </pc:sldMkLst>
        <pc:spChg chg="mod">
          <ac:chgData name="Alfred Asterjadhi" userId="39de57b9-85c0-4fd1-aaac-8ca2b6560ad0" providerId="ADAL" clId="{E85912E3-C68F-4EB4-B761-6872A989CEE2}" dt="2022-11-11T01:58:57.129" v="13385" actId="20577"/>
          <ac:spMkLst>
            <pc:docMk/>
            <pc:sldMk cId="1099544640" sldId="954"/>
            <ac:spMk id="2" creationId="{49510D9F-7498-4603-98A7-A6DB1EDD560E}"/>
          </ac:spMkLst>
        </pc:spChg>
        <pc:spChg chg="mod">
          <ac:chgData name="Alfred Asterjadhi" userId="39de57b9-85c0-4fd1-aaac-8ca2b6560ad0" providerId="ADAL" clId="{E85912E3-C68F-4EB4-B761-6872A989CEE2}" dt="2022-11-16T02:05:17.520" v="15588"/>
          <ac:spMkLst>
            <pc:docMk/>
            <pc:sldMk cId="1099544640" sldId="954"/>
            <ac:spMk id="3" creationId="{93EB16D6-11CB-4092-9D44-C889CC5233EA}"/>
          </ac:spMkLst>
        </pc:spChg>
        <pc:spChg chg="mod">
          <ac:chgData name="Alfred Asterjadhi" userId="39de57b9-85c0-4fd1-aaac-8ca2b6560ad0" providerId="ADAL" clId="{E85912E3-C68F-4EB4-B761-6872A989CEE2}" dt="2022-10-28T21:14:41.523" v="13107"/>
          <ac:spMkLst>
            <pc:docMk/>
            <pc:sldMk cId="1099544640" sldId="954"/>
            <ac:spMk id="6" creationId="{536B0377-C8E2-442F-A310-3A1EE7A7D0C0}"/>
          </ac:spMkLst>
        </pc:spChg>
      </pc:sldChg>
      <pc:sldChg chg="modSp add mod ord">
        <pc:chgData name="Alfred Asterjadhi" userId="39de57b9-85c0-4fd1-aaac-8ca2b6560ad0" providerId="ADAL" clId="{E85912E3-C68F-4EB4-B761-6872A989CEE2}" dt="2022-11-16T02:12:22.128" v="15722"/>
        <pc:sldMkLst>
          <pc:docMk/>
          <pc:sldMk cId="3583713761" sldId="955"/>
        </pc:sldMkLst>
        <pc:spChg chg="mod">
          <ac:chgData name="Alfred Asterjadhi" userId="39de57b9-85c0-4fd1-aaac-8ca2b6560ad0" providerId="ADAL" clId="{E85912E3-C68F-4EB4-B761-6872A989CEE2}" dt="2022-11-16T02:11:01.511" v="15671" actId="20577"/>
          <ac:spMkLst>
            <pc:docMk/>
            <pc:sldMk cId="3583713761" sldId="955"/>
            <ac:spMk id="2" creationId="{49510D9F-7498-4603-98A7-A6DB1EDD560E}"/>
          </ac:spMkLst>
        </pc:spChg>
        <pc:spChg chg="mod">
          <ac:chgData name="Alfred Asterjadhi" userId="39de57b9-85c0-4fd1-aaac-8ca2b6560ad0" providerId="ADAL" clId="{E85912E3-C68F-4EB4-B761-6872A989CEE2}" dt="2022-11-16T02:12:22.128" v="15722"/>
          <ac:spMkLst>
            <pc:docMk/>
            <pc:sldMk cId="3583713761" sldId="955"/>
            <ac:spMk id="3" creationId="{93EB16D6-11CB-4092-9D44-C889CC5233EA}"/>
          </ac:spMkLst>
        </pc:spChg>
        <pc:spChg chg="mod">
          <ac:chgData name="Alfred Asterjadhi" userId="39de57b9-85c0-4fd1-aaac-8ca2b6560ad0" providerId="ADAL" clId="{E85912E3-C68F-4EB4-B761-6872A989CEE2}" dt="2022-10-28T21:14:43.099" v="13108"/>
          <ac:spMkLst>
            <pc:docMk/>
            <pc:sldMk cId="3583713761" sldId="955"/>
            <ac:spMk id="6" creationId="{536B0377-C8E2-442F-A310-3A1EE7A7D0C0}"/>
          </ac:spMkLst>
        </pc:spChg>
      </pc:sldChg>
      <pc:sldChg chg="new del">
        <pc:chgData name="Alfred Asterjadhi" userId="39de57b9-85c0-4fd1-aaac-8ca2b6560ad0" providerId="ADAL" clId="{E85912E3-C68F-4EB4-B761-6872A989CEE2}" dt="2022-11-02T14:43:32.171" v="13253" actId="47"/>
        <pc:sldMkLst>
          <pc:docMk/>
          <pc:sldMk cId="1030895622" sldId="956"/>
        </pc:sldMkLst>
      </pc:sldChg>
      <pc:sldChg chg="addSp delSp modSp add mod">
        <pc:chgData name="Alfred Asterjadhi" userId="39de57b9-85c0-4fd1-aaac-8ca2b6560ad0" providerId="ADAL" clId="{E85912E3-C68F-4EB4-B761-6872A989CEE2}" dt="2022-11-16T02:13:24.862" v="15759"/>
        <pc:sldMkLst>
          <pc:docMk/>
          <pc:sldMk cId="3559017953" sldId="957"/>
        </pc:sldMkLst>
        <pc:spChg chg="mod">
          <ac:chgData name="Alfred Asterjadhi" userId="39de57b9-85c0-4fd1-aaac-8ca2b6560ad0" providerId="ADAL" clId="{E85912E3-C68F-4EB4-B761-6872A989CEE2}" dt="2022-11-16T02:12:26.963" v="15723" actId="20577"/>
          <ac:spMkLst>
            <pc:docMk/>
            <pc:sldMk cId="3559017953" sldId="957"/>
            <ac:spMk id="2" creationId="{12372A2F-8025-42D4-B5ED-6E7667DF00C8}"/>
          </ac:spMkLst>
        </pc:spChg>
        <pc:spChg chg="mod">
          <ac:chgData name="Alfred Asterjadhi" userId="39de57b9-85c0-4fd1-aaac-8ca2b6560ad0" providerId="ADAL" clId="{E85912E3-C68F-4EB4-B761-6872A989CEE2}" dt="2022-11-02T14:43:37.805" v="13261" actId="20577"/>
          <ac:spMkLst>
            <pc:docMk/>
            <pc:sldMk cId="3559017953" sldId="957"/>
            <ac:spMk id="6" creationId="{B63EF7E7-1362-4206-B209-115D49A6AA5A}"/>
          </ac:spMkLst>
        </pc:spChg>
        <pc:spChg chg="mod">
          <ac:chgData name="Alfred Asterjadhi" userId="39de57b9-85c0-4fd1-aaac-8ca2b6560ad0" providerId="ADAL" clId="{E85912E3-C68F-4EB4-B761-6872A989CEE2}" dt="2022-11-16T02:13:24.862" v="15759"/>
          <ac:spMkLst>
            <pc:docMk/>
            <pc:sldMk cId="3559017953" sldId="957"/>
            <ac:spMk id="10" creationId="{99A414B4-2CCE-47B7-A036-CF3630BA2538}"/>
          </ac:spMkLst>
        </pc:spChg>
        <pc:graphicFrameChg chg="add del mod">
          <ac:chgData name="Alfred Asterjadhi" userId="39de57b9-85c0-4fd1-aaac-8ca2b6560ad0" providerId="ADAL" clId="{E85912E3-C68F-4EB4-B761-6872A989CEE2}" dt="2022-11-13T12:13:14.754" v="14165"/>
          <ac:graphicFrameMkLst>
            <pc:docMk/>
            <pc:sldMk cId="3559017953" sldId="957"/>
            <ac:graphicFrameMk id="3" creationId="{1E166AC5-8574-027E-52AB-62FB96AF433C}"/>
          </ac:graphicFrameMkLst>
        </pc:graphicFrameChg>
        <pc:graphicFrameChg chg="add del mod">
          <ac:chgData name="Alfred Asterjadhi" userId="39de57b9-85c0-4fd1-aaac-8ca2b6560ad0" providerId="ADAL" clId="{E85912E3-C68F-4EB4-B761-6872A989CEE2}" dt="2022-11-13T12:13:18.327" v="14168"/>
          <ac:graphicFrameMkLst>
            <pc:docMk/>
            <pc:sldMk cId="3559017953" sldId="957"/>
            <ac:graphicFrameMk id="7" creationId="{CB7222B8-5613-2018-06E1-0179FD72902E}"/>
          </ac:graphicFrameMkLst>
        </pc:graphicFrameChg>
      </pc:sldChg>
      <pc:sldChg chg="modSp add del mod">
        <pc:chgData name="Alfred Asterjadhi" userId="39de57b9-85c0-4fd1-aaac-8ca2b6560ad0" providerId="ADAL" clId="{E85912E3-C68F-4EB4-B761-6872A989CEE2}" dt="2022-11-02T17:08:31.284" v="13347" actId="47"/>
        <pc:sldMkLst>
          <pc:docMk/>
          <pc:sldMk cId="1064564805" sldId="958"/>
        </pc:sldMkLst>
        <pc:spChg chg="mod">
          <ac:chgData name="Alfred Asterjadhi" userId="39de57b9-85c0-4fd1-aaac-8ca2b6560ad0" providerId="ADAL" clId="{E85912E3-C68F-4EB4-B761-6872A989CEE2}" dt="2022-11-02T17:08:27.772" v="13346" actId="20577"/>
          <ac:spMkLst>
            <pc:docMk/>
            <pc:sldMk cId="1064564805" sldId="958"/>
            <ac:spMk id="2" creationId="{49510D9F-7498-4603-98A7-A6DB1EDD560E}"/>
          </ac:spMkLst>
        </pc:spChg>
      </pc:sldChg>
      <pc:sldChg chg="modSp add mod">
        <pc:chgData name="Alfred Asterjadhi" userId="39de57b9-85c0-4fd1-aaac-8ca2b6560ad0" providerId="ADAL" clId="{E85912E3-C68F-4EB4-B761-6872A989CEE2}" dt="2022-11-16T07:18:58.901" v="16867" actId="13926"/>
        <pc:sldMkLst>
          <pc:docMk/>
          <pc:sldMk cId="3896176971" sldId="958"/>
        </pc:sldMkLst>
        <pc:spChg chg="mod">
          <ac:chgData name="Alfred Asterjadhi" userId="39de57b9-85c0-4fd1-aaac-8ca2b6560ad0" providerId="ADAL" clId="{E85912E3-C68F-4EB4-B761-6872A989CEE2}" dt="2022-11-16T02:15:05.906" v="15810" actId="20577"/>
          <ac:spMkLst>
            <pc:docMk/>
            <pc:sldMk cId="3896176971" sldId="958"/>
            <ac:spMk id="2" creationId="{41C54AEC-4D0A-EE22-BBF2-273BDCA79AC5}"/>
          </ac:spMkLst>
        </pc:spChg>
        <pc:spChg chg="mod">
          <ac:chgData name="Alfred Asterjadhi" userId="39de57b9-85c0-4fd1-aaac-8ca2b6560ad0" providerId="ADAL" clId="{E85912E3-C68F-4EB4-B761-6872A989CEE2}" dt="2022-11-16T07:18:58.901" v="16867" actId="13926"/>
          <ac:spMkLst>
            <pc:docMk/>
            <pc:sldMk cId="3896176971" sldId="958"/>
            <ac:spMk id="3" creationId="{259D4704-B128-129E-1B24-DB5C108A3BFD}"/>
          </ac:spMkLst>
        </pc:spChg>
        <pc:spChg chg="mod">
          <ac:chgData name="Alfred Asterjadhi" userId="39de57b9-85c0-4fd1-aaac-8ca2b6560ad0" providerId="ADAL" clId="{E85912E3-C68F-4EB4-B761-6872A989CEE2}" dt="2022-11-02T17:09:30.435" v="13363" actId="20577"/>
          <ac:spMkLst>
            <pc:docMk/>
            <pc:sldMk cId="3896176971" sldId="958"/>
            <ac:spMk id="6" creationId="{6B1EBA60-08F1-CA3A-690D-84DA5B8A6D46}"/>
          </ac:spMkLst>
        </pc:spChg>
      </pc:sldChg>
      <pc:sldChg chg="modSp add mod">
        <pc:chgData name="Alfred Asterjadhi" userId="39de57b9-85c0-4fd1-aaac-8ca2b6560ad0" providerId="ADAL" clId="{E85912E3-C68F-4EB4-B761-6872A989CEE2}" dt="2022-11-16T02:26:18.212" v="16097"/>
        <pc:sldMkLst>
          <pc:docMk/>
          <pc:sldMk cId="3659889582" sldId="959"/>
        </pc:sldMkLst>
        <pc:spChg chg="mod">
          <ac:chgData name="Alfred Asterjadhi" userId="39de57b9-85c0-4fd1-aaac-8ca2b6560ad0" providerId="ADAL" clId="{E85912E3-C68F-4EB4-B761-6872A989CEE2}" dt="2022-11-16T02:20:53.531" v="15885" actId="20577"/>
          <ac:spMkLst>
            <pc:docMk/>
            <pc:sldMk cId="3659889582" sldId="959"/>
            <ac:spMk id="2" creationId="{49510D9F-7498-4603-98A7-A6DB1EDD560E}"/>
          </ac:spMkLst>
        </pc:spChg>
        <pc:spChg chg="mod">
          <ac:chgData name="Alfred Asterjadhi" userId="39de57b9-85c0-4fd1-aaac-8ca2b6560ad0" providerId="ADAL" clId="{E85912E3-C68F-4EB4-B761-6872A989CEE2}" dt="2022-11-16T02:26:18.212" v="16097"/>
          <ac:spMkLst>
            <pc:docMk/>
            <pc:sldMk cId="3659889582" sldId="959"/>
            <ac:spMk id="3" creationId="{93EB16D6-11CB-4092-9D44-C889CC5233EA}"/>
          </ac:spMkLst>
        </pc:spChg>
      </pc:sldChg>
      <pc:sldChg chg="modSp add mod">
        <pc:chgData name="Alfred Asterjadhi" userId="39de57b9-85c0-4fd1-aaac-8ca2b6560ad0" providerId="ADAL" clId="{E85912E3-C68F-4EB4-B761-6872A989CEE2}" dt="2022-11-16T02:27:51.885" v="16134"/>
        <pc:sldMkLst>
          <pc:docMk/>
          <pc:sldMk cId="2759910002" sldId="960"/>
        </pc:sldMkLst>
        <pc:spChg chg="mod">
          <ac:chgData name="Alfred Asterjadhi" userId="39de57b9-85c0-4fd1-aaac-8ca2b6560ad0" providerId="ADAL" clId="{E85912E3-C68F-4EB4-B761-6872A989CEE2}" dt="2022-11-16T02:26:24.461" v="16098" actId="20577"/>
          <ac:spMkLst>
            <pc:docMk/>
            <pc:sldMk cId="2759910002" sldId="960"/>
            <ac:spMk id="2" creationId="{49510D9F-7498-4603-98A7-A6DB1EDD560E}"/>
          </ac:spMkLst>
        </pc:spChg>
        <pc:spChg chg="mod">
          <ac:chgData name="Alfred Asterjadhi" userId="39de57b9-85c0-4fd1-aaac-8ca2b6560ad0" providerId="ADAL" clId="{E85912E3-C68F-4EB4-B761-6872A989CEE2}" dt="2022-11-16T02:27:51.885" v="16134"/>
          <ac:spMkLst>
            <pc:docMk/>
            <pc:sldMk cId="2759910002" sldId="960"/>
            <ac:spMk id="3" creationId="{93EB16D6-11CB-4092-9D44-C889CC5233EA}"/>
          </ac:spMkLst>
        </pc:spChg>
      </pc:sldChg>
      <pc:sldChg chg="modSp add mod">
        <pc:chgData name="Alfred Asterjadhi" userId="39de57b9-85c0-4fd1-aaac-8ca2b6560ad0" providerId="ADAL" clId="{E85912E3-C68F-4EB4-B761-6872A989CEE2}" dt="2022-11-16T02:29:03.419" v="16173"/>
        <pc:sldMkLst>
          <pc:docMk/>
          <pc:sldMk cId="208152940" sldId="961"/>
        </pc:sldMkLst>
        <pc:spChg chg="mod">
          <ac:chgData name="Alfred Asterjadhi" userId="39de57b9-85c0-4fd1-aaac-8ca2b6560ad0" providerId="ADAL" clId="{E85912E3-C68F-4EB4-B761-6872A989CEE2}" dt="2022-11-16T02:27:57.010" v="16135" actId="20577"/>
          <ac:spMkLst>
            <pc:docMk/>
            <pc:sldMk cId="208152940" sldId="961"/>
            <ac:spMk id="2" creationId="{49510D9F-7498-4603-98A7-A6DB1EDD560E}"/>
          </ac:spMkLst>
        </pc:spChg>
        <pc:spChg chg="mod">
          <ac:chgData name="Alfred Asterjadhi" userId="39de57b9-85c0-4fd1-aaac-8ca2b6560ad0" providerId="ADAL" clId="{E85912E3-C68F-4EB4-B761-6872A989CEE2}" dt="2022-11-16T02:29:03.419" v="16173"/>
          <ac:spMkLst>
            <pc:docMk/>
            <pc:sldMk cId="208152940" sldId="961"/>
            <ac:spMk id="3" creationId="{93EB16D6-11CB-4092-9D44-C889CC5233EA}"/>
          </ac:spMkLst>
        </pc:spChg>
      </pc:sldChg>
      <pc:sldChg chg="modSp add mod">
        <pc:chgData name="Alfred Asterjadhi" userId="39de57b9-85c0-4fd1-aaac-8ca2b6560ad0" providerId="ADAL" clId="{E85912E3-C68F-4EB4-B761-6872A989CEE2}" dt="2022-11-14T06:46:02.479" v="14742"/>
        <pc:sldMkLst>
          <pc:docMk/>
          <pc:sldMk cId="1387875411" sldId="962"/>
        </pc:sldMkLst>
        <pc:spChg chg="mod">
          <ac:chgData name="Alfred Asterjadhi" userId="39de57b9-85c0-4fd1-aaac-8ca2b6560ad0" providerId="ADAL" clId="{E85912E3-C68F-4EB4-B761-6872A989CEE2}" dt="2022-11-14T06:46:02.479" v="14742"/>
          <ac:spMkLst>
            <pc:docMk/>
            <pc:sldMk cId="1387875411" sldId="962"/>
            <ac:spMk id="8" creationId="{30ECE423-DD38-4A25-AD6E-26DF5AC61863}"/>
          </ac:spMkLst>
        </pc:spChg>
      </pc:sldChg>
      <pc:sldChg chg="modSp add mod">
        <pc:chgData name="Alfred Asterjadhi" userId="39de57b9-85c0-4fd1-aaac-8ca2b6560ad0" providerId="ADAL" clId="{E85912E3-C68F-4EB4-B761-6872A989CEE2}" dt="2022-11-14T02:28:57.527" v="14404" actId="20577"/>
        <pc:sldMkLst>
          <pc:docMk/>
          <pc:sldMk cId="960599222" sldId="963"/>
        </pc:sldMkLst>
        <pc:spChg chg="mod">
          <ac:chgData name="Alfred Asterjadhi" userId="39de57b9-85c0-4fd1-aaac-8ca2b6560ad0" providerId="ADAL" clId="{E85912E3-C68F-4EB4-B761-6872A989CEE2}" dt="2022-11-14T02:28:57.527" v="14404" actId="20577"/>
          <ac:spMkLst>
            <pc:docMk/>
            <pc:sldMk cId="960599222" sldId="963"/>
            <ac:spMk id="7" creationId="{3126AA10-DC1C-4E34-80DA-B427588F2BD9}"/>
          </ac:spMkLst>
        </pc:spChg>
      </pc:sldChg>
      <pc:sldChg chg="new del">
        <pc:chgData name="Alfred Asterjadhi" userId="39de57b9-85c0-4fd1-aaac-8ca2b6560ad0" providerId="ADAL" clId="{E85912E3-C68F-4EB4-B761-6872A989CEE2}" dt="2022-11-15T02:48:09.904" v="14959" actId="47"/>
        <pc:sldMkLst>
          <pc:docMk/>
          <pc:sldMk cId="3789847656" sldId="964"/>
        </pc:sldMkLst>
      </pc:sldChg>
      <pc:sldChg chg="modSp add mod">
        <pc:chgData name="Alfred Asterjadhi" userId="39de57b9-85c0-4fd1-aaac-8ca2b6560ad0" providerId="ADAL" clId="{E85912E3-C68F-4EB4-B761-6872A989CEE2}" dt="2022-11-17T03:29:23.162" v="17336" actId="20577"/>
        <pc:sldMkLst>
          <pc:docMk/>
          <pc:sldMk cId="881845354" sldId="965"/>
        </pc:sldMkLst>
        <pc:spChg chg="mod">
          <ac:chgData name="Alfred Asterjadhi" userId="39de57b9-85c0-4fd1-aaac-8ca2b6560ad0" providerId="ADAL" clId="{E85912E3-C68F-4EB4-B761-6872A989CEE2}" dt="2022-11-14T03:36:38.009" v="14409" actId="20577"/>
          <ac:spMkLst>
            <pc:docMk/>
            <pc:sldMk cId="881845354" sldId="965"/>
            <ac:spMk id="7" creationId="{3126AA10-DC1C-4E34-80DA-B427588F2BD9}"/>
          </ac:spMkLst>
        </pc:spChg>
        <pc:spChg chg="mod">
          <ac:chgData name="Alfred Asterjadhi" userId="39de57b9-85c0-4fd1-aaac-8ca2b6560ad0" providerId="ADAL" clId="{E85912E3-C68F-4EB4-B761-6872A989CEE2}" dt="2022-11-17T03:29:23.162" v="17336" actId="20577"/>
          <ac:spMkLst>
            <pc:docMk/>
            <pc:sldMk cId="881845354" sldId="965"/>
            <ac:spMk id="8" creationId="{CE46AE32-C74A-40BE-8C0F-0ACA0B41C4CF}"/>
          </ac:spMkLst>
        </pc:spChg>
      </pc:sldChg>
      <pc:sldChg chg="modSp add mod ord">
        <pc:chgData name="Alfred Asterjadhi" userId="39de57b9-85c0-4fd1-aaac-8ca2b6560ad0" providerId="ADAL" clId="{E85912E3-C68F-4EB4-B761-6872A989CEE2}" dt="2022-11-17T02:14:29.268" v="17126"/>
        <pc:sldMkLst>
          <pc:docMk/>
          <pc:sldMk cId="293038145" sldId="966"/>
        </pc:sldMkLst>
        <pc:spChg chg="mod">
          <ac:chgData name="Alfred Asterjadhi" userId="39de57b9-85c0-4fd1-aaac-8ca2b6560ad0" providerId="ADAL" clId="{E85912E3-C68F-4EB4-B761-6872A989CEE2}" dt="2022-11-16T05:06:10.936" v="16571" actId="20577"/>
          <ac:spMkLst>
            <pc:docMk/>
            <pc:sldMk cId="293038145" sldId="966"/>
            <ac:spMk id="2" creationId="{49510D9F-7498-4603-98A7-A6DB1EDD560E}"/>
          </ac:spMkLst>
        </pc:spChg>
        <pc:spChg chg="mod">
          <ac:chgData name="Alfred Asterjadhi" userId="39de57b9-85c0-4fd1-aaac-8ca2b6560ad0" providerId="ADAL" clId="{E85912E3-C68F-4EB4-B761-6872A989CEE2}" dt="2022-11-17T02:14:29.268" v="17126"/>
          <ac:spMkLst>
            <pc:docMk/>
            <pc:sldMk cId="293038145" sldId="966"/>
            <ac:spMk id="3" creationId="{93EB16D6-11CB-4092-9D44-C889CC5233EA}"/>
          </ac:spMkLst>
        </pc:spChg>
      </pc:sldChg>
      <pc:sldChg chg="modSp add mod">
        <pc:chgData name="Alfred Asterjadhi" userId="39de57b9-85c0-4fd1-aaac-8ca2b6560ad0" providerId="ADAL" clId="{E85912E3-C68F-4EB4-B761-6872A989CEE2}" dt="2022-11-17T02:18:02.376" v="17232" actId="6549"/>
        <pc:sldMkLst>
          <pc:docMk/>
          <pc:sldMk cId="354948639" sldId="967"/>
        </pc:sldMkLst>
        <pc:spChg chg="mod">
          <ac:chgData name="Alfred Asterjadhi" userId="39de57b9-85c0-4fd1-aaac-8ca2b6560ad0" providerId="ADAL" clId="{E85912E3-C68F-4EB4-B761-6872A989CEE2}" dt="2022-11-16T14:55:34.176" v="17060" actId="20577"/>
          <ac:spMkLst>
            <pc:docMk/>
            <pc:sldMk cId="354948639" sldId="967"/>
            <ac:spMk id="2" creationId="{49510D9F-7498-4603-98A7-A6DB1EDD560E}"/>
          </ac:spMkLst>
        </pc:spChg>
        <pc:spChg chg="mod">
          <ac:chgData name="Alfred Asterjadhi" userId="39de57b9-85c0-4fd1-aaac-8ca2b6560ad0" providerId="ADAL" clId="{E85912E3-C68F-4EB4-B761-6872A989CEE2}" dt="2022-11-17T02:18:02.376" v="17232" actId="6549"/>
          <ac:spMkLst>
            <pc:docMk/>
            <pc:sldMk cId="354948639" sldId="967"/>
            <ac:spMk id="3" creationId="{93EB16D6-11CB-4092-9D44-C889CC5233EA}"/>
          </ac:spMkLst>
        </pc:spChg>
      </pc:sldChg>
      <pc:sldChg chg="modSp add mod">
        <pc:chgData name="Alfred Asterjadhi" userId="39de57b9-85c0-4fd1-aaac-8ca2b6560ad0" providerId="ADAL" clId="{E85912E3-C68F-4EB4-B761-6872A989CEE2}" dt="2022-11-17T02:21:49.007" v="17302"/>
        <pc:sldMkLst>
          <pc:docMk/>
          <pc:sldMk cId="1025901132" sldId="968"/>
        </pc:sldMkLst>
        <pc:spChg chg="mod">
          <ac:chgData name="Alfred Asterjadhi" userId="39de57b9-85c0-4fd1-aaac-8ca2b6560ad0" providerId="ADAL" clId="{E85912E3-C68F-4EB4-B761-6872A989CEE2}" dt="2022-11-16T14:55:43.490" v="17063" actId="20577"/>
          <ac:spMkLst>
            <pc:docMk/>
            <pc:sldMk cId="1025901132" sldId="968"/>
            <ac:spMk id="2" creationId="{49510D9F-7498-4603-98A7-A6DB1EDD560E}"/>
          </ac:spMkLst>
        </pc:spChg>
        <pc:spChg chg="mod">
          <ac:chgData name="Alfred Asterjadhi" userId="39de57b9-85c0-4fd1-aaac-8ca2b6560ad0" providerId="ADAL" clId="{E85912E3-C68F-4EB4-B761-6872A989CEE2}" dt="2022-11-17T02:21:49.007" v="17302"/>
          <ac:spMkLst>
            <pc:docMk/>
            <pc:sldMk cId="1025901132" sldId="968"/>
            <ac:spMk id="3" creationId="{93EB16D6-11CB-4092-9D44-C889CC5233EA}"/>
          </ac:spMkLst>
        </pc:spChg>
      </pc:sldChg>
      <pc:sldChg chg="modSp add del mod">
        <pc:chgData name="Alfred Asterjadhi" userId="39de57b9-85c0-4fd1-aaac-8ca2b6560ad0" providerId="ADAL" clId="{E85912E3-C68F-4EB4-B761-6872A989CEE2}" dt="2022-11-15T07:24:30.234" v="15123" actId="2696"/>
        <pc:sldMkLst>
          <pc:docMk/>
          <pc:sldMk cId="1908709321" sldId="969"/>
        </pc:sldMkLst>
        <pc:spChg chg="mod">
          <ac:chgData name="Alfred Asterjadhi" userId="39de57b9-85c0-4fd1-aaac-8ca2b6560ad0" providerId="ADAL" clId="{E85912E3-C68F-4EB4-B761-6872A989CEE2}" dt="2022-11-15T07:24:28.497" v="15122" actId="20577"/>
          <ac:spMkLst>
            <pc:docMk/>
            <pc:sldMk cId="1908709321" sldId="969"/>
            <ac:spMk id="2" creationId="{49510D9F-7498-4603-98A7-A6DB1EDD560E}"/>
          </ac:spMkLst>
        </pc:spChg>
      </pc:sldChg>
      <pc:sldChg chg="modSp add del mod">
        <pc:chgData name="Alfred Asterjadhi" userId="39de57b9-85c0-4fd1-aaac-8ca2b6560ad0" providerId="ADAL" clId="{E85912E3-C68F-4EB4-B761-6872A989CEE2}" dt="2022-11-15T07:25:34.633" v="15131" actId="2696"/>
        <pc:sldMkLst>
          <pc:docMk/>
          <pc:sldMk cId="3267824326" sldId="969"/>
        </pc:sldMkLst>
        <pc:spChg chg="mod">
          <ac:chgData name="Alfred Asterjadhi" userId="39de57b9-85c0-4fd1-aaac-8ca2b6560ad0" providerId="ADAL" clId="{E85912E3-C68F-4EB4-B761-6872A989CEE2}" dt="2022-11-15T07:24:49.746" v="15125" actId="20577"/>
          <ac:spMkLst>
            <pc:docMk/>
            <pc:sldMk cId="3267824326" sldId="969"/>
            <ac:spMk id="2" creationId="{49510D9F-7498-4603-98A7-A6DB1EDD560E}"/>
          </ac:spMkLst>
        </pc:spChg>
        <pc:spChg chg="mod">
          <ac:chgData name="Alfred Asterjadhi" userId="39de57b9-85c0-4fd1-aaac-8ca2b6560ad0" providerId="ADAL" clId="{E85912E3-C68F-4EB4-B761-6872A989CEE2}" dt="2022-11-15T07:25:11.513" v="15130" actId="20577"/>
          <ac:spMkLst>
            <pc:docMk/>
            <pc:sldMk cId="3267824326" sldId="969"/>
            <ac:spMk id="3" creationId="{93EB16D6-11CB-4092-9D44-C889CC5233EA}"/>
          </ac:spMkLst>
        </pc:spChg>
      </pc:sldChg>
      <pc:sldChg chg="modSp add mod">
        <pc:chgData name="Alfred Asterjadhi" userId="39de57b9-85c0-4fd1-aaac-8ca2b6560ad0" providerId="ADAL" clId="{E85912E3-C68F-4EB4-B761-6872A989CEE2}" dt="2022-11-16T04:54:22.941" v="16398" actId="13926"/>
        <pc:sldMkLst>
          <pc:docMk/>
          <pc:sldMk cId="4203931918" sldId="969"/>
        </pc:sldMkLst>
        <pc:spChg chg="mod">
          <ac:chgData name="Alfred Asterjadhi" userId="39de57b9-85c0-4fd1-aaac-8ca2b6560ad0" providerId="ADAL" clId="{E85912E3-C68F-4EB4-B761-6872A989CEE2}" dt="2022-11-16T02:29:12.156" v="16174" actId="20577"/>
          <ac:spMkLst>
            <pc:docMk/>
            <pc:sldMk cId="4203931918" sldId="969"/>
            <ac:spMk id="2" creationId="{49510D9F-7498-4603-98A7-A6DB1EDD560E}"/>
          </ac:spMkLst>
        </pc:spChg>
        <pc:spChg chg="mod">
          <ac:chgData name="Alfred Asterjadhi" userId="39de57b9-85c0-4fd1-aaac-8ca2b6560ad0" providerId="ADAL" clId="{E85912E3-C68F-4EB4-B761-6872A989CEE2}" dt="2022-11-16T04:54:22.941" v="16398" actId="13926"/>
          <ac:spMkLst>
            <pc:docMk/>
            <pc:sldMk cId="4203931918" sldId="969"/>
            <ac:spMk id="3" creationId="{93EB16D6-11CB-4092-9D44-C889CC5233EA}"/>
          </ac:spMkLst>
        </pc:spChg>
      </pc:sldChg>
      <pc:sldChg chg="modSp add mod">
        <pc:chgData name="Alfred Asterjadhi" userId="39de57b9-85c0-4fd1-aaac-8ca2b6560ad0" providerId="ADAL" clId="{E85912E3-C68F-4EB4-B761-6872A989CEE2}" dt="2022-11-16T04:54:28.147" v="16399" actId="13926"/>
        <pc:sldMkLst>
          <pc:docMk/>
          <pc:sldMk cId="2627164978" sldId="970"/>
        </pc:sldMkLst>
        <pc:spChg chg="mod">
          <ac:chgData name="Alfred Asterjadhi" userId="39de57b9-85c0-4fd1-aaac-8ca2b6560ad0" providerId="ADAL" clId="{E85912E3-C68F-4EB4-B761-6872A989CEE2}" dt="2022-11-16T02:34:01.358" v="16251" actId="20577"/>
          <ac:spMkLst>
            <pc:docMk/>
            <pc:sldMk cId="2627164978" sldId="970"/>
            <ac:spMk id="2" creationId="{49510D9F-7498-4603-98A7-A6DB1EDD560E}"/>
          </ac:spMkLst>
        </pc:spChg>
        <pc:spChg chg="mod">
          <ac:chgData name="Alfred Asterjadhi" userId="39de57b9-85c0-4fd1-aaac-8ca2b6560ad0" providerId="ADAL" clId="{E85912E3-C68F-4EB4-B761-6872A989CEE2}" dt="2022-11-16T04:54:28.147" v="16399" actId="13926"/>
          <ac:spMkLst>
            <pc:docMk/>
            <pc:sldMk cId="2627164978" sldId="970"/>
            <ac:spMk id="3" creationId="{93EB16D6-11CB-4092-9D44-C889CC5233EA}"/>
          </ac:spMkLst>
        </pc:spChg>
      </pc:sldChg>
      <pc:sldChg chg="modSp add mod">
        <pc:chgData name="Alfred Asterjadhi" userId="39de57b9-85c0-4fd1-aaac-8ca2b6560ad0" providerId="ADAL" clId="{E85912E3-C68F-4EB4-B761-6872A989CEE2}" dt="2022-11-16T04:54:32.667" v="16400" actId="13926"/>
        <pc:sldMkLst>
          <pc:docMk/>
          <pc:sldMk cId="3583877077" sldId="971"/>
        </pc:sldMkLst>
        <pc:spChg chg="mod">
          <ac:chgData name="Alfred Asterjadhi" userId="39de57b9-85c0-4fd1-aaac-8ca2b6560ad0" providerId="ADAL" clId="{E85912E3-C68F-4EB4-B761-6872A989CEE2}" dt="2022-11-16T02:39:24.793" v="16318" actId="20577"/>
          <ac:spMkLst>
            <pc:docMk/>
            <pc:sldMk cId="3583877077" sldId="971"/>
            <ac:spMk id="2" creationId="{49510D9F-7498-4603-98A7-A6DB1EDD560E}"/>
          </ac:spMkLst>
        </pc:spChg>
        <pc:spChg chg="mod">
          <ac:chgData name="Alfred Asterjadhi" userId="39de57b9-85c0-4fd1-aaac-8ca2b6560ad0" providerId="ADAL" clId="{E85912E3-C68F-4EB4-B761-6872A989CEE2}" dt="2022-11-16T04:54:32.667" v="16400" actId="13926"/>
          <ac:spMkLst>
            <pc:docMk/>
            <pc:sldMk cId="3583877077" sldId="971"/>
            <ac:spMk id="3" creationId="{93EB16D6-11CB-4092-9D44-C889CC5233EA}"/>
          </ac:spMkLst>
        </pc:spChg>
      </pc:sldChg>
      <pc:sldChg chg="modSp add mod">
        <pc:chgData name="Alfred Asterjadhi" userId="39de57b9-85c0-4fd1-aaac-8ca2b6560ad0" providerId="ADAL" clId="{E85912E3-C68F-4EB4-B761-6872A989CEE2}" dt="2022-11-17T02:19:31.987" v="17268" actId="6549"/>
        <pc:sldMkLst>
          <pc:docMk/>
          <pc:sldMk cId="390643961" sldId="972"/>
        </pc:sldMkLst>
        <pc:spChg chg="mod">
          <ac:chgData name="Alfred Asterjadhi" userId="39de57b9-85c0-4fd1-aaac-8ca2b6560ad0" providerId="ADAL" clId="{E85912E3-C68F-4EB4-B761-6872A989CEE2}" dt="2022-11-16T14:55:38.497" v="17062" actId="20577"/>
          <ac:spMkLst>
            <pc:docMk/>
            <pc:sldMk cId="390643961" sldId="972"/>
            <ac:spMk id="2" creationId="{49510D9F-7498-4603-98A7-A6DB1EDD560E}"/>
          </ac:spMkLst>
        </pc:spChg>
        <pc:spChg chg="mod">
          <ac:chgData name="Alfred Asterjadhi" userId="39de57b9-85c0-4fd1-aaac-8ca2b6560ad0" providerId="ADAL" clId="{E85912E3-C68F-4EB4-B761-6872A989CEE2}" dt="2022-11-17T02:19:31.987" v="17268" actId="6549"/>
          <ac:spMkLst>
            <pc:docMk/>
            <pc:sldMk cId="390643961" sldId="972"/>
            <ac:spMk id="3" creationId="{93EB16D6-11CB-4092-9D44-C889CC5233EA}"/>
          </ac:spMkLst>
        </pc:spChg>
      </pc:sldChg>
      <pc:sldChg chg="modSp add mod">
        <pc:chgData name="Alfred Asterjadhi" userId="39de57b9-85c0-4fd1-aaac-8ca2b6560ad0" providerId="ADAL" clId="{E85912E3-C68F-4EB4-B761-6872A989CEE2}" dt="2022-11-17T02:15:26.761" v="17164"/>
        <pc:sldMkLst>
          <pc:docMk/>
          <pc:sldMk cId="1040995816" sldId="973"/>
        </pc:sldMkLst>
        <pc:spChg chg="mod">
          <ac:chgData name="Alfred Asterjadhi" userId="39de57b9-85c0-4fd1-aaac-8ca2b6560ad0" providerId="ADAL" clId="{E85912E3-C68F-4EB4-B761-6872A989CEE2}" dt="2022-11-16T05:06:13.680" v="16573" actId="20577"/>
          <ac:spMkLst>
            <pc:docMk/>
            <pc:sldMk cId="1040995816" sldId="973"/>
            <ac:spMk id="2" creationId="{49510D9F-7498-4603-98A7-A6DB1EDD560E}"/>
          </ac:spMkLst>
        </pc:spChg>
        <pc:spChg chg="mod">
          <ac:chgData name="Alfred Asterjadhi" userId="39de57b9-85c0-4fd1-aaac-8ca2b6560ad0" providerId="ADAL" clId="{E85912E3-C68F-4EB4-B761-6872A989CEE2}" dt="2022-11-17T02:15:26.761" v="17164"/>
          <ac:spMkLst>
            <pc:docMk/>
            <pc:sldMk cId="1040995816" sldId="973"/>
            <ac:spMk id="3" creationId="{93EB16D6-11CB-4092-9D44-C889CC5233EA}"/>
          </ac:spMkLst>
        </pc:spChg>
      </pc:sldChg>
      <pc:sldChg chg="modSp add mod">
        <pc:chgData name="Alfred Asterjadhi" userId="39de57b9-85c0-4fd1-aaac-8ca2b6560ad0" providerId="ADAL" clId="{E85912E3-C68F-4EB4-B761-6872A989CEE2}" dt="2022-11-17T07:49:51.196" v="17744"/>
        <pc:sldMkLst>
          <pc:docMk/>
          <pc:sldMk cId="874252184" sldId="974"/>
        </pc:sldMkLst>
        <pc:spChg chg="mod">
          <ac:chgData name="Alfred Asterjadhi" userId="39de57b9-85c0-4fd1-aaac-8ca2b6560ad0" providerId="ADAL" clId="{E85912E3-C68F-4EB4-B761-6872A989CEE2}" dt="2022-11-15T13:49:17.564" v="15409" actId="20577"/>
          <ac:spMkLst>
            <pc:docMk/>
            <pc:sldMk cId="874252184" sldId="974"/>
            <ac:spMk id="2" creationId="{5BFE4BCC-0258-D7B0-CE74-0DDE786660B9}"/>
          </ac:spMkLst>
        </pc:spChg>
        <pc:spChg chg="mod">
          <ac:chgData name="Alfred Asterjadhi" userId="39de57b9-85c0-4fd1-aaac-8ca2b6560ad0" providerId="ADAL" clId="{E85912E3-C68F-4EB4-B761-6872A989CEE2}" dt="2022-11-17T07:49:51.196" v="17744"/>
          <ac:spMkLst>
            <pc:docMk/>
            <pc:sldMk cId="874252184" sldId="974"/>
            <ac:spMk id="3" creationId="{DDFD3685-A4E7-CD24-7EF5-92B49058CA64}"/>
          </ac:spMkLst>
        </pc:spChg>
        <pc:spChg chg="mod">
          <ac:chgData name="Alfred Asterjadhi" userId="39de57b9-85c0-4fd1-aaac-8ca2b6560ad0" providerId="ADAL" clId="{E85912E3-C68F-4EB4-B761-6872A989CEE2}" dt="2022-11-15T13:50:18.010" v="15471" actId="20577"/>
          <ac:spMkLst>
            <pc:docMk/>
            <pc:sldMk cId="874252184" sldId="974"/>
            <ac:spMk id="6" creationId="{CE70C678-9063-E6B0-9F04-D6735DCCD130}"/>
          </ac:spMkLst>
        </pc:spChg>
      </pc:sldChg>
      <pc:sldChg chg="modSp add mod">
        <pc:chgData name="Alfred Asterjadhi" userId="39de57b9-85c0-4fd1-aaac-8ca2b6560ad0" providerId="ADAL" clId="{E85912E3-C68F-4EB4-B761-6872A989CEE2}" dt="2022-11-16T02:10:54.359" v="15669" actId="13926"/>
        <pc:sldMkLst>
          <pc:docMk/>
          <pc:sldMk cId="978318224" sldId="975"/>
        </pc:sldMkLst>
        <pc:spChg chg="mod">
          <ac:chgData name="Alfred Asterjadhi" userId="39de57b9-85c0-4fd1-aaac-8ca2b6560ad0" providerId="ADAL" clId="{E85912E3-C68F-4EB4-B761-6872A989CEE2}" dt="2022-11-16T02:04:16.016" v="15547" actId="20577"/>
          <ac:spMkLst>
            <pc:docMk/>
            <pc:sldMk cId="978318224" sldId="975"/>
            <ac:spMk id="2" creationId="{49510D9F-7498-4603-98A7-A6DB1EDD560E}"/>
          </ac:spMkLst>
        </pc:spChg>
        <pc:spChg chg="mod">
          <ac:chgData name="Alfred Asterjadhi" userId="39de57b9-85c0-4fd1-aaac-8ca2b6560ad0" providerId="ADAL" clId="{E85912E3-C68F-4EB4-B761-6872A989CEE2}" dt="2022-11-16T02:10:54.359" v="15669" actId="13926"/>
          <ac:spMkLst>
            <pc:docMk/>
            <pc:sldMk cId="978318224" sldId="975"/>
            <ac:spMk id="3" creationId="{93EB16D6-11CB-4092-9D44-C889CC5233EA}"/>
          </ac:spMkLst>
        </pc:spChg>
      </pc:sldChg>
      <pc:sldChg chg="new del">
        <pc:chgData name="Alfred Asterjadhi" userId="39de57b9-85c0-4fd1-aaac-8ca2b6560ad0" providerId="ADAL" clId="{E85912E3-C68F-4EB4-B761-6872A989CEE2}" dt="2022-11-16T02:13:56.625" v="15762" actId="47"/>
        <pc:sldMkLst>
          <pc:docMk/>
          <pc:sldMk cId="2304360146" sldId="976"/>
        </pc:sldMkLst>
      </pc:sldChg>
      <pc:sldChg chg="modSp add mod">
        <pc:chgData name="Alfred Asterjadhi" userId="39de57b9-85c0-4fd1-aaac-8ca2b6560ad0" providerId="ADAL" clId="{E85912E3-C68F-4EB4-B761-6872A989CEE2}" dt="2022-11-16T02:15:01.486" v="15809"/>
        <pc:sldMkLst>
          <pc:docMk/>
          <pc:sldMk cId="1844071404" sldId="977"/>
        </pc:sldMkLst>
        <pc:spChg chg="mod">
          <ac:chgData name="Alfred Asterjadhi" userId="39de57b9-85c0-4fd1-aaac-8ca2b6560ad0" providerId="ADAL" clId="{E85912E3-C68F-4EB4-B761-6872A989CEE2}" dt="2022-11-16T02:14:29.421" v="15789" actId="20577"/>
          <ac:spMkLst>
            <pc:docMk/>
            <pc:sldMk cId="1844071404" sldId="977"/>
            <ac:spMk id="2" creationId="{12372A2F-8025-42D4-B5ED-6E7667DF00C8}"/>
          </ac:spMkLst>
        </pc:spChg>
        <pc:spChg chg="mod">
          <ac:chgData name="Alfred Asterjadhi" userId="39de57b9-85c0-4fd1-aaac-8ca2b6560ad0" providerId="ADAL" clId="{E85912E3-C68F-4EB4-B761-6872A989CEE2}" dt="2022-11-16T02:15:01.486" v="15809"/>
          <ac:spMkLst>
            <pc:docMk/>
            <pc:sldMk cId="1844071404" sldId="977"/>
            <ac:spMk id="10" creationId="{99A414B4-2CCE-47B7-A036-CF3630BA2538}"/>
          </ac:spMkLst>
        </pc:spChg>
      </pc:sldChg>
      <pc:sldChg chg="modSp add mod">
        <pc:chgData name="Alfred Asterjadhi" userId="39de57b9-85c0-4fd1-aaac-8ca2b6560ad0" providerId="ADAL" clId="{E85912E3-C68F-4EB4-B761-6872A989CEE2}" dt="2022-11-16T02:24:49.059" v="16080"/>
        <pc:sldMkLst>
          <pc:docMk/>
          <pc:sldMk cId="3052702889" sldId="978"/>
        </pc:sldMkLst>
        <pc:spChg chg="mod">
          <ac:chgData name="Alfred Asterjadhi" userId="39de57b9-85c0-4fd1-aaac-8ca2b6560ad0" providerId="ADAL" clId="{E85912E3-C68F-4EB4-B761-6872A989CEE2}" dt="2022-11-16T02:22:55.389" v="15930" actId="20577"/>
          <ac:spMkLst>
            <pc:docMk/>
            <pc:sldMk cId="3052702889" sldId="978"/>
            <ac:spMk id="2" creationId="{49510D9F-7498-4603-98A7-A6DB1EDD560E}"/>
          </ac:spMkLst>
        </pc:spChg>
        <pc:spChg chg="mod">
          <ac:chgData name="Alfred Asterjadhi" userId="39de57b9-85c0-4fd1-aaac-8ca2b6560ad0" providerId="ADAL" clId="{E85912E3-C68F-4EB4-B761-6872A989CEE2}" dt="2022-11-16T02:24:49.059" v="16080"/>
          <ac:spMkLst>
            <pc:docMk/>
            <pc:sldMk cId="3052702889" sldId="978"/>
            <ac:spMk id="3" creationId="{93EB16D6-11CB-4092-9D44-C889CC5233EA}"/>
          </ac:spMkLst>
        </pc:spChg>
      </pc:sldChg>
      <pc:sldChg chg="modSp add mod">
        <pc:chgData name="Alfred Asterjadhi" userId="39de57b9-85c0-4fd1-aaac-8ca2b6560ad0" providerId="ADAL" clId="{E85912E3-C68F-4EB4-B761-6872A989CEE2}" dt="2022-11-17T02:23:12.642" v="17333" actId="6549"/>
        <pc:sldMkLst>
          <pc:docMk/>
          <pc:sldMk cId="2677617291" sldId="979"/>
        </pc:sldMkLst>
        <pc:spChg chg="mod">
          <ac:chgData name="Alfred Asterjadhi" userId="39de57b9-85c0-4fd1-aaac-8ca2b6560ad0" providerId="ADAL" clId="{E85912E3-C68F-4EB4-B761-6872A989CEE2}" dt="2022-11-16T14:55:48.665" v="17064" actId="20577"/>
          <ac:spMkLst>
            <pc:docMk/>
            <pc:sldMk cId="2677617291" sldId="979"/>
            <ac:spMk id="2" creationId="{49510D9F-7498-4603-98A7-A6DB1EDD560E}"/>
          </ac:spMkLst>
        </pc:spChg>
        <pc:spChg chg="mod">
          <ac:chgData name="Alfred Asterjadhi" userId="39de57b9-85c0-4fd1-aaac-8ca2b6560ad0" providerId="ADAL" clId="{E85912E3-C68F-4EB4-B761-6872A989CEE2}" dt="2022-11-17T02:23:12.642" v="17333" actId="6549"/>
          <ac:spMkLst>
            <pc:docMk/>
            <pc:sldMk cId="2677617291" sldId="979"/>
            <ac:spMk id="3" creationId="{93EB16D6-11CB-4092-9D44-C889CC5233EA}"/>
          </ac:spMkLst>
        </pc:spChg>
      </pc:sldChg>
      <pc:sldChg chg="modSp new mod">
        <pc:chgData name="Alfred Asterjadhi" userId="39de57b9-85c0-4fd1-aaac-8ca2b6560ad0" providerId="ADAL" clId="{E85912E3-C68F-4EB4-B761-6872A989CEE2}" dt="2022-11-17T07:46:36.672" v="17692" actId="13926"/>
        <pc:sldMkLst>
          <pc:docMk/>
          <pc:sldMk cId="296678830" sldId="980"/>
        </pc:sldMkLst>
        <pc:spChg chg="mod">
          <ac:chgData name="Alfred Asterjadhi" userId="39de57b9-85c0-4fd1-aaac-8ca2b6560ad0" providerId="ADAL" clId="{E85912E3-C68F-4EB4-B761-6872A989CEE2}" dt="2022-11-16T05:22:42.325" v="16670" actId="20577"/>
          <ac:spMkLst>
            <pc:docMk/>
            <pc:sldMk cId="296678830" sldId="980"/>
            <ac:spMk id="2" creationId="{49B1CF3E-1CAC-DB35-342E-01E9CED40143}"/>
          </ac:spMkLst>
        </pc:spChg>
        <pc:spChg chg="mod">
          <ac:chgData name="Alfred Asterjadhi" userId="39de57b9-85c0-4fd1-aaac-8ca2b6560ad0" providerId="ADAL" clId="{E85912E3-C68F-4EB4-B761-6872A989CEE2}" dt="2022-11-17T07:46:36.672" v="17692" actId="13926"/>
          <ac:spMkLst>
            <pc:docMk/>
            <pc:sldMk cId="296678830" sldId="980"/>
            <ac:spMk id="3" creationId="{181EE845-D461-8415-F46A-30A3E4980F93}"/>
          </ac:spMkLst>
        </pc:spChg>
      </pc:sldChg>
      <pc:sldChg chg="modSp new mod">
        <pc:chgData name="Alfred Asterjadhi" userId="39de57b9-85c0-4fd1-aaac-8ca2b6560ad0" providerId="ADAL" clId="{E85912E3-C68F-4EB4-B761-6872A989CEE2}" dt="2022-11-17T07:56:19.455" v="17797"/>
        <pc:sldMkLst>
          <pc:docMk/>
          <pc:sldMk cId="3530745078" sldId="981"/>
        </pc:sldMkLst>
        <pc:spChg chg="mod">
          <ac:chgData name="Alfred Asterjadhi" userId="39de57b9-85c0-4fd1-aaac-8ca2b6560ad0" providerId="ADAL" clId="{E85912E3-C68F-4EB4-B761-6872A989CEE2}" dt="2022-11-16T05:27:18.999" v="16711" actId="20577"/>
          <ac:spMkLst>
            <pc:docMk/>
            <pc:sldMk cId="3530745078" sldId="981"/>
            <ac:spMk id="2" creationId="{20E3891B-0184-8954-2DBD-835C4D4ECBED}"/>
          </ac:spMkLst>
        </pc:spChg>
        <pc:spChg chg="mod">
          <ac:chgData name="Alfred Asterjadhi" userId="39de57b9-85c0-4fd1-aaac-8ca2b6560ad0" providerId="ADAL" clId="{E85912E3-C68F-4EB4-B761-6872A989CEE2}" dt="2022-11-17T07:56:19.455" v="17797"/>
          <ac:spMkLst>
            <pc:docMk/>
            <pc:sldMk cId="3530745078" sldId="981"/>
            <ac:spMk id="3" creationId="{A8A8918D-AD35-E6A1-C2CF-82B199C2169E}"/>
          </ac:spMkLst>
        </pc:spChg>
      </pc:sldChg>
      <pc:sldChg chg="modSp add mod">
        <pc:chgData name="Alfred Asterjadhi" userId="39de57b9-85c0-4fd1-aaac-8ca2b6560ad0" providerId="ADAL" clId="{E85912E3-C68F-4EB4-B761-6872A989CEE2}" dt="2022-11-17T02:16:55.857" v="17201"/>
        <pc:sldMkLst>
          <pc:docMk/>
          <pc:sldMk cId="2319900721" sldId="982"/>
        </pc:sldMkLst>
        <pc:spChg chg="mod">
          <ac:chgData name="Alfred Asterjadhi" userId="39de57b9-85c0-4fd1-aaac-8ca2b6560ad0" providerId="ADAL" clId="{E85912E3-C68F-4EB4-B761-6872A989CEE2}" dt="2022-11-16T14:53:28.426" v="17010" actId="20577"/>
          <ac:spMkLst>
            <pc:docMk/>
            <pc:sldMk cId="2319900721" sldId="982"/>
            <ac:spMk id="2" creationId="{49510D9F-7498-4603-98A7-A6DB1EDD560E}"/>
          </ac:spMkLst>
        </pc:spChg>
        <pc:spChg chg="mod">
          <ac:chgData name="Alfred Asterjadhi" userId="39de57b9-85c0-4fd1-aaac-8ca2b6560ad0" providerId="ADAL" clId="{E85912E3-C68F-4EB4-B761-6872A989CEE2}" dt="2022-11-17T02:16:55.857" v="17201"/>
          <ac:spMkLst>
            <pc:docMk/>
            <pc:sldMk cId="2319900721" sldId="982"/>
            <ac:spMk id="3" creationId="{93EB16D6-11CB-4092-9D44-C889CC5233EA}"/>
          </ac:spMkLst>
        </pc:spChg>
      </pc:sldChg>
      <pc:sldChg chg="modSp add mod">
        <pc:chgData name="Alfred Asterjadhi" userId="39de57b9-85c0-4fd1-aaac-8ca2b6560ad0" providerId="ADAL" clId="{E85912E3-C68F-4EB4-B761-6872A989CEE2}" dt="2022-11-17T03:29:31.743" v="17339" actId="20577"/>
        <pc:sldMkLst>
          <pc:docMk/>
          <pc:sldMk cId="1052054105" sldId="983"/>
        </pc:sldMkLst>
        <pc:spChg chg="mod">
          <ac:chgData name="Alfred Asterjadhi" userId="39de57b9-85c0-4fd1-aaac-8ca2b6560ad0" providerId="ADAL" clId="{E85912E3-C68F-4EB4-B761-6872A989CEE2}" dt="2022-11-17T03:29:31.743" v="17339" actId="20577"/>
          <ac:spMkLst>
            <pc:docMk/>
            <pc:sldMk cId="1052054105" sldId="983"/>
            <ac:spMk id="8" creationId="{CE46AE32-C74A-40BE-8C0F-0ACA0B41C4CF}"/>
          </ac:spMkLst>
        </pc:spChg>
      </pc:sldChg>
      <pc:sldChg chg="modSp add mod">
        <pc:chgData name="Alfred Asterjadhi" userId="39de57b9-85c0-4fd1-aaac-8ca2b6560ad0" providerId="ADAL" clId="{E85912E3-C68F-4EB4-B761-6872A989CEE2}" dt="2022-11-17T09:20:54.564" v="17822" actId="114"/>
        <pc:sldMkLst>
          <pc:docMk/>
          <pc:sldMk cId="440557339" sldId="984"/>
        </pc:sldMkLst>
        <pc:spChg chg="mod">
          <ac:chgData name="Alfred Asterjadhi" userId="39de57b9-85c0-4fd1-aaac-8ca2b6560ad0" providerId="ADAL" clId="{E85912E3-C68F-4EB4-B761-6872A989CEE2}" dt="2022-11-17T03:29:40.309" v="17341" actId="20577"/>
          <ac:spMkLst>
            <pc:docMk/>
            <pc:sldMk cId="440557339" sldId="984"/>
            <ac:spMk id="2" creationId="{49510D9F-7498-4603-98A7-A6DB1EDD560E}"/>
          </ac:spMkLst>
        </pc:spChg>
        <pc:spChg chg="mod">
          <ac:chgData name="Alfred Asterjadhi" userId="39de57b9-85c0-4fd1-aaac-8ca2b6560ad0" providerId="ADAL" clId="{E85912E3-C68F-4EB4-B761-6872A989CEE2}" dt="2022-11-17T09:20:54.564" v="17822" actId="114"/>
          <ac:spMkLst>
            <pc:docMk/>
            <pc:sldMk cId="440557339" sldId="984"/>
            <ac:spMk id="3" creationId="{93EB16D6-11CB-4092-9D44-C889CC5233EA}"/>
          </ac:spMkLst>
        </pc:spChg>
      </pc:sldChg>
      <pc:sldChg chg="modSp add mod">
        <pc:chgData name="Alfred Asterjadhi" userId="39de57b9-85c0-4fd1-aaac-8ca2b6560ad0" providerId="ADAL" clId="{E85912E3-C68F-4EB4-B761-6872A989CEE2}" dt="2022-11-17T07:42:06.373" v="17545"/>
        <pc:sldMkLst>
          <pc:docMk/>
          <pc:sldMk cId="781235919" sldId="985"/>
        </pc:sldMkLst>
        <pc:spChg chg="mod">
          <ac:chgData name="Alfred Asterjadhi" userId="39de57b9-85c0-4fd1-aaac-8ca2b6560ad0" providerId="ADAL" clId="{E85912E3-C68F-4EB4-B761-6872A989CEE2}" dt="2022-11-17T04:15:05.475" v="17399" actId="20577"/>
          <ac:spMkLst>
            <pc:docMk/>
            <pc:sldMk cId="781235919" sldId="985"/>
            <ac:spMk id="2" creationId="{12372A2F-8025-42D4-B5ED-6E7667DF00C8}"/>
          </ac:spMkLst>
        </pc:spChg>
        <pc:spChg chg="mod">
          <ac:chgData name="Alfred Asterjadhi" userId="39de57b9-85c0-4fd1-aaac-8ca2b6560ad0" providerId="ADAL" clId="{E85912E3-C68F-4EB4-B761-6872A989CEE2}" dt="2022-11-17T07:42:06.373" v="17545"/>
          <ac:spMkLst>
            <pc:docMk/>
            <pc:sldMk cId="781235919" sldId="985"/>
            <ac:spMk id="10" creationId="{99A414B4-2CCE-47B7-A036-CF3630BA2538}"/>
          </ac:spMkLst>
        </pc:spChg>
      </pc:sldChg>
      <pc:sldChg chg="add del">
        <pc:chgData name="Alfred Asterjadhi" userId="39de57b9-85c0-4fd1-aaac-8ca2b6560ad0" providerId="ADAL" clId="{E85912E3-C68F-4EB4-B761-6872A989CEE2}" dt="2022-11-17T04:15:45.152" v="17410"/>
        <pc:sldMkLst>
          <pc:docMk/>
          <pc:sldMk cId="1356726815" sldId="986"/>
        </pc:sldMkLst>
      </pc:sldChg>
      <pc:sldChg chg="modSp add mod">
        <pc:chgData name="Alfred Asterjadhi" userId="39de57b9-85c0-4fd1-aaac-8ca2b6560ad0" providerId="ADAL" clId="{E85912E3-C68F-4EB4-B761-6872A989CEE2}" dt="2022-11-17T07:43:15.899" v="17582"/>
        <pc:sldMkLst>
          <pc:docMk/>
          <pc:sldMk cId="3596809116" sldId="986"/>
        </pc:sldMkLst>
        <pc:spChg chg="mod">
          <ac:chgData name="Alfred Asterjadhi" userId="39de57b9-85c0-4fd1-aaac-8ca2b6560ad0" providerId="ADAL" clId="{E85912E3-C68F-4EB4-B761-6872A989CEE2}" dt="2022-11-17T04:16:11.216" v="17418" actId="20577"/>
          <ac:spMkLst>
            <pc:docMk/>
            <pc:sldMk cId="3596809116" sldId="986"/>
            <ac:spMk id="2" creationId="{78E0B067-ABE7-DE05-065D-2628E6E451B5}"/>
          </ac:spMkLst>
        </pc:spChg>
        <pc:spChg chg="mod">
          <ac:chgData name="Alfred Asterjadhi" userId="39de57b9-85c0-4fd1-aaac-8ca2b6560ad0" providerId="ADAL" clId="{E85912E3-C68F-4EB4-B761-6872A989CEE2}" dt="2022-11-17T07:43:15.899" v="17582"/>
          <ac:spMkLst>
            <pc:docMk/>
            <pc:sldMk cId="3596809116" sldId="986"/>
            <ac:spMk id="3" creationId="{92CDABE8-248C-9573-CB77-DDDB40ADCABC}"/>
          </ac:spMkLst>
        </pc:spChg>
      </pc:sldChg>
      <pc:sldChg chg="add del">
        <pc:chgData name="Alfred Asterjadhi" userId="39de57b9-85c0-4fd1-aaac-8ca2b6560ad0" providerId="ADAL" clId="{E85912E3-C68F-4EB4-B761-6872A989CEE2}" dt="2022-11-17T04:15:56.554" v="17412"/>
        <pc:sldMkLst>
          <pc:docMk/>
          <pc:sldMk cId="4268535629" sldId="986"/>
        </pc:sldMkLst>
      </pc:sldChg>
      <pc:sldMasterChg chg="modSp mod modSldLayout">
        <pc:chgData name="Alfred Asterjadhi" userId="39de57b9-85c0-4fd1-aaac-8ca2b6560ad0" providerId="ADAL" clId="{E85912E3-C68F-4EB4-B761-6872A989CEE2}" dt="2022-11-17T09:19:35.780" v="17799" actId="6549"/>
        <pc:sldMasterMkLst>
          <pc:docMk/>
          <pc:sldMasterMk cId="0" sldId="2147483648"/>
        </pc:sldMasterMkLst>
        <pc:spChg chg="mod">
          <ac:chgData name="Alfred Asterjadhi" userId="39de57b9-85c0-4fd1-aaac-8ca2b6560ad0" providerId="ADAL" clId="{E85912E3-C68F-4EB4-B761-6872A989CEE2}" dt="2022-11-17T09:19:35.780" v="17799"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802.11-22/1038r26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a:t>
            </a:r>
            <a:r>
              <a:rPr lang="en-US" sz="1800" dirty="0">
                <a:highlight>
                  <a:srgbClr val="00FF00"/>
                </a:highlight>
              </a:rPr>
              <a:t>82Y, 1(+1)N, 23A (pass)</a:t>
            </a:r>
          </a:p>
          <a:p>
            <a:r>
              <a:rPr lang="en-US" sz="1800" dirty="0"/>
              <a:t>Result:</a:t>
            </a:r>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highlight>
                  <a:srgbClr val="FF0000"/>
                </a:highlight>
              </a:rPr>
              <a:t>Preliminary Result: 	31Y, 27N, 36A (fail)</a:t>
            </a:r>
          </a:p>
          <a:p>
            <a:r>
              <a:rPr lang="en-US" sz="1600" dirty="0"/>
              <a:t>Result:</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a:t>
            </a:r>
            <a:r>
              <a:rPr lang="en-US" sz="1800" dirty="0">
                <a:highlight>
                  <a:srgbClr val="00FF00"/>
                </a:highlight>
              </a:rPr>
              <a:t>59Y, 4N 30 (pass)</a:t>
            </a:r>
          </a:p>
          <a:p>
            <a:pPr marL="0" indent="0"/>
            <a:r>
              <a:rPr lang="en-US" sz="1800" dirty="0"/>
              <a:t>Result:</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a:t>
            </a:r>
            <a:r>
              <a:rPr lang="en-US" sz="1800" dirty="0">
                <a:highlight>
                  <a:srgbClr val="FF0000"/>
                </a:highlight>
              </a:rPr>
              <a:t>44Y, 20N, 44A (fail)</a:t>
            </a:r>
          </a:p>
          <a:p>
            <a:r>
              <a:rPr lang="en-US" sz="1800" dirty="0"/>
              <a:t>Result:</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a:t>
            </a:r>
            <a:r>
              <a:rPr lang="en-US" sz="1800" dirty="0">
                <a:highlight>
                  <a:srgbClr val="FF0000"/>
                </a:highlight>
              </a:rPr>
              <a:t>31Y, 46N, 39A (fails)</a:t>
            </a:r>
          </a:p>
          <a:p>
            <a:r>
              <a:rPr lang="en-US" sz="1800" dirty="0"/>
              <a:t>Result:</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a:t>
            </a:r>
            <a:r>
              <a:rPr lang="en-US" sz="1800" dirty="0">
                <a:highlight>
                  <a:srgbClr val="00FF00"/>
                </a:highlight>
              </a:rPr>
              <a:t>61Y, 20N, 31A (pass)</a:t>
            </a:r>
          </a:p>
          <a:p>
            <a:r>
              <a:rPr lang="en-US" sz="1800" dirty="0"/>
              <a:t>Result:</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214957</TotalTime>
  <Words>15584</Words>
  <Application>Microsoft Office PowerPoint</Application>
  <PresentationFormat>On-screen Show (4:3)</PresentationFormat>
  <Paragraphs>1391</Paragraphs>
  <Slides>102</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102</vt:i4>
      </vt:variant>
    </vt:vector>
  </HeadingPairs>
  <TitlesOfParts>
    <vt:vector size="109"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2022-11-17T09:20:55Z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