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3"/>
  </p:notesMasterIdLst>
  <p:handoutMasterIdLst>
    <p:handoutMasterId r:id="rId104"/>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0" r:id="rId100"/>
    <p:sldId id="974" r:id="rId101"/>
    <p:sldId id="981" r:id="rId1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29" dt="2022-11-16T14:56:47.1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06" autoAdjust="0"/>
    <p:restoredTop sz="94660"/>
  </p:normalViewPr>
  <p:slideViewPr>
    <p:cSldViewPr>
      <p:cViewPr varScale="1">
        <p:scale>
          <a:sx n="115" d="100"/>
          <a:sy n="115" d="100"/>
        </p:scale>
        <p:origin x="124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07" Type="http://schemas.openxmlformats.org/officeDocument/2006/relationships/theme" Target="theme/theme1.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notesMaster" Target="notesMasters/notesMaster1.xml"/><Relationship Id="rId108" Type="http://schemas.openxmlformats.org/officeDocument/2006/relationships/tableStyles" Target="tableStyles.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microsoft.com/office/2016/11/relationships/changesInfo" Target="changesInfos/changesInfo1.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16T15:10:39.757" v="17094"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16T07:18:58.901" v="1686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16T07:18:58.901" v="1686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4T03:36:38.009" v="14409"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ldChg>
      <pc:sldChg chg="modSp add mod ord">
        <pc:chgData name="Alfred Asterjadhi" userId="39de57b9-85c0-4fd1-aaac-8ca2b6560ad0" providerId="ADAL" clId="{E85912E3-C68F-4EB4-B761-6872A989CEE2}" dt="2022-11-16T14:51:35.614" v="16995" actId="20577"/>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6T14:51:35.614" v="16995" actId="20577"/>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6T14:55:34.176" v="17060" actId="20577"/>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4T14:25:01.733" v="14935"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6T14:55:43.490" v="17063" actId="20577"/>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6T06:36:06.313" v="16774" actId="20577"/>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16T04:54:22.941" v="16398" actId="13926"/>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16T04:54:22.941" v="16398" actId="13926"/>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16T04:54:28.147" v="16399"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16T04:54:28.147" v="16399"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16T04:54:32.667" v="16400" actId="13926"/>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16T04:54:32.667" v="16400" actId="13926"/>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6T14:55:38.497" v="17062" actId="20577"/>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5T12:29:15.361" v="15273" actId="114"/>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6T14:52:27.222" v="17008" actId="20577"/>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6T14:52:27.222" v="17008" actId="20577"/>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5T13:50:49.560" v="15474" actId="6549"/>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5T13:50:49.560" v="15474" actId="6549"/>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16T02:10:54.359" v="15669"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16T02:10:54.359" v="15669"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6T14:55:48.665" v="17064" actId="20577"/>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6T09:39:55.154" v="16952" actId="207"/>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16T05:25:33.321" v="16689" actId="20577"/>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16T05:25:33.321" v="16689" actId="20577"/>
          <ac:spMkLst>
            <pc:docMk/>
            <pc:sldMk cId="296678830" sldId="980"/>
            <ac:spMk id="3" creationId="{181EE845-D461-8415-F46A-30A3E4980F93}"/>
          </ac:spMkLst>
        </pc:spChg>
      </pc:sldChg>
      <pc:sldChg chg="modSp new mod">
        <pc:chgData name="Alfred Asterjadhi" userId="39de57b9-85c0-4fd1-aaac-8ca2b6560ad0" providerId="ADAL" clId="{E85912E3-C68F-4EB4-B761-6872A989CEE2}" dt="2022-11-16T05:28:32.366" v="16746" actId="207"/>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6T05:28:32.366" v="16746" actId="207"/>
          <ac:spMkLst>
            <pc:docMk/>
            <pc:sldMk cId="3530745078" sldId="981"/>
            <ac:spMk id="3" creationId="{A8A8918D-AD35-E6A1-C2CF-82B199C2169E}"/>
          </ac:spMkLst>
        </pc:spChg>
      </pc:sldChg>
      <pc:sldChg chg="modSp add mod">
        <pc:chgData name="Alfred Asterjadhi" userId="39de57b9-85c0-4fd1-aaac-8ca2b6560ad0" providerId="ADAL" clId="{E85912E3-C68F-4EB4-B761-6872A989CEE2}" dt="2022-11-16T14:57:23.402" v="17092" actId="114"/>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6T14:57:23.402" v="17092" actId="114"/>
          <ac:spMkLst>
            <pc:docMk/>
            <pc:sldMk cId="2319900721" sldId="982"/>
            <ac:spMk id="3" creationId="{93EB16D6-11CB-4092-9D44-C889CC5233EA}"/>
          </ac:spMkLst>
        </pc:spChg>
      </pc:sldChg>
      <pc:sldMasterChg chg="modSp mod modSldLayout">
        <pc:chgData name="Alfred Asterjadhi" userId="39de57b9-85c0-4fd1-aaac-8ca2b6560ad0" providerId="ADAL" clId="{E85912E3-C68F-4EB4-B761-6872A989CEE2}" dt="2022-11-16T15:10:39.757" v="17094" actId="20577"/>
        <pc:sldMasterMkLst>
          <pc:docMk/>
          <pc:sldMasterMk cId="0" sldId="2147483648"/>
        </pc:sldMasterMkLst>
        <pc:spChg chg="mod">
          <ac:chgData name="Alfred Asterjadhi" userId="39de57b9-85c0-4fd1-aaac-8ca2b6560ad0" providerId="ADAL" clId="{E85912E3-C68F-4EB4-B761-6872A989CEE2}" dt="2022-11-16T15:10:39.757" v="17094"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802.11-22/1038r24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highlight>
                  <a:srgbClr val="FF0000"/>
                </a:highlight>
              </a:rPr>
              <a:t>Preliminary Result: 	31Y, 27N, 36A (fail)</a:t>
            </a:r>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a:t>
            </a:r>
            <a:r>
              <a:rPr lang="en-US" sz="1800" dirty="0">
                <a:highlight>
                  <a:srgbClr val="00FF00"/>
                </a:highlight>
              </a:rPr>
              <a:t>59Y, 4N 30 (pass)</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a:t>
            </a:r>
            <a:r>
              <a:rPr lang="en-US" sz="1800" dirty="0">
                <a:highlight>
                  <a:srgbClr val="FF0000"/>
                </a:highlight>
              </a:rPr>
              <a:t>44Y, 20N, 44A (fail)</a:t>
            </a:r>
          </a:p>
          <a:p>
            <a:r>
              <a:rPr lang="en-US" sz="1800" dirty="0"/>
              <a:t>Result:</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a:t>
            </a:r>
            <a:r>
              <a:rPr lang="en-US" sz="1800" dirty="0">
                <a:highlight>
                  <a:srgbClr val="FF0000"/>
                </a:highlight>
              </a:rPr>
              <a:t>31Y, 46N, 39A (fails)</a:t>
            </a:r>
          </a:p>
          <a:p>
            <a:r>
              <a:rPr lang="en-US" sz="1800" dirty="0"/>
              <a:t>Result:</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a:t>
            </a:r>
            <a:r>
              <a:rPr lang="en-US" sz="1800" dirty="0">
                <a:highlight>
                  <a:srgbClr val="00FF00"/>
                </a:highlight>
              </a:rPr>
              <a:t>61Y, 20N, 31A (pass)</a:t>
            </a:r>
          </a:p>
          <a:p>
            <a:r>
              <a:rPr lang="en-US" sz="1800" dirty="0"/>
              <a:t>Result:</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11-22/1695r0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10921, 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Second:</a:t>
            </a:r>
          </a:p>
          <a:p>
            <a:pPr marL="0" indent="0"/>
            <a:r>
              <a:rPr lang="en-US" sz="1200" dirty="0"/>
              <a:t>Discussion:</a:t>
            </a:r>
            <a:endParaRPr lang="en-US" sz="1200" b="0" dirty="0"/>
          </a:p>
          <a:p>
            <a:r>
              <a:rPr lang="en-US" sz="1200" dirty="0"/>
              <a:t>Result:</a:t>
            </a:r>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Second:</a:t>
            </a:r>
          </a:p>
          <a:p>
            <a:pPr marL="0" indent="0"/>
            <a:r>
              <a:rPr lang="en-US" sz="1200" dirty="0"/>
              <a:t>Discussion:</a:t>
            </a:r>
            <a:endParaRPr lang="en-US" sz="1200" b="0" dirty="0"/>
          </a:p>
          <a:p>
            <a:r>
              <a:rPr lang="en-US" sz="1200" dirty="0"/>
              <a:t>Result:</a:t>
            </a:r>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Second:</a:t>
            </a:r>
          </a:p>
          <a:p>
            <a:r>
              <a:rPr lang="en-US" sz="1800" dirty="0"/>
              <a:t>Result:</a:t>
            </a:r>
          </a:p>
          <a:p>
            <a:endParaRPr lang="en-US"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Second:</a:t>
            </a:r>
          </a:p>
          <a:p>
            <a:r>
              <a:rPr lang="en-US" dirty="0"/>
              <a:t>Discussion:</a:t>
            </a:r>
          </a:p>
          <a:p>
            <a:r>
              <a:rPr lang="en-US" dirty="0">
                <a:solidFill>
                  <a:schemeClr val="tx1"/>
                </a:solidFill>
              </a:rPr>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4942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Second:</a:t>
            </a:r>
          </a:p>
          <a:p>
            <a:pPr marL="0" indent="0"/>
            <a:r>
              <a:rPr lang="en-US" sz="1400" dirty="0"/>
              <a:t>Discussion:</a:t>
            </a:r>
          </a:p>
          <a:p>
            <a:r>
              <a:rPr lang="en-US" sz="1400" dirty="0"/>
              <a:t>Result:</a:t>
            </a:r>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3074507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214669</TotalTime>
  <Words>15156</Words>
  <Application>Microsoft Office PowerPoint</Application>
  <PresentationFormat>On-screen Show (4:3)</PresentationFormat>
  <Paragraphs>1345</Paragraphs>
  <Slides>98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98</vt:i4>
      </vt:variant>
    </vt:vector>
  </HeadingPairs>
  <TitlesOfParts>
    <vt:vector size="105"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Liaison Motion</vt:lpstr>
      <vt:lpstr>TGbe MAC January Ad-Hoc</vt:lpstr>
      <vt:lpstr>TGbe Timeline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2022-11-16T15:10:40Z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