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2"/>
  </p:notesMasterIdLst>
  <p:handoutMasterIdLst>
    <p:handoutMasterId r:id="rId103"/>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67" r:id="rId95"/>
    <p:sldId id="972" r:id="rId96"/>
    <p:sldId id="968" r:id="rId97"/>
    <p:sldId id="979" r:id="rId98"/>
    <p:sldId id="980" r:id="rId99"/>
    <p:sldId id="974" r:id="rId100"/>
    <p:sldId id="981" r:id="rId10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27" dt="2022-11-16T05:23:14.6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07" Type="http://schemas.openxmlformats.org/officeDocument/2006/relationships/tableStyles" Target="tableStyles.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notesMaster" Target="notesMasters/notesMaster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handoutMaster" Target="handoutMasters/handoutMaster1.xml"/><Relationship Id="rId108" Type="http://schemas.microsoft.com/office/2016/11/relationships/changesInfo" Target="changesInfos/changesInfo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microsoft.com/office/2015/10/relationships/revisionInfo" Target="revisionInfo.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16T09:23:16.902" v="16869"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16T07:18:58.901" v="1686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16T07:18:58.901" v="1686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4T03:36:38.009" v="14409"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ldChg>
      <pc:sldChg chg="modSp add mod ord">
        <pc:chgData name="Alfred Asterjadhi" userId="39de57b9-85c0-4fd1-aaac-8ca2b6560ad0" providerId="ADAL" clId="{E85912E3-C68F-4EB4-B761-6872A989CEE2}" dt="2022-11-16T06:54:58.593" v="16866" actId="20577"/>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6T06:54:58.593" v="16866" actId="20577"/>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6T05:06:16.300" v="16575" actId="20577"/>
        <pc:sldMkLst>
          <pc:docMk/>
          <pc:sldMk cId="354948639" sldId="967"/>
        </pc:sldMkLst>
        <pc:spChg chg="mod">
          <ac:chgData name="Alfred Asterjadhi" userId="39de57b9-85c0-4fd1-aaac-8ca2b6560ad0" providerId="ADAL" clId="{E85912E3-C68F-4EB4-B761-6872A989CEE2}" dt="2022-11-16T05:06:16.300" v="16575" actId="20577"/>
          <ac:spMkLst>
            <pc:docMk/>
            <pc:sldMk cId="354948639" sldId="967"/>
            <ac:spMk id="2" creationId="{49510D9F-7498-4603-98A7-A6DB1EDD560E}"/>
          </ac:spMkLst>
        </pc:spChg>
        <pc:spChg chg="mod">
          <ac:chgData name="Alfred Asterjadhi" userId="39de57b9-85c0-4fd1-aaac-8ca2b6560ad0" providerId="ADAL" clId="{E85912E3-C68F-4EB4-B761-6872A989CEE2}" dt="2022-11-14T14:25:01.733" v="14935"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6T06:36:06.313" v="16774" actId="20577"/>
        <pc:sldMkLst>
          <pc:docMk/>
          <pc:sldMk cId="1025901132" sldId="968"/>
        </pc:sldMkLst>
        <pc:spChg chg="mod">
          <ac:chgData name="Alfred Asterjadhi" userId="39de57b9-85c0-4fd1-aaac-8ca2b6560ad0" providerId="ADAL" clId="{E85912E3-C68F-4EB4-B761-6872A989CEE2}" dt="2022-11-16T05:06:21.481" v="16578"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6T06:36:06.313" v="16774" actId="20577"/>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16T04:54:22.941" v="16398" actId="13926"/>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16T04:54:22.941" v="16398" actId="13926"/>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16T04:54:28.147" v="16399"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16T04:54:28.147" v="16399"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16T04:54:32.667" v="16400" actId="13926"/>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16T04:54:32.667" v="16400" actId="13926"/>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6T05:06:19.099" v="16577" actId="20577"/>
        <pc:sldMkLst>
          <pc:docMk/>
          <pc:sldMk cId="390643961" sldId="972"/>
        </pc:sldMkLst>
        <pc:spChg chg="mod">
          <ac:chgData name="Alfred Asterjadhi" userId="39de57b9-85c0-4fd1-aaac-8ca2b6560ad0" providerId="ADAL" clId="{E85912E3-C68F-4EB4-B761-6872A989CEE2}" dt="2022-11-16T05:06:19.099" v="16577" actId="20577"/>
          <ac:spMkLst>
            <pc:docMk/>
            <pc:sldMk cId="390643961" sldId="972"/>
            <ac:spMk id="2" creationId="{49510D9F-7498-4603-98A7-A6DB1EDD560E}"/>
          </ac:spMkLst>
        </pc:spChg>
        <pc:spChg chg="mod">
          <ac:chgData name="Alfred Asterjadhi" userId="39de57b9-85c0-4fd1-aaac-8ca2b6560ad0" providerId="ADAL" clId="{E85912E3-C68F-4EB4-B761-6872A989CEE2}" dt="2022-11-15T12:29:15.361" v="15273" actId="114"/>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6T05:06:13.680" v="16573" actId="20577"/>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6T05:05:58.226" v="16569" actId="20577"/>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5T13:50:49.560" v="15474" actId="6549"/>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5T13:50:49.560" v="15474" actId="6549"/>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16T02:10:54.359" v="15669"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16T02:10:54.359" v="15669"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6T05:12:15.271" v="16650" actId="20577"/>
        <pc:sldMkLst>
          <pc:docMk/>
          <pc:sldMk cId="2677617291" sldId="979"/>
        </pc:sldMkLst>
        <pc:spChg chg="mod">
          <ac:chgData name="Alfred Asterjadhi" userId="39de57b9-85c0-4fd1-aaac-8ca2b6560ad0" providerId="ADAL" clId="{E85912E3-C68F-4EB4-B761-6872A989CEE2}" dt="2022-11-16T05:10:02.006" v="16580"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6T05:12:15.271" v="16650" actId="20577"/>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16T05:25:33.321" v="16689" actId="20577"/>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16T05:25:33.321" v="16689" actId="20577"/>
          <ac:spMkLst>
            <pc:docMk/>
            <pc:sldMk cId="296678830" sldId="980"/>
            <ac:spMk id="3" creationId="{181EE845-D461-8415-F46A-30A3E4980F93}"/>
          </ac:spMkLst>
        </pc:spChg>
      </pc:sldChg>
      <pc:sldChg chg="modSp new mod">
        <pc:chgData name="Alfred Asterjadhi" userId="39de57b9-85c0-4fd1-aaac-8ca2b6560ad0" providerId="ADAL" clId="{E85912E3-C68F-4EB4-B761-6872A989CEE2}" dt="2022-11-16T05:28:32.366" v="16746" actId="207"/>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6T05:28:32.366" v="16746" actId="207"/>
          <ac:spMkLst>
            <pc:docMk/>
            <pc:sldMk cId="3530745078" sldId="981"/>
            <ac:spMk id="3" creationId="{A8A8918D-AD35-E6A1-C2CF-82B199C2169E}"/>
          </ac:spMkLst>
        </pc:spChg>
      </pc:sldChg>
      <pc:sldMasterChg chg="modSp mod modSldLayout">
        <pc:chgData name="Alfred Asterjadhi" userId="39de57b9-85c0-4fd1-aaac-8ca2b6560ad0" providerId="ADAL" clId="{E85912E3-C68F-4EB4-B761-6872A989CEE2}" dt="2022-11-16T09:23:16.902" v="16869" actId="6549"/>
        <pc:sldMasterMkLst>
          <pc:docMk/>
          <pc:sldMasterMk cId="0" sldId="2147483648"/>
        </pc:sldMasterMkLst>
        <pc:spChg chg="mod">
          <ac:chgData name="Alfred Asterjadhi" userId="39de57b9-85c0-4fd1-aaac-8ca2b6560ad0" providerId="ADAL" clId="{E85912E3-C68F-4EB4-B761-6872A989CEE2}" dt="2022-11-16T09:23:16.902" v="16869"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3.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highlight>
                  <a:srgbClr val="FF0000"/>
                </a:highlight>
              </a:rPr>
              <a:t>Preliminary Result: 	31Y, 27N, 36A (fail)</a:t>
            </a:r>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a:t>
            </a:r>
            <a:r>
              <a:rPr lang="en-US" sz="1800" dirty="0">
                <a:highlight>
                  <a:srgbClr val="00FF00"/>
                </a:highlight>
              </a:rPr>
              <a:t>59Y, 4N 30 (pass)</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a:t>
            </a:r>
            <a:r>
              <a:rPr lang="en-US" sz="1800" dirty="0">
                <a:highlight>
                  <a:srgbClr val="FF0000"/>
                </a:highlight>
              </a:rPr>
              <a:t>44Y, 20N, 44A (fail)</a:t>
            </a:r>
          </a:p>
          <a:p>
            <a:r>
              <a:rPr lang="en-US" sz="1800" dirty="0"/>
              <a:t>Result:</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a:t>
            </a:r>
            <a:r>
              <a:rPr lang="en-US" sz="1800" dirty="0">
                <a:highlight>
                  <a:srgbClr val="FF0000"/>
                </a:highlight>
              </a:rPr>
              <a:t>31Y, 46N, 39A (fails)</a:t>
            </a:r>
          </a:p>
          <a:p>
            <a:r>
              <a:rPr lang="en-US" sz="1800" dirty="0"/>
              <a:t>Result:</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a:t>
            </a:r>
            <a:r>
              <a:rPr lang="en-US" sz="1800" dirty="0">
                <a:highlight>
                  <a:srgbClr val="00FF00"/>
                </a:highlight>
              </a:rPr>
              <a:t>61Y, 20N, 31A (pass)</a:t>
            </a:r>
          </a:p>
          <a:p>
            <a:r>
              <a:rPr lang="en-US" sz="1800" dirty="0"/>
              <a:t>Result:</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10434, 12813 in </a:t>
            </a:r>
            <a:r>
              <a:rPr lang="en-US" sz="1200" b="0" kern="100" dirty="0">
                <a:effectLst/>
                <a:ea typeface="Malgun Gothic" panose="020B0503020000020004" pitchFamily="34" charset="-127"/>
                <a:cs typeface="Times New Roman" panose="02020603050405020304" pitchFamily="18" charset="0"/>
                <a:hlinkClick r:id="rId4"/>
              </a:rPr>
              <a:t>11-22/1335r5</a:t>
            </a:r>
            <a:r>
              <a:rPr lang="en-US" sz="1200" b="0" kern="100" dirty="0">
                <a:effectLst/>
                <a:ea typeface="Malgun Gothic" panose="020B0503020000020004" pitchFamily="34" charset="-127"/>
                <a:cs typeface="Times New Roman" panose="02020603050405020304" pitchFamily="18" charset="0"/>
              </a:rPr>
              <a:t> &amp; 13920, 10877, 13733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solidFill>
                  <a:srgbClr val="FF0000"/>
                </a:solidFill>
                <a:effectLst/>
                <a:ea typeface="Malgun Gothic" panose="020B0503020000020004" pitchFamily="34" charset="-127"/>
                <a:cs typeface="Times New Roman" panose="02020603050405020304" pitchFamily="18" charset="0"/>
              </a:rPr>
              <a:t>**</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a:p>
            <a:r>
              <a:rPr lang="en-US" sz="1100" i="1" dirty="0">
                <a:solidFill>
                  <a:srgbClr val="FF0000"/>
                </a:solidFill>
              </a:rPr>
              <a:t>**Some amendment to the CID list is pending out of PM2 Ad-hoc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10921, 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Second:</a:t>
            </a:r>
          </a:p>
          <a:p>
            <a:pPr marL="0" indent="0"/>
            <a:r>
              <a:rPr lang="en-US" sz="1200" dirty="0"/>
              <a:t>Discussion:</a:t>
            </a:r>
            <a:endParaRPr lang="en-US" sz="1200" b="0" dirty="0"/>
          </a:p>
          <a:p>
            <a:r>
              <a:rPr lang="en-US" sz="1200" dirty="0"/>
              <a:t>Result:</a:t>
            </a:r>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10976,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Second:</a:t>
            </a:r>
          </a:p>
          <a:p>
            <a:pPr marL="0" indent="0"/>
            <a:r>
              <a:rPr lang="en-US" sz="1200" dirty="0"/>
              <a:t>Discussion:</a:t>
            </a:r>
            <a:endParaRPr lang="en-US" sz="1200" b="0" dirty="0"/>
          </a:p>
          <a:p>
            <a:r>
              <a:rPr lang="en-US" sz="1200" dirty="0"/>
              <a:t>Result:</a:t>
            </a:r>
          </a:p>
          <a:p>
            <a:endParaRPr lang="en-US" sz="1050" i="1" dirty="0"/>
          </a:p>
          <a:p>
            <a:r>
              <a:rPr lang="en-US" sz="105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Second:</a:t>
            </a:r>
          </a:p>
          <a:p>
            <a:r>
              <a:rPr lang="en-US" sz="1800" dirty="0"/>
              <a:t>Result:</a:t>
            </a:r>
          </a:p>
          <a:p>
            <a:endParaRPr lang="en-US"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Second:</a:t>
            </a:r>
          </a:p>
          <a:p>
            <a:r>
              <a:rPr lang="en-US" dirty="0"/>
              <a:t>Discussion:</a:t>
            </a:r>
          </a:p>
          <a:p>
            <a:r>
              <a:rPr lang="en-US" dirty="0">
                <a:solidFill>
                  <a:schemeClr val="tx1"/>
                </a:solidFill>
              </a:rPr>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4942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Second:</a:t>
            </a:r>
          </a:p>
          <a:p>
            <a:pPr marL="0" indent="0"/>
            <a:r>
              <a:rPr lang="en-US" sz="1400" dirty="0"/>
              <a:t>Discussion:</a:t>
            </a:r>
          </a:p>
          <a:p>
            <a:r>
              <a:rPr lang="en-US" sz="1400" dirty="0"/>
              <a:t>Result:</a:t>
            </a:r>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3074507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214659</TotalTime>
  <Words>14993</Words>
  <Application>Microsoft Office PowerPoint</Application>
  <PresentationFormat>On-screen Show (4:3)</PresentationFormat>
  <Paragraphs>1331</Paragraphs>
  <Slides>97</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97</vt:i4>
      </vt:variant>
    </vt:vector>
  </HeadingPairs>
  <TitlesOfParts>
    <vt:vector size="104"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(PHY)</vt:lpstr>
      <vt:lpstr>Motion 473 (PHY)</vt:lpstr>
      <vt:lpstr>Motion 474 (JOINT)</vt:lpstr>
      <vt:lpstr>Motion 475 (JOINT)</vt:lpstr>
      <vt:lpstr>Liaison Motion</vt:lpstr>
      <vt:lpstr>TGbe MAC January Ad-Hoc</vt:lpstr>
      <vt:lpstr>TGbe Timeline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2022-11-16T09:23:19Z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