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1"/>
  </p:notesMasterIdLst>
  <p:handoutMasterIdLst>
    <p:handoutMasterId r:id="rId82"/>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47" r:id="rId75"/>
    <p:sldId id="949" r:id="rId76"/>
    <p:sldId id="954" r:id="rId77"/>
    <p:sldId id="955" r:id="rId78"/>
    <p:sldId id="957" r:id="rId79"/>
    <p:sldId id="958" r:id="rId8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332" dt="2022-11-02T17:09:05.2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88"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microsoft.com/office/2016/11/relationships/changesInfo" Target="changesInfos/changesInfo1.xml"/><Relationship Id="rId61" Type="http://schemas.openxmlformats.org/officeDocument/2006/relationships/slide" Target="slides/slide57.xml"/><Relationship Id="rId8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1-02T17:09:30.435" v="13363"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0-31T15:54:58.690" v="13194" actId="114"/>
        <pc:sldMkLst>
          <pc:docMk/>
          <pc:sldMk cId="3886147155" sldId="947"/>
        </pc:sldMkLst>
        <pc:spChg chg="mod">
          <ac:chgData name="Alfred Asterjadhi" userId="39de57b9-85c0-4fd1-aaac-8ca2b6560ad0" providerId="ADAL" clId="{E85912E3-C68F-4EB4-B761-6872A989CEE2}" dt="2022-10-18T03:40:17.424" v="11981" actId="20577"/>
          <ac:spMkLst>
            <pc:docMk/>
            <pc:sldMk cId="3886147155" sldId="947"/>
            <ac:spMk id="2" creationId="{49510D9F-7498-4603-98A7-A6DB1EDD560E}"/>
          </ac:spMkLst>
        </pc:spChg>
        <pc:spChg chg="mod">
          <ac:chgData name="Alfred Asterjadhi" userId="39de57b9-85c0-4fd1-aaac-8ca2b6560ad0" providerId="ADAL" clId="{E85912E3-C68F-4EB4-B761-6872A989CEE2}" dt="2022-10-31T15:54:58.690" v="13194" actId="114"/>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0-28T21:14:32.986" v="13104"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0-18T03:40:07.677" v="11979" actId="33524"/>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02T17:02:12.910" v="13340" actId="6549"/>
        <pc:sldMkLst>
          <pc:docMk/>
          <pc:sldMk cId="1475195319" sldId="949"/>
        </pc:sldMkLst>
        <pc:spChg chg="mod">
          <ac:chgData name="Alfred Asterjadhi" userId="39de57b9-85c0-4fd1-aaac-8ca2b6560ad0" providerId="ADAL" clId="{E85912E3-C68F-4EB4-B761-6872A989CEE2}" dt="2022-10-18T03:53:14.468" v="1204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02T17:02:12.910" v="13340" actId="6549"/>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0-28T21:14:41.523" v="13107"/>
        <pc:sldMkLst>
          <pc:docMk/>
          <pc:sldMk cId="1099544640" sldId="954"/>
        </pc:sldMkLst>
        <pc:spChg chg="mod">
          <ac:chgData name="Alfred Asterjadhi" userId="39de57b9-85c0-4fd1-aaac-8ca2b6560ad0" providerId="ADAL" clId="{E85912E3-C68F-4EB4-B761-6872A989CEE2}" dt="2022-10-28T17:48:16.589" v="12892" actId="20577"/>
          <ac:spMkLst>
            <pc:docMk/>
            <pc:sldMk cId="1099544640" sldId="954"/>
            <ac:spMk id="2" creationId="{49510D9F-7498-4603-98A7-A6DB1EDD560E}"/>
          </ac:spMkLst>
        </pc:spChg>
        <pc:spChg chg="mod">
          <ac:chgData name="Alfred Asterjadhi" userId="39de57b9-85c0-4fd1-aaac-8ca2b6560ad0" providerId="ADAL" clId="{E85912E3-C68F-4EB4-B761-6872A989CEE2}" dt="2022-10-28T19:10:58.787" v="13013" actId="6549"/>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02T16:40:46.767" v="13337" actId="114"/>
        <pc:sldMkLst>
          <pc:docMk/>
          <pc:sldMk cId="3583713761" sldId="955"/>
        </pc:sldMkLst>
        <pc:spChg chg="mod">
          <ac:chgData name="Alfred Asterjadhi" userId="39de57b9-85c0-4fd1-aaac-8ca2b6560ad0" providerId="ADAL" clId="{E85912E3-C68F-4EB4-B761-6872A989CEE2}" dt="2022-10-28T19:08:14.801" v="1294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02T16:40:46.767" v="13337" actId="114"/>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modSp add mod">
        <pc:chgData name="Alfred Asterjadhi" userId="39de57b9-85c0-4fd1-aaac-8ca2b6560ad0" providerId="ADAL" clId="{E85912E3-C68F-4EB4-B761-6872A989CEE2}" dt="2022-11-02T16:40:52.014" v="13339" actId="20577"/>
        <pc:sldMkLst>
          <pc:docMk/>
          <pc:sldMk cId="3559017953" sldId="957"/>
        </pc:sldMkLst>
        <pc:spChg chg="mod">
          <ac:chgData name="Alfred Asterjadhi" userId="39de57b9-85c0-4fd1-aaac-8ca2b6560ad0" providerId="ADAL" clId="{E85912E3-C68F-4EB4-B761-6872A989CEE2}" dt="2022-11-02T16:40:52.014" v="13339"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02T15:59:29.385" v="13294" actId="20577"/>
          <ac:spMkLst>
            <pc:docMk/>
            <pc:sldMk cId="3559017953" sldId="957"/>
            <ac:spMk id="10" creationId="{99A414B4-2CCE-47B7-A036-CF3630BA2538}"/>
          </ac:spMkLst>
        </pc:sp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02T17:09:30.435" v="13363" actId="20577"/>
        <pc:sldMkLst>
          <pc:docMk/>
          <pc:sldMk cId="3896176971" sldId="958"/>
        </pc:sldMkLst>
        <pc:spChg chg="mod">
          <ac:chgData name="Alfred Asterjadhi" userId="39de57b9-85c0-4fd1-aaac-8ca2b6560ad0" providerId="ADAL" clId="{E85912E3-C68F-4EB4-B761-6872A989CEE2}" dt="2022-11-02T17:08:42.682" v="13349" actId="20577"/>
          <ac:spMkLst>
            <pc:docMk/>
            <pc:sldMk cId="3896176971" sldId="958"/>
            <ac:spMk id="2" creationId="{41C54AEC-4D0A-EE22-BBF2-273BDCA79AC5}"/>
          </ac:spMkLst>
        </pc:spChg>
        <pc:spChg chg="mod">
          <ac:chgData name="Alfred Asterjadhi" userId="39de57b9-85c0-4fd1-aaac-8ca2b6560ad0" providerId="ADAL" clId="{E85912E3-C68F-4EB4-B761-6872A989CEE2}" dt="2022-11-02T17:09:14.775" v="13355" actId="20577"/>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MasterChg chg="modSp mod modSldLayout">
        <pc:chgData name="Alfred Asterjadhi" userId="39de57b9-85c0-4fd1-aaac-8ca2b6560ad0" providerId="ADAL" clId="{E85912E3-C68F-4EB4-B761-6872A989CEE2}" dt="2022-11-02T17:08:13.575" v="13344" actId="6549"/>
        <pc:sldMasterMkLst>
          <pc:docMk/>
          <pc:sldMasterMk cId="0" sldId="2147483648"/>
        </pc:sldMasterMkLst>
        <pc:spChg chg="mod">
          <ac:chgData name="Alfred Asterjadhi" userId="39de57b9-85c0-4fd1-aaac-8ca2b6560ad0" providerId="ADAL" clId="{E85912E3-C68F-4EB4-B761-6872A989CEE2}" dt="2022-11-02T17:08:13.575" v="13344"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2/11-22-1565-02-00be-lb266-cr-for-uora.docx" TargetMode="External"/><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773-09-00be-11-22-xxxx-00-lb266-crs-for-cids-in-quarantine-part-1.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a:t>
            </a:r>
            <a:r>
              <a:rPr lang="en-US" dirty="0" err="1">
                <a:solidFill>
                  <a:schemeClr val="tx1"/>
                </a:solidFill>
              </a:rPr>
              <a:t>X</a:t>
            </a:r>
            <a:r>
              <a:rPr lang="en-US" baseline="30000" dirty="0" err="1">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3"/>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457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458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11-22/1773r9</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201090</TotalTime>
  <Words>11843</Words>
  <Application>Microsoft Office PowerPoint</Application>
  <PresentationFormat>On-screen Show (4:3)</PresentationFormat>
  <Paragraphs>1038</Paragraphs>
  <Slides>76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2" baseType="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Xth</vt:lpstr>
      <vt:lpstr>Motion 453 (PHY)</vt:lpstr>
      <vt:lpstr>Motion 454 (MAC)</vt:lpstr>
      <vt:lpstr>Motion 455 (JOINT)</vt:lpstr>
      <vt:lpstr>Motion 456 (MAC)</vt:lpstr>
      <vt:lpstr>Motion 457 (Withdrawal)</vt:lpstr>
      <vt:lpstr>Motion 458 (Quarantine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2022-11-02T17:09:33Z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