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9"/>
  </p:notesMasterIdLst>
  <p:handoutMasterIdLst>
    <p:handoutMasterId r:id="rId80"/>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47" r:id="rId75"/>
    <p:sldId id="949" r:id="rId76"/>
    <p:sldId id="954" r:id="rId77"/>
    <p:sldId id="955" r:id="rId7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320" dt="2022-10-28T19:13: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tableStyles" Target="tableStyle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notesMaster" Target="notesMasters/notesMaster1.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handoutMaster" Target="handoutMasters/handoutMaster1.xml"/><Relationship Id="rId85"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61" Type="http://schemas.openxmlformats.org/officeDocument/2006/relationships/slide" Target="slides/slide57.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0-28T21:14:43.099" v="13108"/>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26T15:12:27.386" v="12403"/>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10-26T15:12:27.386" v="12403"/>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26T15:13:55.075" v="12432" actId="6549"/>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26T15:13:55.075" v="12432"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26T15:16:06.849" v="12495" actId="654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26T15:16:06.849" v="12495" actId="6549"/>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26T15:18:04.142" v="12520" actId="6549"/>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26T15:18:04.142" v="12520" actId="6549"/>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26T15:14:53.102" v="12463" actId="6549"/>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26T15:14:53.102" v="12463" actId="6549"/>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26T15:28:40.384" v="12573" actId="20577"/>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26T15:28:40.384" v="12573" actId="20577"/>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Chg chg="modSp add mod">
        <pc:chgData name="Alfred Asterjadhi" userId="39de57b9-85c0-4fd1-aaac-8ca2b6560ad0" providerId="ADAL" clId="{E85912E3-C68F-4EB4-B761-6872A989CEE2}" dt="2022-10-28T21:14:38.220" v="13105"/>
        <pc:sldMkLst>
          <pc:docMk/>
          <pc:sldMk cId="3886147155" sldId="947"/>
        </pc:sldMkLst>
        <pc:spChg chg="mod">
          <ac:chgData name="Alfred Asterjadhi" userId="39de57b9-85c0-4fd1-aaac-8ca2b6560ad0" providerId="ADAL" clId="{E85912E3-C68F-4EB4-B761-6872A989CEE2}" dt="2022-10-18T03:40:17.424" v="11981" actId="20577"/>
          <ac:spMkLst>
            <pc:docMk/>
            <pc:sldMk cId="3886147155" sldId="947"/>
            <ac:spMk id="2" creationId="{49510D9F-7498-4603-98A7-A6DB1EDD560E}"/>
          </ac:spMkLst>
        </pc:spChg>
        <pc:spChg chg="mod">
          <ac:chgData name="Alfred Asterjadhi" userId="39de57b9-85c0-4fd1-aaac-8ca2b6560ad0" providerId="ADAL" clId="{E85912E3-C68F-4EB4-B761-6872A989CEE2}" dt="2022-10-18T03:48:34.720" v="12039" actId="20577"/>
          <ac:spMkLst>
            <pc:docMk/>
            <pc:sldMk cId="3886147155" sldId="947"/>
            <ac:spMk id="3" creationId="{93EB16D6-11CB-4092-9D44-C889CC5233EA}"/>
          </ac:spMkLst>
        </pc:spChg>
        <pc:spChg chg="mod">
          <ac:chgData name="Alfred Asterjadhi" userId="39de57b9-85c0-4fd1-aaac-8ca2b6560ad0" providerId="ADAL" clId="{E85912E3-C68F-4EB4-B761-6872A989CEE2}" dt="2022-10-28T21:14:38.220" v="13105"/>
          <ac:spMkLst>
            <pc:docMk/>
            <pc:sldMk cId="3886147155" sldId="947"/>
            <ac:spMk id="6" creationId="{536B0377-C8E2-442F-A310-3A1EE7A7D0C0}"/>
          </ac:spMkLst>
        </pc:spChg>
      </pc:sldChg>
      <pc:sldChg chg="modSp add mod">
        <pc:chgData name="Alfred Asterjadhi" userId="39de57b9-85c0-4fd1-aaac-8ca2b6560ad0" providerId="ADAL" clId="{E85912E3-C68F-4EB4-B761-6872A989CEE2}" dt="2022-10-28T21:14:32.986" v="13104" actId="20577"/>
        <pc:sldMkLst>
          <pc:docMk/>
          <pc:sldMk cId="1288529324" sldId="948"/>
        </pc:sldMkLst>
        <pc:spChg chg="mod">
          <ac:chgData name="Alfred Asterjadhi" userId="39de57b9-85c0-4fd1-aaac-8ca2b6560ad0" providerId="ADAL" clId="{E85912E3-C68F-4EB4-B761-6872A989CEE2}" dt="2022-10-28T21:14:32.986" v="13104" actId="20577"/>
          <ac:spMkLst>
            <pc:docMk/>
            <pc:sldMk cId="1288529324" sldId="948"/>
            <ac:spMk id="6" creationId="{7488035E-BDAD-477C-AA55-E8989C4B7B8C}"/>
          </ac:spMkLst>
        </pc:spChg>
        <pc:spChg chg="mod">
          <ac:chgData name="Alfred Asterjadhi" userId="39de57b9-85c0-4fd1-aaac-8ca2b6560ad0" providerId="ADAL" clId="{E85912E3-C68F-4EB4-B761-6872A989CEE2}" dt="2022-10-18T03:40:07.677" v="11979" actId="33524"/>
          <ac:spMkLst>
            <pc:docMk/>
            <pc:sldMk cId="1288529324" sldId="948"/>
            <ac:spMk id="7" creationId="{3126AA10-DC1C-4E34-80DA-B427588F2BD9}"/>
          </ac:spMkLst>
        </pc:spChg>
      </pc:sldChg>
      <pc:sldChg chg="modSp add mod">
        <pc:chgData name="Alfred Asterjadhi" userId="39de57b9-85c0-4fd1-aaac-8ca2b6560ad0" providerId="ADAL" clId="{E85912E3-C68F-4EB4-B761-6872A989CEE2}" dt="2022-10-28T21:14:40.010" v="13106"/>
        <pc:sldMkLst>
          <pc:docMk/>
          <pc:sldMk cId="1475195319" sldId="949"/>
        </pc:sldMkLst>
        <pc:spChg chg="mod">
          <ac:chgData name="Alfred Asterjadhi" userId="39de57b9-85c0-4fd1-aaac-8ca2b6560ad0" providerId="ADAL" clId="{E85912E3-C68F-4EB4-B761-6872A989CEE2}" dt="2022-10-18T03:53:14.468" v="12044" actId="20577"/>
          <ac:spMkLst>
            <pc:docMk/>
            <pc:sldMk cId="1475195319" sldId="949"/>
            <ac:spMk id="2" creationId="{49510D9F-7498-4603-98A7-A6DB1EDD560E}"/>
          </ac:spMkLst>
        </pc:spChg>
        <pc:spChg chg="mod">
          <ac:chgData name="Alfred Asterjadhi" userId="39de57b9-85c0-4fd1-aaac-8ca2b6560ad0" providerId="ADAL" clId="{E85912E3-C68F-4EB4-B761-6872A989CEE2}" dt="2022-10-20T17:33:04.267" v="12180" actId="114"/>
          <ac:spMkLst>
            <pc:docMk/>
            <pc:sldMk cId="1475195319" sldId="949"/>
            <ac:spMk id="3" creationId="{93EB16D6-11CB-4092-9D44-C889CC5233EA}"/>
          </ac:spMkLst>
        </pc:spChg>
        <pc:spChg chg="mod">
          <ac:chgData name="Alfred Asterjadhi" userId="39de57b9-85c0-4fd1-aaac-8ca2b6560ad0" providerId="ADAL" clId="{E85912E3-C68F-4EB4-B761-6872A989CEE2}" dt="2022-10-28T21:14:40.010" v="13106"/>
          <ac:spMkLst>
            <pc:docMk/>
            <pc:sldMk cId="1475195319" sldId="949"/>
            <ac:spMk id="6" creationId="{536B0377-C8E2-442F-A310-3A1EE7A7D0C0}"/>
          </ac:spMkLst>
        </pc:spChg>
      </pc:sldChg>
      <pc:sldChg chg="modSp add del mod">
        <pc:chgData name="Alfred Asterjadhi" userId="39de57b9-85c0-4fd1-aaac-8ca2b6560ad0" providerId="ADAL" clId="{E85912E3-C68F-4EB4-B761-6872A989CEE2}" dt="2022-10-24T15:36:57.337" v="12204" actId="47"/>
        <pc:sldMkLst>
          <pc:docMk/>
          <pc:sldMk cId="852455220" sldId="950"/>
        </pc:sldMkLst>
        <pc:spChg chg="mod">
          <ac:chgData name="Alfred Asterjadhi" userId="39de57b9-85c0-4fd1-aaac-8ca2b6560ad0" providerId="ADAL" clId="{E85912E3-C68F-4EB4-B761-6872A989CEE2}" dt="2022-10-24T15:36:53.920" v="12203" actId="20577"/>
          <ac:spMkLst>
            <pc:docMk/>
            <pc:sldMk cId="852455220" sldId="950"/>
            <ac:spMk id="2" creationId="{41C54AEC-4D0A-EE22-BBF2-273BDCA79AC5}"/>
          </ac:spMkLst>
        </pc:spChg>
      </pc:sldChg>
      <pc:sldChg chg="modSp add mod">
        <pc:chgData name="Alfred Asterjadhi" userId="39de57b9-85c0-4fd1-aaac-8ca2b6560ad0" providerId="ADAL" clId="{E85912E3-C68F-4EB4-B761-6872A989CEE2}" dt="2022-10-28T21:07:47.273" v="13078" actId="13926"/>
        <pc:sldMkLst>
          <pc:docMk/>
          <pc:sldMk cId="2315295219" sldId="950"/>
        </pc:sldMkLst>
        <pc:spChg chg="mod">
          <ac:chgData name="Alfred Asterjadhi" userId="39de57b9-85c0-4fd1-aaac-8ca2b6560ad0" providerId="ADAL" clId="{E85912E3-C68F-4EB4-B761-6872A989CEE2}" dt="2022-10-24T15:37:12.365" v="12221" actId="20577"/>
          <ac:spMkLst>
            <pc:docMk/>
            <pc:sldMk cId="2315295219" sldId="950"/>
            <ac:spMk id="2" creationId="{49510D9F-7498-4603-98A7-A6DB1EDD560E}"/>
          </ac:spMkLst>
        </pc:spChg>
        <pc:spChg chg="mod">
          <ac:chgData name="Alfred Asterjadhi" userId="39de57b9-85c0-4fd1-aaac-8ca2b6560ad0" providerId="ADAL" clId="{E85912E3-C68F-4EB4-B761-6872A989CEE2}" dt="2022-10-28T21:07:47.273" v="13078" actId="13926"/>
          <ac:spMkLst>
            <pc:docMk/>
            <pc:sldMk cId="2315295219" sldId="950"/>
            <ac:spMk id="3" creationId="{93EB16D6-11CB-4092-9D44-C889CC5233EA}"/>
          </ac:spMkLst>
        </pc:spChg>
      </pc:sldChg>
      <pc:sldChg chg="modSp add mod">
        <pc:chgData name="Alfred Asterjadhi" userId="39de57b9-85c0-4fd1-aaac-8ca2b6560ad0" providerId="ADAL" clId="{E85912E3-C68F-4EB4-B761-6872A989CEE2}" dt="2022-10-28T21:09:17.770" v="13093" actId="20577"/>
        <pc:sldMkLst>
          <pc:docMk/>
          <pc:sldMk cId="590578292" sldId="951"/>
        </pc:sldMkLst>
        <pc:spChg chg="mod">
          <ac:chgData name="Alfred Asterjadhi" userId="39de57b9-85c0-4fd1-aaac-8ca2b6560ad0" providerId="ADAL" clId="{E85912E3-C68F-4EB4-B761-6872A989CEE2}" dt="2022-10-26T15:41:30.291" v="12670" actId="20577"/>
          <ac:spMkLst>
            <pc:docMk/>
            <pc:sldMk cId="590578292" sldId="951"/>
            <ac:spMk id="2" creationId="{49510D9F-7498-4603-98A7-A6DB1EDD560E}"/>
          </ac:spMkLst>
        </pc:spChg>
        <pc:spChg chg="mod">
          <ac:chgData name="Alfred Asterjadhi" userId="39de57b9-85c0-4fd1-aaac-8ca2b6560ad0" providerId="ADAL" clId="{E85912E3-C68F-4EB4-B761-6872A989CEE2}" dt="2022-10-28T21:09:17.770" v="13093" actId="20577"/>
          <ac:spMkLst>
            <pc:docMk/>
            <pc:sldMk cId="590578292" sldId="951"/>
            <ac:spMk id="3" creationId="{93EB16D6-11CB-4092-9D44-C889CC5233EA}"/>
          </ac:spMkLst>
        </pc:spChg>
      </pc:sldChg>
      <pc:sldChg chg="modSp add mod">
        <pc:chgData name="Alfred Asterjadhi" userId="39de57b9-85c0-4fd1-aaac-8ca2b6560ad0" providerId="ADAL" clId="{E85912E3-C68F-4EB4-B761-6872A989CEE2}" dt="2022-10-28T21:09:23.354" v="13094" actId="13926"/>
        <pc:sldMkLst>
          <pc:docMk/>
          <pc:sldMk cId="42806778" sldId="952"/>
        </pc:sldMkLst>
        <pc:spChg chg="mod">
          <ac:chgData name="Alfred Asterjadhi" userId="39de57b9-85c0-4fd1-aaac-8ca2b6560ad0" providerId="ADAL" clId="{E85912E3-C68F-4EB4-B761-6872A989CEE2}" dt="2022-10-26T15:47:40.638" v="12803" actId="20577"/>
          <ac:spMkLst>
            <pc:docMk/>
            <pc:sldMk cId="42806778" sldId="952"/>
            <ac:spMk id="2" creationId="{49510D9F-7498-4603-98A7-A6DB1EDD560E}"/>
          </ac:spMkLst>
        </pc:spChg>
        <pc:spChg chg="mod">
          <ac:chgData name="Alfred Asterjadhi" userId="39de57b9-85c0-4fd1-aaac-8ca2b6560ad0" providerId="ADAL" clId="{E85912E3-C68F-4EB4-B761-6872A989CEE2}" dt="2022-10-28T21:09:23.354" v="13094" actId="13926"/>
          <ac:spMkLst>
            <pc:docMk/>
            <pc:sldMk cId="42806778" sldId="952"/>
            <ac:spMk id="3" creationId="{93EB16D6-11CB-4092-9D44-C889CC5233EA}"/>
          </ac:spMkLst>
        </pc:spChg>
      </pc:sldChg>
      <pc:sldChg chg="new del">
        <pc:chgData name="Alfred Asterjadhi" userId="39de57b9-85c0-4fd1-aaac-8ca2b6560ad0" providerId="ADAL" clId="{E85912E3-C68F-4EB4-B761-6872A989CEE2}" dt="2022-10-28T17:48:02.484" v="12884" actId="47"/>
        <pc:sldMkLst>
          <pc:docMk/>
          <pc:sldMk cId="2107700750" sldId="953"/>
        </pc:sldMkLst>
      </pc:sldChg>
      <pc:sldChg chg="modSp add mod">
        <pc:chgData name="Alfred Asterjadhi" userId="39de57b9-85c0-4fd1-aaac-8ca2b6560ad0" providerId="ADAL" clId="{E85912E3-C68F-4EB4-B761-6872A989CEE2}" dt="2022-10-28T21:14:41.523" v="13107"/>
        <pc:sldMkLst>
          <pc:docMk/>
          <pc:sldMk cId="1099544640" sldId="954"/>
        </pc:sldMkLst>
        <pc:spChg chg="mod">
          <ac:chgData name="Alfred Asterjadhi" userId="39de57b9-85c0-4fd1-aaac-8ca2b6560ad0" providerId="ADAL" clId="{E85912E3-C68F-4EB4-B761-6872A989CEE2}" dt="2022-10-28T17:48:16.589" v="12892" actId="20577"/>
          <ac:spMkLst>
            <pc:docMk/>
            <pc:sldMk cId="1099544640" sldId="954"/>
            <ac:spMk id="2" creationId="{49510D9F-7498-4603-98A7-A6DB1EDD560E}"/>
          </ac:spMkLst>
        </pc:spChg>
        <pc:spChg chg="mod">
          <ac:chgData name="Alfred Asterjadhi" userId="39de57b9-85c0-4fd1-aaac-8ca2b6560ad0" providerId="ADAL" clId="{E85912E3-C68F-4EB4-B761-6872A989CEE2}" dt="2022-10-28T19:10:58.787" v="13013" actId="6549"/>
          <ac:spMkLst>
            <pc:docMk/>
            <pc:sldMk cId="1099544640" sldId="954"/>
            <ac:spMk id="3" creationId="{93EB16D6-11CB-4092-9D44-C889CC5233EA}"/>
          </ac:spMkLst>
        </pc:spChg>
        <pc:spChg chg="mod">
          <ac:chgData name="Alfred Asterjadhi" userId="39de57b9-85c0-4fd1-aaac-8ca2b6560ad0" providerId="ADAL" clId="{E85912E3-C68F-4EB4-B761-6872A989CEE2}" dt="2022-10-28T21:14:41.523" v="13107"/>
          <ac:spMkLst>
            <pc:docMk/>
            <pc:sldMk cId="1099544640" sldId="954"/>
            <ac:spMk id="6" creationId="{536B0377-C8E2-442F-A310-3A1EE7A7D0C0}"/>
          </ac:spMkLst>
        </pc:spChg>
      </pc:sldChg>
      <pc:sldChg chg="modSp add mod ord">
        <pc:chgData name="Alfred Asterjadhi" userId="39de57b9-85c0-4fd1-aaac-8ca2b6560ad0" providerId="ADAL" clId="{E85912E3-C68F-4EB4-B761-6872A989CEE2}" dt="2022-10-28T21:14:43.099" v="13108"/>
        <pc:sldMkLst>
          <pc:docMk/>
          <pc:sldMk cId="3583713761" sldId="955"/>
        </pc:sldMkLst>
        <pc:spChg chg="mod">
          <ac:chgData name="Alfred Asterjadhi" userId="39de57b9-85c0-4fd1-aaac-8ca2b6560ad0" providerId="ADAL" clId="{E85912E3-C68F-4EB4-B761-6872A989CEE2}" dt="2022-10-28T19:08:14.801" v="12941" actId="20577"/>
          <ac:spMkLst>
            <pc:docMk/>
            <pc:sldMk cId="3583713761" sldId="955"/>
            <ac:spMk id="2" creationId="{49510D9F-7498-4603-98A7-A6DB1EDD560E}"/>
          </ac:spMkLst>
        </pc:spChg>
        <pc:spChg chg="mod">
          <ac:chgData name="Alfred Asterjadhi" userId="39de57b9-85c0-4fd1-aaac-8ca2b6560ad0" providerId="ADAL" clId="{E85912E3-C68F-4EB4-B761-6872A989CEE2}" dt="2022-10-28T19:12:18.485" v="13076" actId="6549"/>
          <ac:spMkLst>
            <pc:docMk/>
            <pc:sldMk cId="3583713761" sldId="955"/>
            <ac:spMk id="3" creationId="{93EB16D6-11CB-4092-9D44-C889CC5233EA}"/>
          </ac:spMkLst>
        </pc:spChg>
        <pc:spChg chg="mod">
          <ac:chgData name="Alfred Asterjadhi" userId="39de57b9-85c0-4fd1-aaac-8ca2b6560ad0" providerId="ADAL" clId="{E85912E3-C68F-4EB4-B761-6872A989CEE2}" dt="2022-10-28T21:14:43.099" v="13108"/>
          <ac:spMkLst>
            <pc:docMk/>
            <pc:sldMk cId="3583713761" sldId="955"/>
            <ac:spMk id="6" creationId="{536B0377-C8E2-442F-A310-3A1EE7A7D0C0}"/>
          </ac:spMkLst>
        </pc:spChg>
      </pc:sldChg>
      <pc:sldMasterChg chg="modSp mod modSldLayout">
        <pc:chgData name="Alfred Asterjadhi" userId="39de57b9-85c0-4fd1-aaac-8ca2b6560ad0" providerId="ADAL" clId="{E85912E3-C68F-4EB4-B761-6872A989CEE2}" dt="2022-10-28T21:14:04.196" v="13096" actId="6549"/>
        <pc:sldMasterMkLst>
          <pc:docMk/>
          <pc:sldMasterMk cId="0" sldId="2147483648"/>
        </pc:sldMasterMkLst>
        <pc:spChg chg="mod">
          <ac:chgData name="Alfred Asterjadhi" userId="39de57b9-85c0-4fd1-aaac-8ca2b6560ad0" providerId="ADAL" clId="{E85912E3-C68F-4EB4-B761-6872A989CEE2}" dt="2022-10-28T21:14:04.196" v="13096"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676-01-00be-lb-266-cr-for-cid-12538.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70-01-00be-lb266-remaining-cr-on-eht-phy-introduction.docx" TargetMode="External"/><Relationship Id="rId4" Type="http://schemas.openxmlformats.org/officeDocument/2006/relationships/hyperlink" Target="https://mentor.ieee.org/802.11/dcn/22/11-22-1716-01-00be-lb266-cr-for-36-3-10.doc" TargetMode="Externa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2/11-22-1565-02-00be-lb266-cr-for-uora.docx" TargetMode="External"/><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a:t>
            </a:r>
            <a:r>
              <a:rPr lang="en-US" dirty="0" err="1">
                <a:solidFill>
                  <a:schemeClr val="tx1"/>
                </a:solidFill>
              </a:rPr>
              <a:t>X</a:t>
            </a:r>
            <a:r>
              <a:rPr lang="en-US" baseline="30000" dirty="0" err="1">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12538 in </a:t>
            </a:r>
            <a:r>
              <a:rPr lang="en-US" sz="1200" b="0" dirty="0">
                <a:solidFill>
                  <a:schemeClr val="tx1"/>
                </a:solidFill>
                <a:hlinkClick r:id="rId3"/>
              </a:rPr>
              <a:t>11-22/1676r1</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4"/>
              </a:rPr>
              <a:t>11-22/1716r1</a:t>
            </a:r>
            <a:r>
              <a:rPr lang="en-US" sz="1200" b="0" dirty="0">
                <a:solidFill>
                  <a:schemeClr val="tx1"/>
                </a:solidFill>
              </a:rPr>
              <a:t> </a:t>
            </a:r>
            <a:r>
              <a:rPr lang="en-US" sz="1200" b="0" i="1" dirty="0">
                <a:solidFill>
                  <a:schemeClr val="tx1"/>
                </a:solidFill>
              </a:rPr>
              <a:t>[16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5"/>
              </a:rPr>
              <a:t>11-22/1770r1</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3"/>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200940</TotalTime>
  <Words>11536</Words>
  <Application>Microsoft Office PowerPoint</Application>
  <PresentationFormat>On-screen Show (4:3)</PresentationFormat>
  <Paragraphs>1012</Paragraphs>
  <Slides>74</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0" baseType="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Xth</vt:lpstr>
      <vt:lpstr>Motion 453 (PHY)</vt:lpstr>
      <vt:lpstr>Motion 454 (MAC)</vt:lpstr>
      <vt:lpstr>Motion 455 (JOINT)</vt:lpstr>
      <vt:lpstr>Motion 456 (MAC)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2022-10-28T21:14:44Z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