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9"/>
  </p:notesMasterIdLst>
  <p:handoutMasterIdLst>
    <p:handoutMasterId r:id="rId80"/>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 id="939" r:id="rId64"/>
    <p:sldId id="940" r:id="rId65"/>
    <p:sldId id="942" r:id="rId66"/>
    <p:sldId id="945" r:id="rId67"/>
    <p:sldId id="943" r:id="rId68"/>
    <p:sldId id="944" r:id="rId69"/>
    <p:sldId id="946" r:id="rId70"/>
    <p:sldId id="950" r:id="rId71"/>
    <p:sldId id="951" r:id="rId72"/>
    <p:sldId id="952" r:id="rId73"/>
    <p:sldId id="948" r:id="rId74"/>
    <p:sldId id="947" r:id="rId75"/>
    <p:sldId id="949" r:id="rId76"/>
    <p:sldId id="954" r:id="rId77"/>
    <p:sldId id="955" r:id="rId7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912E3-C68F-4EB4-B761-6872A989CEE2}" v="320" dt="2022-10-28T19:13: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tableStyles" Target="tableStyle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notesMaster" Target="notesMasters/notesMaster1.xml"/><Relationship Id="rId5" Type="http://schemas.openxmlformats.org/officeDocument/2006/relationships/slide" Target="slides/slid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handoutMaster" Target="handoutMasters/handoutMaster1.xml"/><Relationship Id="rId85"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presProps" Target="presProps.xml"/><Relationship Id="rId86"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61" Type="http://schemas.openxmlformats.org/officeDocument/2006/relationships/slide" Target="slides/slide57.xml"/><Relationship Id="rId8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5912E3-C68F-4EB4-B761-6872A989CEE2}"/>
    <pc:docChg chg="undo redo custSel addSld delSld modSld sldOrd modMainMaster">
      <pc:chgData name="Alfred Asterjadhi" userId="39de57b9-85c0-4fd1-aaac-8ca2b6560ad0" providerId="ADAL" clId="{E85912E3-C68F-4EB4-B761-6872A989CEE2}" dt="2022-10-28T21:14:43.099" v="13108"/>
      <pc:docMkLst>
        <pc:docMk/>
      </pc:docMkLst>
      <pc:sldChg chg="modSp mod">
        <pc:chgData name="Alfred Asterjadhi" userId="39de57b9-85c0-4fd1-aaac-8ca2b6560ad0" providerId="ADAL" clId="{E85912E3-C68F-4EB4-B761-6872A989CEE2}" dt="2022-07-10T16:47:53.924" v="101" actId="20577"/>
        <pc:sldMkLst>
          <pc:docMk/>
          <pc:sldMk cId="0" sldId="256"/>
        </pc:sldMkLst>
        <pc:spChg chg="mod">
          <ac:chgData name="Alfred Asterjadhi" userId="39de57b9-85c0-4fd1-aaac-8ca2b6560ad0" providerId="ADAL" clId="{E85912E3-C68F-4EB4-B761-6872A989CEE2}" dt="2022-07-10T16:47:49.576" v="99"/>
          <ac:spMkLst>
            <pc:docMk/>
            <pc:sldMk cId="0" sldId="256"/>
            <ac:spMk id="6" creationId="{00000000-0000-0000-0000-000000000000}"/>
          </ac:spMkLst>
        </pc:spChg>
        <pc:spChg chg="mod">
          <ac:chgData name="Alfred Asterjadhi" userId="39de57b9-85c0-4fd1-aaac-8ca2b6560ad0" providerId="ADAL" clId="{E85912E3-C68F-4EB4-B761-6872A989CEE2}" dt="2022-07-10T16:40:01.835" v="13" actId="20577"/>
          <ac:spMkLst>
            <pc:docMk/>
            <pc:sldMk cId="0" sldId="256"/>
            <ac:spMk id="3073" creationId="{00000000-0000-0000-0000-000000000000}"/>
          </ac:spMkLst>
        </pc:spChg>
        <pc:spChg chg="mod">
          <ac:chgData name="Alfred Asterjadhi" userId="39de57b9-85c0-4fd1-aaac-8ca2b6560ad0" providerId="ADAL" clId="{E85912E3-C68F-4EB4-B761-6872A989CEE2}" dt="2022-07-10T16:47:53.924" v="101" actId="20577"/>
          <ac:spMkLst>
            <pc:docMk/>
            <pc:sldMk cId="0" sldId="256"/>
            <ac:spMk id="3074" creationId="{00000000-0000-0000-0000-000000000000}"/>
          </ac:spMkLst>
        </pc:spChg>
      </pc:sldChg>
      <pc:sldChg chg="modSp mod">
        <pc:chgData name="Alfred Asterjadhi" userId="39de57b9-85c0-4fd1-aaac-8ca2b6560ad0" providerId="ADAL" clId="{E85912E3-C68F-4EB4-B761-6872A989CEE2}" dt="2022-07-13T17:43:30.764" v="1523" actId="20577"/>
        <pc:sldMkLst>
          <pc:docMk/>
          <pc:sldMk cId="0" sldId="257"/>
        </pc:sldMkLst>
        <pc:spChg chg="mod">
          <ac:chgData name="Alfred Asterjadhi" userId="39de57b9-85c0-4fd1-aaac-8ca2b6560ad0" providerId="ADAL" clId="{E85912E3-C68F-4EB4-B761-6872A989CEE2}" dt="2022-07-10T16:48:00.686" v="102"/>
          <ac:spMkLst>
            <pc:docMk/>
            <pc:sldMk cId="0" sldId="257"/>
            <ac:spMk id="7" creationId="{4565958B-DD30-4EE7-AF20-DC550898176B}"/>
          </ac:spMkLst>
        </pc:spChg>
        <pc:spChg chg="mod">
          <ac:chgData name="Alfred Asterjadhi" userId="39de57b9-85c0-4fd1-aaac-8ca2b6560ad0" providerId="ADAL" clId="{E85912E3-C68F-4EB4-B761-6872A989CEE2}" dt="2022-07-13T17:43:30.764" v="1523" actId="20577"/>
          <ac:spMkLst>
            <pc:docMk/>
            <pc:sldMk cId="0" sldId="257"/>
            <ac:spMk id="4098" creationId="{00000000-0000-0000-0000-000000000000}"/>
          </ac:spMkLst>
        </pc:spChg>
      </pc:sldChg>
      <pc:sldChg chg="del">
        <pc:chgData name="Alfred Asterjadhi" userId="39de57b9-85c0-4fd1-aaac-8ca2b6560ad0" providerId="ADAL" clId="{E85912E3-C68F-4EB4-B761-6872A989CEE2}" dt="2022-07-10T16:42:34.425" v="58" actId="47"/>
        <pc:sldMkLst>
          <pc:docMk/>
          <pc:sldMk cId="974883051" sldId="506"/>
        </pc:sldMkLst>
      </pc:sldChg>
      <pc:sldChg chg="del">
        <pc:chgData name="Alfred Asterjadhi" userId="39de57b9-85c0-4fd1-aaac-8ca2b6560ad0" providerId="ADAL" clId="{E85912E3-C68F-4EB4-B761-6872A989CEE2}" dt="2022-07-10T16:42:34.425" v="58" actId="47"/>
        <pc:sldMkLst>
          <pc:docMk/>
          <pc:sldMk cId="2071536349" sldId="507"/>
        </pc:sldMkLst>
      </pc:sldChg>
      <pc:sldChg chg="del">
        <pc:chgData name="Alfred Asterjadhi" userId="39de57b9-85c0-4fd1-aaac-8ca2b6560ad0" providerId="ADAL" clId="{E85912E3-C68F-4EB4-B761-6872A989CEE2}" dt="2022-07-10T16:42:34.425" v="58" actId="47"/>
        <pc:sldMkLst>
          <pc:docMk/>
          <pc:sldMk cId="1792682794" sldId="508"/>
        </pc:sldMkLst>
      </pc:sldChg>
      <pc:sldChg chg="del">
        <pc:chgData name="Alfred Asterjadhi" userId="39de57b9-85c0-4fd1-aaac-8ca2b6560ad0" providerId="ADAL" clId="{E85912E3-C68F-4EB4-B761-6872A989CEE2}" dt="2022-07-10T16:42:34.425" v="58" actId="47"/>
        <pc:sldMkLst>
          <pc:docMk/>
          <pc:sldMk cId="2541942211" sldId="509"/>
        </pc:sldMkLst>
      </pc:sldChg>
      <pc:sldChg chg="del">
        <pc:chgData name="Alfred Asterjadhi" userId="39de57b9-85c0-4fd1-aaac-8ca2b6560ad0" providerId="ADAL" clId="{E85912E3-C68F-4EB4-B761-6872A989CEE2}" dt="2022-07-10T16:42:34.425" v="58" actId="47"/>
        <pc:sldMkLst>
          <pc:docMk/>
          <pc:sldMk cId="2415991745" sldId="510"/>
        </pc:sldMkLst>
      </pc:sldChg>
      <pc:sldChg chg="del">
        <pc:chgData name="Alfred Asterjadhi" userId="39de57b9-85c0-4fd1-aaac-8ca2b6560ad0" providerId="ADAL" clId="{E85912E3-C68F-4EB4-B761-6872A989CEE2}" dt="2022-07-10T16:42:34.425" v="58" actId="47"/>
        <pc:sldMkLst>
          <pc:docMk/>
          <pc:sldMk cId="428917577" sldId="511"/>
        </pc:sldMkLst>
      </pc:sldChg>
      <pc:sldChg chg="del">
        <pc:chgData name="Alfred Asterjadhi" userId="39de57b9-85c0-4fd1-aaac-8ca2b6560ad0" providerId="ADAL" clId="{E85912E3-C68F-4EB4-B761-6872A989CEE2}" dt="2022-07-10T16:42:34.425" v="58" actId="47"/>
        <pc:sldMkLst>
          <pc:docMk/>
          <pc:sldMk cId="4101287665" sldId="512"/>
        </pc:sldMkLst>
      </pc:sldChg>
      <pc:sldChg chg="del">
        <pc:chgData name="Alfred Asterjadhi" userId="39de57b9-85c0-4fd1-aaac-8ca2b6560ad0" providerId="ADAL" clId="{E85912E3-C68F-4EB4-B761-6872A989CEE2}" dt="2022-07-10T16:42:34.425" v="58" actId="47"/>
        <pc:sldMkLst>
          <pc:docMk/>
          <pc:sldMk cId="2655109566" sldId="513"/>
        </pc:sldMkLst>
      </pc:sldChg>
      <pc:sldChg chg="del">
        <pc:chgData name="Alfred Asterjadhi" userId="39de57b9-85c0-4fd1-aaac-8ca2b6560ad0" providerId="ADAL" clId="{E85912E3-C68F-4EB4-B761-6872A989CEE2}" dt="2022-07-10T16:42:34.425" v="58" actId="47"/>
        <pc:sldMkLst>
          <pc:docMk/>
          <pc:sldMk cId="3676180541" sldId="514"/>
        </pc:sldMkLst>
      </pc:sldChg>
      <pc:sldChg chg="del">
        <pc:chgData name="Alfred Asterjadhi" userId="39de57b9-85c0-4fd1-aaac-8ca2b6560ad0" providerId="ADAL" clId="{E85912E3-C68F-4EB4-B761-6872A989CEE2}" dt="2022-07-10T16:42:34.425" v="58" actId="47"/>
        <pc:sldMkLst>
          <pc:docMk/>
          <pc:sldMk cId="3302398597" sldId="515"/>
        </pc:sldMkLst>
      </pc:sldChg>
      <pc:sldChg chg="del">
        <pc:chgData name="Alfred Asterjadhi" userId="39de57b9-85c0-4fd1-aaac-8ca2b6560ad0" providerId="ADAL" clId="{E85912E3-C68F-4EB4-B761-6872A989CEE2}" dt="2022-07-10T16:42:34.425" v="58" actId="47"/>
        <pc:sldMkLst>
          <pc:docMk/>
          <pc:sldMk cId="2030734807" sldId="517"/>
        </pc:sldMkLst>
      </pc:sldChg>
      <pc:sldChg chg="del">
        <pc:chgData name="Alfred Asterjadhi" userId="39de57b9-85c0-4fd1-aaac-8ca2b6560ad0" providerId="ADAL" clId="{E85912E3-C68F-4EB4-B761-6872A989CEE2}" dt="2022-07-10T16:42:34.425" v="58" actId="47"/>
        <pc:sldMkLst>
          <pc:docMk/>
          <pc:sldMk cId="552918245" sldId="519"/>
        </pc:sldMkLst>
      </pc:sldChg>
      <pc:sldChg chg="del">
        <pc:chgData name="Alfred Asterjadhi" userId="39de57b9-85c0-4fd1-aaac-8ca2b6560ad0" providerId="ADAL" clId="{E85912E3-C68F-4EB4-B761-6872A989CEE2}" dt="2022-07-10T16:42:34.425" v="58" actId="47"/>
        <pc:sldMkLst>
          <pc:docMk/>
          <pc:sldMk cId="425019533" sldId="520"/>
        </pc:sldMkLst>
      </pc:sldChg>
      <pc:sldChg chg="del">
        <pc:chgData name="Alfred Asterjadhi" userId="39de57b9-85c0-4fd1-aaac-8ca2b6560ad0" providerId="ADAL" clId="{E85912E3-C68F-4EB4-B761-6872A989CEE2}" dt="2022-07-10T16:42:34.425" v="58" actId="47"/>
        <pc:sldMkLst>
          <pc:docMk/>
          <pc:sldMk cId="217624531" sldId="521"/>
        </pc:sldMkLst>
      </pc:sldChg>
      <pc:sldChg chg="del">
        <pc:chgData name="Alfred Asterjadhi" userId="39de57b9-85c0-4fd1-aaac-8ca2b6560ad0" providerId="ADAL" clId="{E85912E3-C68F-4EB4-B761-6872A989CEE2}" dt="2022-07-10T16:42:34.425" v="58" actId="47"/>
        <pc:sldMkLst>
          <pc:docMk/>
          <pc:sldMk cId="1687828371" sldId="522"/>
        </pc:sldMkLst>
      </pc:sldChg>
      <pc:sldChg chg="del">
        <pc:chgData name="Alfred Asterjadhi" userId="39de57b9-85c0-4fd1-aaac-8ca2b6560ad0" providerId="ADAL" clId="{E85912E3-C68F-4EB4-B761-6872A989CEE2}" dt="2022-07-10T16:42:34.425" v="58" actId="47"/>
        <pc:sldMkLst>
          <pc:docMk/>
          <pc:sldMk cId="1756435729" sldId="523"/>
        </pc:sldMkLst>
      </pc:sldChg>
      <pc:sldChg chg="del">
        <pc:chgData name="Alfred Asterjadhi" userId="39de57b9-85c0-4fd1-aaac-8ca2b6560ad0" providerId="ADAL" clId="{E85912E3-C68F-4EB4-B761-6872A989CEE2}" dt="2022-07-10T16:42:34.425" v="58" actId="47"/>
        <pc:sldMkLst>
          <pc:docMk/>
          <pc:sldMk cId="162212716" sldId="524"/>
        </pc:sldMkLst>
      </pc:sldChg>
      <pc:sldChg chg="del">
        <pc:chgData name="Alfred Asterjadhi" userId="39de57b9-85c0-4fd1-aaac-8ca2b6560ad0" providerId="ADAL" clId="{E85912E3-C68F-4EB4-B761-6872A989CEE2}" dt="2022-07-10T16:42:34.425" v="58" actId="47"/>
        <pc:sldMkLst>
          <pc:docMk/>
          <pc:sldMk cId="3510548486" sldId="525"/>
        </pc:sldMkLst>
      </pc:sldChg>
      <pc:sldChg chg="del">
        <pc:chgData name="Alfred Asterjadhi" userId="39de57b9-85c0-4fd1-aaac-8ca2b6560ad0" providerId="ADAL" clId="{E85912E3-C68F-4EB4-B761-6872A989CEE2}" dt="2022-07-10T16:42:34.425" v="58" actId="47"/>
        <pc:sldMkLst>
          <pc:docMk/>
          <pc:sldMk cId="844839744" sldId="526"/>
        </pc:sldMkLst>
      </pc:sldChg>
      <pc:sldChg chg="del">
        <pc:chgData name="Alfred Asterjadhi" userId="39de57b9-85c0-4fd1-aaac-8ca2b6560ad0" providerId="ADAL" clId="{E85912E3-C68F-4EB4-B761-6872A989CEE2}" dt="2022-07-10T16:42:34.425" v="58" actId="47"/>
        <pc:sldMkLst>
          <pc:docMk/>
          <pc:sldMk cId="3761381247" sldId="527"/>
        </pc:sldMkLst>
      </pc:sldChg>
      <pc:sldChg chg="del">
        <pc:chgData name="Alfred Asterjadhi" userId="39de57b9-85c0-4fd1-aaac-8ca2b6560ad0" providerId="ADAL" clId="{E85912E3-C68F-4EB4-B761-6872A989CEE2}" dt="2022-07-10T16:42:34.425" v="58" actId="47"/>
        <pc:sldMkLst>
          <pc:docMk/>
          <pc:sldMk cId="2948025688" sldId="528"/>
        </pc:sldMkLst>
      </pc:sldChg>
      <pc:sldChg chg="del">
        <pc:chgData name="Alfred Asterjadhi" userId="39de57b9-85c0-4fd1-aaac-8ca2b6560ad0" providerId="ADAL" clId="{E85912E3-C68F-4EB4-B761-6872A989CEE2}" dt="2022-07-10T16:42:34.425" v="58" actId="47"/>
        <pc:sldMkLst>
          <pc:docMk/>
          <pc:sldMk cId="1392779616" sldId="530"/>
        </pc:sldMkLst>
      </pc:sldChg>
      <pc:sldChg chg="del">
        <pc:chgData name="Alfred Asterjadhi" userId="39de57b9-85c0-4fd1-aaac-8ca2b6560ad0" providerId="ADAL" clId="{E85912E3-C68F-4EB4-B761-6872A989CEE2}" dt="2022-07-10T16:42:34.425" v="58" actId="47"/>
        <pc:sldMkLst>
          <pc:docMk/>
          <pc:sldMk cId="2649683852" sldId="531"/>
        </pc:sldMkLst>
      </pc:sldChg>
      <pc:sldChg chg="del">
        <pc:chgData name="Alfred Asterjadhi" userId="39de57b9-85c0-4fd1-aaac-8ca2b6560ad0" providerId="ADAL" clId="{E85912E3-C68F-4EB4-B761-6872A989CEE2}" dt="2022-07-10T16:42:34.425" v="58" actId="47"/>
        <pc:sldMkLst>
          <pc:docMk/>
          <pc:sldMk cId="3079871411" sldId="532"/>
        </pc:sldMkLst>
      </pc:sldChg>
      <pc:sldChg chg="del">
        <pc:chgData name="Alfred Asterjadhi" userId="39de57b9-85c0-4fd1-aaac-8ca2b6560ad0" providerId="ADAL" clId="{E85912E3-C68F-4EB4-B761-6872A989CEE2}" dt="2022-07-10T16:42:34.425" v="58" actId="47"/>
        <pc:sldMkLst>
          <pc:docMk/>
          <pc:sldMk cId="936493137" sldId="533"/>
        </pc:sldMkLst>
      </pc:sldChg>
      <pc:sldChg chg="del">
        <pc:chgData name="Alfred Asterjadhi" userId="39de57b9-85c0-4fd1-aaac-8ca2b6560ad0" providerId="ADAL" clId="{E85912E3-C68F-4EB4-B761-6872A989CEE2}" dt="2022-07-10T16:42:34.425" v="58" actId="47"/>
        <pc:sldMkLst>
          <pc:docMk/>
          <pc:sldMk cId="2110601455" sldId="534"/>
        </pc:sldMkLst>
      </pc:sldChg>
      <pc:sldChg chg="del">
        <pc:chgData name="Alfred Asterjadhi" userId="39de57b9-85c0-4fd1-aaac-8ca2b6560ad0" providerId="ADAL" clId="{E85912E3-C68F-4EB4-B761-6872A989CEE2}" dt="2022-07-10T16:42:34.425" v="58" actId="47"/>
        <pc:sldMkLst>
          <pc:docMk/>
          <pc:sldMk cId="2682263327" sldId="535"/>
        </pc:sldMkLst>
      </pc:sldChg>
      <pc:sldChg chg="del">
        <pc:chgData name="Alfred Asterjadhi" userId="39de57b9-85c0-4fd1-aaac-8ca2b6560ad0" providerId="ADAL" clId="{E85912E3-C68F-4EB4-B761-6872A989CEE2}" dt="2022-07-10T16:42:34.425" v="58" actId="47"/>
        <pc:sldMkLst>
          <pc:docMk/>
          <pc:sldMk cId="2821324057" sldId="536"/>
        </pc:sldMkLst>
      </pc:sldChg>
      <pc:sldChg chg="del">
        <pc:chgData name="Alfred Asterjadhi" userId="39de57b9-85c0-4fd1-aaac-8ca2b6560ad0" providerId="ADAL" clId="{E85912E3-C68F-4EB4-B761-6872A989CEE2}" dt="2022-07-10T16:42:34.425" v="58" actId="47"/>
        <pc:sldMkLst>
          <pc:docMk/>
          <pc:sldMk cId="4269451793" sldId="537"/>
        </pc:sldMkLst>
      </pc:sldChg>
      <pc:sldChg chg="del">
        <pc:chgData name="Alfred Asterjadhi" userId="39de57b9-85c0-4fd1-aaac-8ca2b6560ad0" providerId="ADAL" clId="{E85912E3-C68F-4EB4-B761-6872A989CEE2}" dt="2022-07-10T16:42:34.425" v="58" actId="47"/>
        <pc:sldMkLst>
          <pc:docMk/>
          <pc:sldMk cId="1359388616" sldId="538"/>
        </pc:sldMkLst>
      </pc:sldChg>
      <pc:sldChg chg="del">
        <pc:chgData name="Alfred Asterjadhi" userId="39de57b9-85c0-4fd1-aaac-8ca2b6560ad0" providerId="ADAL" clId="{E85912E3-C68F-4EB4-B761-6872A989CEE2}" dt="2022-07-10T16:42:34.425" v="58" actId="47"/>
        <pc:sldMkLst>
          <pc:docMk/>
          <pc:sldMk cId="3118007408" sldId="539"/>
        </pc:sldMkLst>
      </pc:sldChg>
      <pc:sldChg chg="del">
        <pc:chgData name="Alfred Asterjadhi" userId="39de57b9-85c0-4fd1-aaac-8ca2b6560ad0" providerId="ADAL" clId="{E85912E3-C68F-4EB4-B761-6872A989CEE2}" dt="2022-07-10T16:42:34.425" v="58" actId="47"/>
        <pc:sldMkLst>
          <pc:docMk/>
          <pc:sldMk cId="2095291458" sldId="540"/>
        </pc:sldMkLst>
      </pc:sldChg>
      <pc:sldChg chg="del">
        <pc:chgData name="Alfred Asterjadhi" userId="39de57b9-85c0-4fd1-aaac-8ca2b6560ad0" providerId="ADAL" clId="{E85912E3-C68F-4EB4-B761-6872A989CEE2}" dt="2022-07-10T16:42:34.425" v="58" actId="47"/>
        <pc:sldMkLst>
          <pc:docMk/>
          <pc:sldMk cId="3753559378" sldId="541"/>
        </pc:sldMkLst>
      </pc:sldChg>
      <pc:sldChg chg="del">
        <pc:chgData name="Alfred Asterjadhi" userId="39de57b9-85c0-4fd1-aaac-8ca2b6560ad0" providerId="ADAL" clId="{E85912E3-C68F-4EB4-B761-6872A989CEE2}" dt="2022-07-10T16:42:34.425" v="58" actId="47"/>
        <pc:sldMkLst>
          <pc:docMk/>
          <pc:sldMk cId="1050187919" sldId="542"/>
        </pc:sldMkLst>
      </pc:sldChg>
      <pc:sldChg chg="del">
        <pc:chgData name="Alfred Asterjadhi" userId="39de57b9-85c0-4fd1-aaac-8ca2b6560ad0" providerId="ADAL" clId="{E85912E3-C68F-4EB4-B761-6872A989CEE2}" dt="2022-07-10T16:42:34.425" v="58" actId="47"/>
        <pc:sldMkLst>
          <pc:docMk/>
          <pc:sldMk cId="4195175750" sldId="543"/>
        </pc:sldMkLst>
      </pc:sldChg>
      <pc:sldChg chg="del">
        <pc:chgData name="Alfred Asterjadhi" userId="39de57b9-85c0-4fd1-aaac-8ca2b6560ad0" providerId="ADAL" clId="{E85912E3-C68F-4EB4-B761-6872A989CEE2}" dt="2022-07-10T16:42:34.425" v="58" actId="47"/>
        <pc:sldMkLst>
          <pc:docMk/>
          <pc:sldMk cId="3430149728" sldId="544"/>
        </pc:sldMkLst>
      </pc:sldChg>
      <pc:sldChg chg="del">
        <pc:chgData name="Alfred Asterjadhi" userId="39de57b9-85c0-4fd1-aaac-8ca2b6560ad0" providerId="ADAL" clId="{E85912E3-C68F-4EB4-B761-6872A989CEE2}" dt="2022-07-10T16:42:34.425" v="58" actId="47"/>
        <pc:sldMkLst>
          <pc:docMk/>
          <pc:sldMk cId="1061720802" sldId="545"/>
        </pc:sldMkLst>
      </pc:sldChg>
      <pc:sldChg chg="del">
        <pc:chgData name="Alfred Asterjadhi" userId="39de57b9-85c0-4fd1-aaac-8ca2b6560ad0" providerId="ADAL" clId="{E85912E3-C68F-4EB4-B761-6872A989CEE2}" dt="2022-07-10T16:42:34.425" v="58" actId="47"/>
        <pc:sldMkLst>
          <pc:docMk/>
          <pc:sldMk cId="1894418551" sldId="546"/>
        </pc:sldMkLst>
      </pc:sldChg>
      <pc:sldChg chg="del">
        <pc:chgData name="Alfred Asterjadhi" userId="39de57b9-85c0-4fd1-aaac-8ca2b6560ad0" providerId="ADAL" clId="{E85912E3-C68F-4EB4-B761-6872A989CEE2}" dt="2022-07-10T16:42:34.425" v="58" actId="47"/>
        <pc:sldMkLst>
          <pc:docMk/>
          <pc:sldMk cId="3144037941" sldId="548"/>
        </pc:sldMkLst>
      </pc:sldChg>
      <pc:sldChg chg="del">
        <pc:chgData name="Alfred Asterjadhi" userId="39de57b9-85c0-4fd1-aaac-8ca2b6560ad0" providerId="ADAL" clId="{E85912E3-C68F-4EB4-B761-6872A989CEE2}" dt="2022-07-10T16:42:00.235" v="57" actId="47"/>
        <pc:sldMkLst>
          <pc:docMk/>
          <pc:sldMk cId="2741749454" sldId="550"/>
        </pc:sldMkLst>
      </pc:sldChg>
      <pc:sldChg chg="modSp mod">
        <pc:chgData name="Alfred Asterjadhi" userId="39de57b9-85c0-4fd1-aaac-8ca2b6560ad0" providerId="ADAL" clId="{E85912E3-C68F-4EB4-B761-6872A989CEE2}" dt="2022-07-10T16:48:02.672" v="103"/>
        <pc:sldMkLst>
          <pc:docMk/>
          <pc:sldMk cId="371916501" sldId="552"/>
        </pc:sldMkLst>
        <pc:spChg chg="mod">
          <ac:chgData name="Alfred Asterjadhi" userId="39de57b9-85c0-4fd1-aaac-8ca2b6560ad0" providerId="ADAL" clId="{E85912E3-C68F-4EB4-B761-6872A989CEE2}" dt="2022-07-10T16:48:02.672" v="103"/>
          <ac:spMkLst>
            <pc:docMk/>
            <pc:sldMk cId="371916501" sldId="552"/>
            <ac:spMk id="6" creationId="{7488035E-BDAD-477C-AA55-E8989C4B7B8C}"/>
          </ac:spMkLst>
        </pc:spChg>
        <pc:spChg chg="mod">
          <ac:chgData name="Alfred Asterjadhi" userId="39de57b9-85c0-4fd1-aaac-8ca2b6560ad0" providerId="ADAL" clId="{E85912E3-C68F-4EB4-B761-6872A989CEE2}" dt="2022-07-10T16:47:34.132" v="92" actId="20577"/>
          <ac:spMkLst>
            <pc:docMk/>
            <pc:sldMk cId="371916501" sldId="552"/>
            <ac:spMk id="7" creationId="{3126AA10-DC1C-4E34-80DA-B427588F2BD9}"/>
          </ac:spMkLst>
        </pc:spChg>
      </pc:sldChg>
      <pc:sldChg chg="new del">
        <pc:chgData name="Alfred Asterjadhi" userId="39de57b9-85c0-4fd1-aaac-8ca2b6560ad0" providerId="ADAL" clId="{E85912E3-C68F-4EB4-B761-6872A989CEE2}" dt="2022-07-10T16:52:18.553" v="186" actId="47"/>
        <pc:sldMkLst>
          <pc:docMk/>
          <pc:sldMk cId="2223335286" sldId="553"/>
        </pc:sldMkLst>
      </pc:sldChg>
      <pc:sldChg chg="del">
        <pc:chgData name="Alfred Asterjadhi" userId="39de57b9-85c0-4fd1-aaac-8ca2b6560ad0" providerId="ADAL" clId="{E85912E3-C68F-4EB4-B761-6872A989CEE2}" dt="2022-07-10T16:42:00.235" v="57" actId="47"/>
        <pc:sldMkLst>
          <pc:docMk/>
          <pc:sldMk cId="2533365898" sldId="553"/>
        </pc:sldMkLst>
      </pc:sldChg>
      <pc:sldChg chg="del">
        <pc:chgData name="Alfred Asterjadhi" userId="39de57b9-85c0-4fd1-aaac-8ca2b6560ad0" providerId="ADAL" clId="{E85912E3-C68F-4EB4-B761-6872A989CEE2}" dt="2022-07-10T16:41:49.485" v="56" actId="47"/>
        <pc:sldMkLst>
          <pc:docMk/>
          <pc:sldMk cId="470812565" sldId="557"/>
        </pc:sldMkLst>
      </pc:sldChg>
      <pc:sldChg chg="del">
        <pc:chgData name="Alfred Asterjadhi" userId="39de57b9-85c0-4fd1-aaac-8ca2b6560ad0" providerId="ADAL" clId="{E85912E3-C68F-4EB4-B761-6872A989CEE2}" dt="2022-07-10T16:41:49.485" v="56" actId="47"/>
        <pc:sldMkLst>
          <pc:docMk/>
          <pc:sldMk cId="297169624" sldId="558"/>
        </pc:sldMkLst>
      </pc:sldChg>
      <pc:sldChg chg="del">
        <pc:chgData name="Alfred Asterjadhi" userId="39de57b9-85c0-4fd1-aaac-8ca2b6560ad0" providerId="ADAL" clId="{E85912E3-C68F-4EB4-B761-6872A989CEE2}" dt="2022-07-10T16:41:29.225" v="55" actId="47"/>
        <pc:sldMkLst>
          <pc:docMk/>
          <pc:sldMk cId="2474035413" sldId="559"/>
        </pc:sldMkLst>
      </pc:sldChg>
      <pc:sldChg chg="del">
        <pc:chgData name="Alfred Asterjadhi" userId="39de57b9-85c0-4fd1-aaac-8ca2b6560ad0" providerId="ADAL" clId="{E85912E3-C68F-4EB4-B761-6872A989CEE2}" dt="2022-07-10T16:42:00.235" v="57" actId="47"/>
        <pc:sldMkLst>
          <pc:docMk/>
          <pc:sldMk cId="1333072940" sldId="560"/>
        </pc:sldMkLst>
      </pc:sldChg>
      <pc:sldChg chg="del">
        <pc:chgData name="Alfred Asterjadhi" userId="39de57b9-85c0-4fd1-aaac-8ca2b6560ad0" providerId="ADAL" clId="{E85912E3-C68F-4EB4-B761-6872A989CEE2}" dt="2022-07-10T16:41:49.485" v="56" actId="47"/>
        <pc:sldMkLst>
          <pc:docMk/>
          <pc:sldMk cId="3114615204" sldId="561"/>
        </pc:sldMkLst>
      </pc:sldChg>
      <pc:sldChg chg="del">
        <pc:chgData name="Alfred Asterjadhi" userId="39de57b9-85c0-4fd1-aaac-8ca2b6560ad0" providerId="ADAL" clId="{E85912E3-C68F-4EB4-B761-6872A989CEE2}" dt="2022-07-10T16:41:49.485" v="56" actId="47"/>
        <pc:sldMkLst>
          <pc:docMk/>
          <pc:sldMk cId="1929929444" sldId="562"/>
        </pc:sldMkLst>
      </pc:sldChg>
      <pc:sldChg chg="del">
        <pc:chgData name="Alfred Asterjadhi" userId="39de57b9-85c0-4fd1-aaac-8ca2b6560ad0" providerId="ADAL" clId="{E85912E3-C68F-4EB4-B761-6872A989CEE2}" dt="2022-07-10T16:41:49.485" v="56" actId="47"/>
        <pc:sldMkLst>
          <pc:docMk/>
          <pc:sldMk cId="1186529633" sldId="563"/>
        </pc:sldMkLst>
      </pc:sldChg>
      <pc:sldChg chg="del">
        <pc:chgData name="Alfred Asterjadhi" userId="39de57b9-85c0-4fd1-aaac-8ca2b6560ad0" providerId="ADAL" clId="{E85912E3-C68F-4EB4-B761-6872A989CEE2}" dt="2022-07-10T16:41:49.485" v="56" actId="47"/>
        <pc:sldMkLst>
          <pc:docMk/>
          <pc:sldMk cId="1630818010" sldId="564"/>
        </pc:sldMkLst>
      </pc:sldChg>
      <pc:sldChg chg="del">
        <pc:chgData name="Alfred Asterjadhi" userId="39de57b9-85c0-4fd1-aaac-8ca2b6560ad0" providerId="ADAL" clId="{E85912E3-C68F-4EB4-B761-6872A989CEE2}" dt="2022-07-10T16:41:49.485" v="56" actId="47"/>
        <pc:sldMkLst>
          <pc:docMk/>
          <pc:sldMk cId="3526028712" sldId="565"/>
        </pc:sldMkLst>
      </pc:sldChg>
      <pc:sldChg chg="del">
        <pc:chgData name="Alfred Asterjadhi" userId="39de57b9-85c0-4fd1-aaac-8ca2b6560ad0" providerId="ADAL" clId="{E85912E3-C68F-4EB4-B761-6872A989CEE2}" dt="2022-07-10T16:41:49.485" v="56" actId="47"/>
        <pc:sldMkLst>
          <pc:docMk/>
          <pc:sldMk cId="495964627" sldId="566"/>
        </pc:sldMkLst>
      </pc:sldChg>
      <pc:sldChg chg="del">
        <pc:chgData name="Alfred Asterjadhi" userId="39de57b9-85c0-4fd1-aaac-8ca2b6560ad0" providerId="ADAL" clId="{E85912E3-C68F-4EB4-B761-6872A989CEE2}" dt="2022-07-10T16:41:29.225" v="55" actId="47"/>
        <pc:sldMkLst>
          <pc:docMk/>
          <pc:sldMk cId="4227552823" sldId="567"/>
        </pc:sldMkLst>
      </pc:sldChg>
      <pc:sldChg chg="del">
        <pc:chgData name="Alfred Asterjadhi" userId="39de57b9-85c0-4fd1-aaac-8ca2b6560ad0" providerId="ADAL" clId="{E85912E3-C68F-4EB4-B761-6872A989CEE2}" dt="2022-07-10T16:41:29.225" v="55" actId="47"/>
        <pc:sldMkLst>
          <pc:docMk/>
          <pc:sldMk cId="2458905645" sldId="568"/>
        </pc:sldMkLst>
      </pc:sldChg>
      <pc:sldChg chg="del">
        <pc:chgData name="Alfred Asterjadhi" userId="39de57b9-85c0-4fd1-aaac-8ca2b6560ad0" providerId="ADAL" clId="{E85912E3-C68F-4EB4-B761-6872A989CEE2}" dt="2022-07-10T16:41:49.485" v="56" actId="47"/>
        <pc:sldMkLst>
          <pc:docMk/>
          <pc:sldMk cId="2134694681" sldId="569"/>
        </pc:sldMkLst>
      </pc:sldChg>
      <pc:sldChg chg="del">
        <pc:chgData name="Alfred Asterjadhi" userId="39de57b9-85c0-4fd1-aaac-8ca2b6560ad0" providerId="ADAL" clId="{E85912E3-C68F-4EB4-B761-6872A989CEE2}" dt="2022-07-10T16:41:29.225" v="55" actId="47"/>
        <pc:sldMkLst>
          <pc:docMk/>
          <pc:sldMk cId="30117588" sldId="570"/>
        </pc:sldMkLst>
      </pc:sldChg>
      <pc:sldChg chg="del">
        <pc:chgData name="Alfred Asterjadhi" userId="39de57b9-85c0-4fd1-aaac-8ca2b6560ad0" providerId="ADAL" clId="{E85912E3-C68F-4EB4-B761-6872A989CEE2}" dt="2022-07-10T16:41:29.225" v="55" actId="47"/>
        <pc:sldMkLst>
          <pc:docMk/>
          <pc:sldMk cId="2051074350" sldId="572"/>
        </pc:sldMkLst>
      </pc:sldChg>
      <pc:sldChg chg="del">
        <pc:chgData name="Alfred Asterjadhi" userId="39de57b9-85c0-4fd1-aaac-8ca2b6560ad0" providerId="ADAL" clId="{E85912E3-C68F-4EB4-B761-6872A989CEE2}" dt="2022-07-10T16:41:29.225" v="55" actId="47"/>
        <pc:sldMkLst>
          <pc:docMk/>
          <pc:sldMk cId="17180430" sldId="573"/>
        </pc:sldMkLst>
      </pc:sldChg>
      <pc:sldChg chg="del">
        <pc:chgData name="Alfred Asterjadhi" userId="39de57b9-85c0-4fd1-aaac-8ca2b6560ad0" providerId="ADAL" clId="{E85912E3-C68F-4EB4-B761-6872A989CEE2}" dt="2022-07-10T16:41:29.225" v="55" actId="47"/>
        <pc:sldMkLst>
          <pc:docMk/>
          <pc:sldMk cId="1655290088" sldId="579"/>
        </pc:sldMkLst>
      </pc:sldChg>
      <pc:sldChg chg="del">
        <pc:chgData name="Alfred Asterjadhi" userId="39de57b9-85c0-4fd1-aaac-8ca2b6560ad0" providerId="ADAL" clId="{E85912E3-C68F-4EB4-B761-6872A989CEE2}" dt="2022-07-10T16:41:29.225" v="55" actId="47"/>
        <pc:sldMkLst>
          <pc:docMk/>
          <pc:sldMk cId="1181289356" sldId="580"/>
        </pc:sldMkLst>
      </pc:sldChg>
      <pc:sldChg chg="del">
        <pc:chgData name="Alfred Asterjadhi" userId="39de57b9-85c0-4fd1-aaac-8ca2b6560ad0" providerId="ADAL" clId="{E85912E3-C68F-4EB4-B761-6872A989CEE2}" dt="2022-07-10T16:41:29.225" v="55" actId="47"/>
        <pc:sldMkLst>
          <pc:docMk/>
          <pc:sldMk cId="2784907129" sldId="581"/>
        </pc:sldMkLst>
      </pc:sldChg>
      <pc:sldChg chg="del">
        <pc:chgData name="Alfred Asterjadhi" userId="39de57b9-85c0-4fd1-aaac-8ca2b6560ad0" providerId="ADAL" clId="{E85912E3-C68F-4EB4-B761-6872A989CEE2}" dt="2022-07-10T16:41:29.225" v="55" actId="47"/>
        <pc:sldMkLst>
          <pc:docMk/>
          <pc:sldMk cId="2623959712" sldId="583"/>
        </pc:sldMkLst>
      </pc:sldChg>
      <pc:sldChg chg="del">
        <pc:chgData name="Alfred Asterjadhi" userId="39de57b9-85c0-4fd1-aaac-8ca2b6560ad0" providerId="ADAL" clId="{E85912E3-C68F-4EB4-B761-6872A989CEE2}" dt="2022-07-10T16:41:29.225" v="55" actId="47"/>
        <pc:sldMkLst>
          <pc:docMk/>
          <pc:sldMk cId="2967842247" sldId="584"/>
        </pc:sldMkLst>
      </pc:sldChg>
      <pc:sldChg chg="del">
        <pc:chgData name="Alfred Asterjadhi" userId="39de57b9-85c0-4fd1-aaac-8ca2b6560ad0" providerId="ADAL" clId="{E85912E3-C68F-4EB4-B761-6872A989CEE2}" dt="2022-07-10T16:41:29.225" v="55" actId="47"/>
        <pc:sldMkLst>
          <pc:docMk/>
          <pc:sldMk cId="2042327086" sldId="585"/>
        </pc:sldMkLst>
      </pc:sldChg>
      <pc:sldChg chg="del">
        <pc:chgData name="Alfred Asterjadhi" userId="39de57b9-85c0-4fd1-aaac-8ca2b6560ad0" providerId="ADAL" clId="{E85912E3-C68F-4EB4-B761-6872A989CEE2}" dt="2022-07-10T16:41:29.225" v="55" actId="47"/>
        <pc:sldMkLst>
          <pc:docMk/>
          <pc:sldMk cId="1247450781" sldId="588"/>
        </pc:sldMkLst>
      </pc:sldChg>
      <pc:sldChg chg="del">
        <pc:chgData name="Alfred Asterjadhi" userId="39de57b9-85c0-4fd1-aaac-8ca2b6560ad0" providerId="ADAL" clId="{E85912E3-C68F-4EB4-B761-6872A989CEE2}" dt="2022-07-10T16:41:29.225" v="55" actId="47"/>
        <pc:sldMkLst>
          <pc:docMk/>
          <pc:sldMk cId="3343613614" sldId="590"/>
        </pc:sldMkLst>
      </pc:sldChg>
      <pc:sldChg chg="del">
        <pc:chgData name="Alfred Asterjadhi" userId="39de57b9-85c0-4fd1-aaac-8ca2b6560ad0" providerId="ADAL" clId="{E85912E3-C68F-4EB4-B761-6872A989CEE2}" dt="2022-07-10T16:41:29.225" v="55" actId="47"/>
        <pc:sldMkLst>
          <pc:docMk/>
          <pc:sldMk cId="1073112043" sldId="591"/>
        </pc:sldMkLst>
      </pc:sldChg>
      <pc:sldChg chg="del">
        <pc:chgData name="Alfred Asterjadhi" userId="39de57b9-85c0-4fd1-aaac-8ca2b6560ad0" providerId="ADAL" clId="{E85912E3-C68F-4EB4-B761-6872A989CEE2}" dt="2022-07-10T16:41:29.225" v="55" actId="47"/>
        <pc:sldMkLst>
          <pc:docMk/>
          <pc:sldMk cId="1214983898" sldId="592"/>
        </pc:sldMkLst>
      </pc:sldChg>
      <pc:sldChg chg="del">
        <pc:chgData name="Alfred Asterjadhi" userId="39de57b9-85c0-4fd1-aaac-8ca2b6560ad0" providerId="ADAL" clId="{E85912E3-C68F-4EB4-B761-6872A989CEE2}" dt="2022-07-10T16:41:29.225" v="55" actId="47"/>
        <pc:sldMkLst>
          <pc:docMk/>
          <pc:sldMk cId="789706361" sldId="593"/>
        </pc:sldMkLst>
      </pc:sldChg>
      <pc:sldChg chg="del">
        <pc:chgData name="Alfred Asterjadhi" userId="39de57b9-85c0-4fd1-aaac-8ca2b6560ad0" providerId="ADAL" clId="{E85912E3-C68F-4EB4-B761-6872A989CEE2}" dt="2022-07-10T16:41:29.225" v="55" actId="47"/>
        <pc:sldMkLst>
          <pc:docMk/>
          <pc:sldMk cId="3094964206" sldId="594"/>
        </pc:sldMkLst>
      </pc:sldChg>
      <pc:sldChg chg="del">
        <pc:chgData name="Alfred Asterjadhi" userId="39de57b9-85c0-4fd1-aaac-8ca2b6560ad0" providerId="ADAL" clId="{E85912E3-C68F-4EB4-B761-6872A989CEE2}" dt="2022-07-10T16:41:29.225" v="55" actId="47"/>
        <pc:sldMkLst>
          <pc:docMk/>
          <pc:sldMk cId="2784771630" sldId="595"/>
        </pc:sldMkLst>
      </pc:sldChg>
      <pc:sldChg chg="del">
        <pc:chgData name="Alfred Asterjadhi" userId="39de57b9-85c0-4fd1-aaac-8ca2b6560ad0" providerId="ADAL" clId="{E85912E3-C68F-4EB4-B761-6872A989CEE2}" dt="2022-07-10T16:41:29.225" v="55" actId="47"/>
        <pc:sldMkLst>
          <pc:docMk/>
          <pc:sldMk cId="2117637201" sldId="596"/>
        </pc:sldMkLst>
      </pc:sldChg>
      <pc:sldChg chg="del">
        <pc:chgData name="Alfred Asterjadhi" userId="39de57b9-85c0-4fd1-aaac-8ca2b6560ad0" providerId="ADAL" clId="{E85912E3-C68F-4EB4-B761-6872A989CEE2}" dt="2022-07-10T16:41:29.225" v="55" actId="47"/>
        <pc:sldMkLst>
          <pc:docMk/>
          <pc:sldMk cId="998369982" sldId="597"/>
        </pc:sldMkLst>
      </pc:sldChg>
      <pc:sldChg chg="del">
        <pc:chgData name="Alfred Asterjadhi" userId="39de57b9-85c0-4fd1-aaac-8ca2b6560ad0" providerId="ADAL" clId="{E85912E3-C68F-4EB4-B761-6872A989CEE2}" dt="2022-07-10T16:41:29.225" v="55" actId="47"/>
        <pc:sldMkLst>
          <pc:docMk/>
          <pc:sldMk cId="1371992961" sldId="599"/>
        </pc:sldMkLst>
      </pc:sldChg>
      <pc:sldChg chg="del">
        <pc:chgData name="Alfred Asterjadhi" userId="39de57b9-85c0-4fd1-aaac-8ca2b6560ad0" providerId="ADAL" clId="{E85912E3-C68F-4EB4-B761-6872A989CEE2}" dt="2022-07-10T16:41:29.225" v="55" actId="47"/>
        <pc:sldMkLst>
          <pc:docMk/>
          <pc:sldMk cId="1484678541" sldId="600"/>
        </pc:sldMkLst>
      </pc:sldChg>
      <pc:sldChg chg="del">
        <pc:chgData name="Alfred Asterjadhi" userId="39de57b9-85c0-4fd1-aaac-8ca2b6560ad0" providerId="ADAL" clId="{E85912E3-C68F-4EB4-B761-6872A989CEE2}" dt="2022-07-10T16:41:29.225" v="55" actId="47"/>
        <pc:sldMkLst>
          <pc:docMk/>
          <pc:sldMk cId="322738530" sldId="601"/>
        </pc:sldMkLst>
      </pc:sldChg>
      <pc:sldChg chg="del">
        <pc:chgData name="Alfred Asterjadhi" userId="39de57b9-85c0-4fd1-aaac-8ca2b6560ad0" providerId="ADAL" clId="{E85912E3-C68F-4EB4-B761-6872A989CEE2}" dt="2022-07-10T16:41:29.225" v="55" actId="47"/>
        <pc:sldMkLst>
          <pc:docMk/>
          <pc:sldMk cId="363105259" sldId="602"/>
        </pc:sldMkLst>
      </pc:sldChg>
      <pc:sldChg chg="del">
        <pc:chgData name="Alfred Asterjadhi" userId="39de57b9-85c0-4fd1-aaac-8ca2b6560ad0" providerId="ADAL" clId="{E85912E3-C68F-4EB4-B761-6872A989CEE2}" dt="2022-07-10T16:41:29.225" v="55" actId="47"/>
        <pc:sldMkLst>
          <pc:docMk/>
          <pc:sldMk cId="491479996" sldId="603"/>
        </pc:sldMkLst>
      </pc:sldChg>
      <pc:sldChg chg="del">
        <pc:chgData name="Alfred Asterjadhi" userId="39de57b9-85c0-4fd1-aaac-8ca2b6560ad0" providerId="ADAL" clId="{E85912E3-C68F-4EB4-B761-6872A989CEE2}" dt="2022-07-10T16:41:29.225" v="55" actId="47"/>
        <pc:sldMkLst>
          <pc:docMk/>
          <pc:sldMk cId="312054465" sldId="605"/>
        </pc:sldMkLst>
      </pc:sldChg>
      <pc:sldChg chg="del">
        <pc:chgData name="Alfred Asterjadhi" userId="39de57b9-85c0-4fd1-aaac-8ca2b6560ad0" providerId="ADAL" clId="{E85912E3-C68F-4EB4-B761-6872A989CEE2}" dt="2022-07-10T16:41:29.225" v="55" actId="47"/>
        <pc:sldMkLst>
          <pc:docMk/>
          <pc:sldMk cId="3506762180" sldId="606"/>
        </pc:sldMkLst>
      </pc:sldChg>
      <pc:sldChg chg="del">
        <pc:chgData name="Alfred Asterjadhi" userId="39de57b9-85c0-4fd1-aaac-8ca2b6560ad0" providerId="ADAL" clId="{E85912E3-C68F-4EB4-B761-6872A989CEE2}" dt="2022-07-10T16:41:29.225" v="55" actId="47"/>
        <pc:sldMkLst>
          <pc:docMk/>
          <pc:sldMk cId="125311396" sldId="608"/>
        </pc:sldMkLst>
      </pc:sldChg>
      <pc:sldChg chg="del">
        <pc:chgData name="Alfred Asterjadhi" userId="39de57b9-85c0-4fd1-aaac-8ca2b6560ad0" providerId="ADAL" clId="{E85912E3-C68F-4EB4-B761-6872A989CEE2}" dt="2022-07-10T16:41:29.225" v="55" actId="47"/>
        <pc:sldMkLst>
          <pc:docMk/>
          <pc:sldMk cId="3863246213" sldId="609"/>
        </pc:sldMkLst>
      </pc:sldChg>
      <pc:sldChg chg="del">
        <pc:chgData name="Alfred Asterjadhi" userId="39de57b9-85c0-4fd1-aaac-8ca2b6560ad0" providerId="ADAL" clId="{E85912E3-C68F-4EB4-B761-6872A989CEE2}" dt="2022-07-10T16:41:29.225" v="55" actId="47"/>
        <pc:sldMkLst>
          <pc:docMk/>
          <pc:sldMk cId="1931122951" sldId="610"/>
        </pc:sldMkLst>
      </pc:sldChg>
      <pc:sldChg chg="del">
        <pc:chgData name="Alfred Asterjadhi" userId="39de57b9-85c0-4fd1-aaac-8ca2b6560ad0" providerId="ADAL" clId="{E85912E3-C68F-4EB4-B761-6872A989CEE2}" dt="2022-07-10T16:41:29.225" v="55" actId="47"/>
        <pc:sldMkLst>
          <pc:docMk/>
          <pc:sldMk cId="120639221" sldId="611"/>
        </pc:sldMkLst>
      </pc:sldChg>
      <pc:sldChg chg="del">
        <pc:chgData name="Alfred Asterjadhi" userId="39de57b9-85c0-4fd1-aaac-8ca2b6560ad0" providerId="ADAL" clId="{E85912E3-C68F-4EB4-B761-6872A989CEE2}" dt="2022-07-10T16:41:29.225" v="55" actId="47"/>
        <pc:sldMkLst>
          <pc:docMk/>
          <pc:sldMk cId="1823335384" sldId="612"/>
        </pc:sldMkLst>
      </pc:sldChg>
      <pc:sldChg chg="del">
        <pc:chgData name="Alfred Asterjadhi" userId="39de57b9-85c0-4fd1-aaac-8ca2b6560ad0" providerId="ADAL" clId="{E85912E3-C68F-4EB4-B761-6872A989CEE2}" dt="2022-07-10T16:41:29.225" v="55" actId="47"/>
        <pc:sldMkLst>
          <pc:docMk/>
          <pc:sldMk cId="1635440372" sldId="613"/>
        </pc:sldMkLst>
      </pc:sldChg>
      <pc:sldChg chg="del">
        <pc:chgData name="Alfred Asterjadhi" userId="39de57b9-85c0-4fd1-aaac-8ca2b6560ad0" providerId="ADAL" clId="{E85912E3-C68F-4EB4-B761-6872A989CEE2}" dt="2022-07-10T16:41:29.225" v="55" actId="47"/>
        <pc:sldMkLst>
          <pc:docMk/>
          <pc:sldMk cId="212000215" sldId="614"/>
        </pc:sldMkLst>
      </pc:sldChg>
      <pc:sldChg chg="del">
        <pc:chgData name="Alfred Asterjadhi" userId="39de57b9-85c0-4fd1-aaac-8ca2b6560ad0" providerId="ADAL" clId="{E85912E3-C68F-4EB4-B761-6872A989CEE2}" dt="2022-07-10T16:41:29.225" v="55" actId="47"/>
        <pc:sldMkLst>
          <pc:docMk/>
          <pc:sldMk cId="4285874479" sldId="615"/>
        </pc:sldMkLst>
      </pc:sldChg>
      <pc:sldChg chg="del">
        <pc:chgData name="Alfred Asterjadhi" userId="39de57b9-85c0-4fd1-aaac-8ca2b6560ad0" providerId="ADAL" clId="{E85912E3-C68F-4EB4-B761-6872A989CEE2}" dt="2022-07-10T16:41:29.225" v="55" actId="47"/>
        <pc:sldMkLst>
          <pc:docMk/>
          <pc:sldMk cId="386758648" sldId="616"/>
        </pc:sldMkLst>
      </pc:sldChg>
      <pc:sldChg chg="del">
        <pc:chgData name="Alfred Asterjadhi" userId="39de57b9-85c0-4fd1-aaac-8ca2b6560ad0" providerId="ADAL" clId="{E85912E3-C68F-4EB4-B761-6872A989CEE2}" dt="2022-07-10T16:41:29.225" v="55" actId="47"/>
        <pc:sldMkLst>
          <pc:docMk/>
          <pc:sldMk cId="4200683279" sldId="617"/>
        </pc:sldMkLst>
      </pc:sldChg>
      <pc:sldChg chg="del">
        <pc:chgData name="Alfred Asterjadhi" userId="39de57b9-85c0-4fd1-aaac-8ca2b6560ad0" providerId="ADAL" clId="{E85912E3-C68F-4EB4-B761-6872A989CEE2}" dt="2022-07-10T16:41:29.225" v="55" actId="47"/>
        <pc:sldMkLst>
          <pc:docMk/>
          <pc:sldMk cId="3620554926" sldId="620"/>
        </pc:sldMkLst>
      </pc:sldChg>
      <pc:sldChg chg="del">
        <pc:chgData name="Alfred Asterjadhi" userId="39de57b9-85c0-4fd1-aaac-8ca2b6560ad0" providerId="ADAL" clId="{E85912E3-C68F-4EB4-B761-6872A989CEE2}" dt="2022-07-10T16:41:29.225" v="55" actId="47"/>
        <pc:sldMkLst>
          <pc:docMk/>
          <pc:sldMk cId="751964849" sldId="621"/>
        </pc:sldMkLst>
      </pc:sldChg>
      <pc:sldChg chg="del">
        <pc:chgData name="Alfred Asterjadhi" userId="39de57b9-85c0-4fd1-aaac-8ca2b6560ad0" providerId="ADAL" clId="{E85912E3-C68F-4EB4-B761-6872A989CEE2}" dt="2022-07-10T16:41:29.225" v="55" actId="47"/>
        <pc:sldMkLst>
          <pc:docMk/>
          <pc:sldMk cId="3132378658" sldId="622"/>
        </pc:sldMkLst>
      </pc:sldChg>
      <pc:sldChg chg="del">
        <pc:chgData name="Alfred Asterjadhi" userId="39de57b9-85c0-4fd1-aaac-8ca2b6560ad0" providerId="ADAL" clId="{E85912E3-C68F-4EB4-B761-6872A989CEE2}" dt="2022-07-10T16:41:29.225" v="55" actId="47"/>
        <pc:sldMkLst>
          <pc:docMk/>
          <pc:sldMk cId="3015991265" sldId="624"/>
        </pc:sldMkLst>
      </pc:sldChg>
      <pc:sldChg chg="del">
        <pc:chgData name="Alfred Asterjadhi" userId="39de57b9-85c0-4fd1-aaac-8ca2b6560ad0" providerId="ADAL" clId="{E85912E3-C68F-4EB4-B761-6872A989CEE2}" dt="2022-07-10T16:41:29.225" v="55" actId="47"/>
        <pc:sldMkLst>
          <pc:docMk/>
          <pc:sldMk cId="139299031" sldId="625"/>
        </pc:sldMkLst>
      </pc:sldChg>
      <pc:sldChg chg="del">
        <pc:chgData name="Alfred Asterjadhi" userId="39de57b9-85c0-4fd1-aaac-8ca2b6560ad0" providerId="ADAL" clId="{E85912E3-C68F-4EB4-B761-6872A989CEE2}" dt="2022-07-10T16:41:29.225" v="55" actId="47"/>
        <pc:sldMkLst>
          <pc:docMk/>
          <pc:sldMk cId="2785985288" sldId="626"/>
        </pc:sldMkLst>
      </pc:sldChg>
      <pc:sldChg chg="del">
        <pc:chgData name="Alfred Asterjadhi" userId="39de57b9-85c0-4fd1-aaac-8ca2b6560ad0" providerId="ADAL" clId="{E85912E3-C68F-4EB4-B761-6872A989CEE2}" dt="2022-07-10T16:41:29.225" v="55" actId="47"/>
        <pc:sldMkLst>
          <pc:docMk/>
          <pc:sldMk cId="1484394603" sldId="628"/>
        </pc:sldMkLst>
      </pc:sldChg>
      <pc:sldChg chg="del">
        <pc:chgData name="Alfred Asterjadhi" userId="39de57b9-85c0-4fd1-aaac-8ca2b6560ad0" providerId="ADAL" clId="{E85912E3-C68F-4EB4-B761-6872A989CEE2}" dt="2022-07-10T16:41:29.225" v="55" actId="47"/>
        <pc:sldMkLst>
          <pc:docMk/>
          <pc:sldMk cId="3613022684" sldId="629"/>
        </pc:sldMkLst>
      </pc:sldChg>
      <pc:sldChg chg="del">
        <pc:chgData name="Alfred Asterjadhi" userId="39de57b9-85c0-4fd1-aaac-8ca2b6560ad0" providerId="ADAL" clId="{E85912E3-C68F-4EB4-B761-6872A989CEE2}" dt="2022-07-10T16:41:29.225" v="55" actId="47"/>
        <pc:sldMkLst>
          <pc:docMk/>
          <pc:sldMk cId="1374634145" sldId="630"/>
        </pc:sldMkLst>
      </pc:sldChg>
      <pc:sldChg chg="del">
        <pc:chgData name="Alfred Asterjadhi" userId="39de57b9-85c0-4fd1-aaac-8ca2b6560ad0" providerId="ADAL" clId="{E85912E3-C68F-4EB4-B761-6872A989CEE2}" dt="2022-07-10T16:41:29.225" v="55" actId="47"/>
        <pc:sldMkLst>
          <pc:docMk/>
          <pc:sldMk cId="3775126633" sldId="631"/>
        </pc:sldMkLst>
      </pc:sldChg>
      <pc:sldChg chg="del">
        <pc:chgData name="Alfred Asterjadhi" userId="39de57b9-85c0-4fd1-aaac-8ca2b6560ad0" providerId="ADAL" clId="{E85912E3-C68F-4EB4-B761-6872A989CEE2}" dt="2022-07-10T16:41:29.225" v="55" actId="47"/>
        <pc:sldMkLst>
          <pc:docMk/>
          <pc:sldMk cId="3030628340" sldId="632"/>
        </pc:sldMkLst>
      </pc:sldChg>
      <pc:sldChg chg="del">
        <pc:chgData name="Alfred Asterjadhi" userId="39de57b9-85c0-4fd1-aaac-8ca2b6560ad0" providerId="ADAL" clId="{E85912E3-C68F-4EB4-B761-6872A989CEE2}" dt="2022-07-10T16:41:29.225" v="55" actId="47"/>
        <pc:sldMkLst>
          <pc:docMk/>
          <pc:sldMk cId="2709523093" sldId="633"/>
        </pc:sldMkLst>
      </pc:sldChg>
      <pc:sldChg chg="del">
        <pc:chgData name="Alfred Asterjadhi" userId="39de57b9-85c0-4fd1-aaac-8ca2b6560ad0" providerId="ADAL" clId="{E85912E3-C68F-4EB4-B761-6872A989CEE2}" dt="2022-07-10T16:41:29.225" v="55" actId="47"/>
        <pc:sldMkLst>
          <pc:docMk/>
          <pc:sldMk cId="4275793285" sldId="635"/>
        </pc:sldMkLst>
      </pc:sldChg>
      <pc:sldChg chg="del">
        <pc:chgData name="Alfred Asterjadhi" userId="39de57b9-85c0-4fd1-aaac-8ca2b6560ad0" providerId="ADAL" clId="{E85912E3-C68F-4EB4-B761-6872A989CEE2}" dt="2022-07-10T16:41:29.225" v="55" actId="47"/>
        <pc:sldMkLst>
          <pc:docMk/>
          <pc:sldMk cId="1073682967" sldId="636"/>
        </pc:sldMkLst>
      </pc:sldChg>
      <pc:sldChg chg="del">
        <pc:chgData name="Alfred Asterjadhi" userId="39de57b9-85c0-4fd1-aaac-8ca2b6560ad0" providerId="ADAL" clId="{E85912E3-C68F-4EB4-B761-6872A989CEE2}" dt="2022-07-10T16:41:29.225" v="55" actId="47"/>
        <pc:sldMkLst>
          <pc:docMk/>
          <pc:sldMk cId="2554178920" sldId="637"/>
        </pc:sldMkLst>
      </pc:sldChg>
      <pc:sldChg chg="del">
        <pc:chgData name="Alfred Asterjadhi" userId="39de57b9-85c0-4fd1-aaac-8ca2b6560ad0" providerId="ADAL" clId="{E85912E3-C68F-4EB4-B761-6872A989CEE2}" dt="2022-07-10T16:41:29.225" v="55" actId="47"/>
        <pc:sldMkLst>
          <pc:docMk/>
          <pc:sldMk cId="3991772340" sldId="638"/>
        </pc:sldMkLst>
      </pc:sldChg>
      <pc:sldChg chg="del">
        <pc:chgData name="Alfred Asterjadhi" userId="39de57b9-85c0-4fd1-aaac-8ca2b6560ad0" providerId="ADAL" clId="{E85912E3-C68F-4EB4-B761-6872A989CEE2}" dt="2022-07-10T16:41:29.225" v="55" actId="47"/>
        <pc:sldMkLst>
          <pc:docMk/>
          <pc:sldMk cId="992509245" sldId="639"/>
        </pc:sldMkLst>
      </pc:sldChg>
      <pc:sldChg chg="del">
        <pc:chgData name="Alfred Asterjadhi" userId="39de57b9-85c0-4fd1-aaac-8ca2b6560ad0" providerId="ADAL" clId="{E85912E3-C68F-4EB4-B761-6872A989CEE2}" dt="2022-07-10T16:41:29.225" v="55" actId="47"/>
        <pc:sldMkLst>
          <pc:docMk/>
          <pc:sldMk cId="712945412" sldId="640"/>
        </pc:sldMkLst>
      </pc:sldChg>
      <pc:sldChg chg="del">
        <pc:chgData name="Alfred Asterjadhi" userId="39de57b9-85c0-4fd1-aaac-8ca2b6560ad0" providerId="ADAL" clId="{E85912E3-C68F-4EB4-B761-6872A989CEE2}" dt="2022-07-10T16:41:29.225" v="55" actId="47"/>
        <pc:sldMkLst>
          <pc:docMk/>
          <pc:sldMk cId="798511019" sldId="641"/>
        </pc:sldMkLst>
      </pc:sldChg>
      <pc:sldChg chg="del">
        <pc:chgData name="Alfred Asterjadhi" userId="39de57b9-85c0-4fd1-aaac-8ca2b6560ad0" providerId="ADAL" clId="{E85912E3-C68F-4EB4-B761-6872A989CEE2}" dt="2022-07-10T16:41:29.225" v="55" actId="47"/>
        <pc:sldMkLst>
          <pc:docMk/>
          <pc:sldMk cId="2042899352" sldId="642"/>
        </pc:sldMkLst>
      </pc:sldChg>
      <pc:sldChg chg="del">
        <pc:chgData name="Alfred Asterjadhi" userId="39de57b9-85c0-4fd1-aaac-8ca2b6560ad0" providerId="ADAL" clId="{E85912E3-C68F-4EB4-B761-6872A989CEE2}" dt="2022-07-10T16:41:29.225" v="55" actId="47"/>
        <pc:sldMkLst>
          <pc:docMk/>
          <pc:sldMk cId="692287551" sldId="643"/>
        </pc:sldMkLst>
      </pc:sldChg>
      <pc:sldChg chg="del">
        <pc:chgData name="Alfred Asterjadhi" userId="39de57b9-85c0-4fd1-aaac-8ca2b6560ad0" providerId="ADAL" clId="{E85912E3-C68F-4EB4-B761-6872A989CEE2}" dt="2022-07-10T16:41:29.225" v="55" actId="47"/>
        <pc:sldMkLst>
          <pc:docMk/>
          <pc:sldMk cId="1501909112" sldId="644"/>
        </pc:sldMkLst>
      </pc:sldChg>
      <pc:sldChg chg="del">
        <pc:chgData name="Alfred Asterjadhi" userId="39de57b9-85c0-4fd1-aaac-8ca2b6560ad0" providerId="ADAL" clId="{E85912E3-C68F-4EB4-B761-6872A989CEE2}" dt="2022-07-10T16:41:29.225" v="55" actId="47"/>
        <pc:sldMkLst>
          <pc:docMk/>
          <pc:sldMk cId="3373560939" sldId="645"/>
        </pc:sldMkLst>
      </pc:sldChg>
      <pc:sldChg chg="del">
        <pc:chgData name="Alfred Asterjadhi" userId="39de57b9-85c0-4fd1-aaac-8ca2b6560ad0" providerId="ADAL" clId="{E85912E3-C68F-4EB4-B761-6872A989CEE2}" dt="2022-07-10T16:41:29.225" v="55" actId="47"/>
        <pc:sldMkLst>
          <pc:docMk/>
          <pc:sldMk cId="2640699454" sldId="647"/>
        </pc:sldMkLst>
      </pc:sldChg>
      <pc:sldChg chg="del">
        <pc:chgData name="Alfred Asterjadhi" userId="39de57b9-85c0-4fd1-aaac-8ca2b6560ad0" providerId="ADAL" clId="{E85912E3-C68F-4EB4-B761-6872A989CEE2}" dt="2022-07-10T16:41:29.225" v="55" actId="47"/>
        <pc:sldMkLst>
          <pc:docMk/>
          <pc:sldMk cId="3954413091" sldId="648"/>
        </pc:sldMkLst>
      </pc:sldChg>
      <pc:sldChg chg="del">
        <pc:chgData name="Alfred Asterjadhi" userId="39de57b9-85c0-4fd1-aaac-8ca2b6560ad0" providerId="ADAL" clId="{E85912E3-C68F-4EB4-B761-6872A989CEE2}" dt="2022-07-10T16:41:29.225" v="55" actId="47"/>
        <pc:sldMkLst>
          <pc:docMk/>
          <pc:sldMk cId="2983386957" sldId="649"/>
        </pc:sldMkLst>
      </pc:sldChg>
      <pc:sldChg chg="del">
        <pc:chgData name="Alfred Asterjadhi" userId="39de57b9-85c0-4fd1-aaac-8ca2b6560ad0" providerId="ADAL" clId="{E85912E3-C68F-4EB4-B761-6872A989CEE2}" dt="2022-07-10T16:42:00.235" v="57" actId="47"/>
        <pc:sldMkLst>
          <pc:docMk/>
          <pc:sldMk cId="2376158859" sldId="650"/>
        </pc:sldMkLst>
      </pc:sldChg>
      <pc:sldChg chg="del">
        <pc:chgData name="Alfred Asterjadhi" userId="39de57b9-85c0-4fd1-aaac-8ca2b6560ad0" providerId="ADAL" clId="{E85912E3-C68F-4EB4-B761-6872A989CEE2}" dt="2022-07-10T16:42:00.235" v="57" actId="47"/>
        <pc:sldMkLst>
          <pc:docMk/>
          <pc:sldMk cId="1918906618" sldId="651"/>
        </pc:sldMkLst>
      </pc:sldChg>
      <pc:sldChg chg="del">
        <pc:chgData name="Alfred Asterjadhi" userId="39de57b9-85c0-4fd1-aaac-8ca2b6560ad0" providerId="ADAL" clId="{E85912E3-C68F-4EB4-B761-6872A989CEE2}" dt="2022-07-10T16:41:49.485" v="56" actId="47"/>
        <pc:sldMkLst>
          <pc:docMk/>
          <pc:sldMk cId="1875877806" sldId="653"/>
        </pc:sldMkLst>
      </pc:sldChg>
      <pc:sldChg chg="del">
        <pc:chgData name="Alfred Asterjadhi" userId="39de57b9-85c0-4fd1-aaac-8ca2b6560ad0" providerId="ADAL" clId="{E85912E3-C68F-4EB4-B761-6872A989CEE2}" dt="2022-07-10T16:42:00.235" v="57" actId="47"/>
        <pc:sldMkLst>
          <pc:docMk/>
          <pc:sldMk cId="2603048680" sldId="654"/>
        </pc:sldMkLst>
      </pc:sldChg>
      <pc:sldChg chg="del">
        <pc:chgData name="Alfred Asterjadhi" userId="39de57b9-85c0-4fd1-aaac-8ca2b6560ad0" providerId="ADAL" clId="{E85912E3-C68F-4EB4-B761-6872A989CEE2}" dt="2022-07-10T16:42:00.235" v="57" actId="47"/>
        <pc:sldMkLst>
          <pc:docMk/>
          <pc:sldMk cId="2148223805" sldId="655"/>
        </pc:sldMkLst>
      </pc:sldChg>
      <pc:sldChg chg="del">
        <pc:chgData name="Alfred Asterjadhi" userId="39de57b9-85c0-4fd1-aaac-8ca2b6560ad0" providerId="ADAL" clId="{E85912E3-C68F-4EB4-B761-6872A989CEE2}" dt="2022-07-10T16:42:00.235" v="57" actId="47"/>
        <pc:sldMkLst>
          <pc:docMk/>
          <pc:sldMk cId="872284982" sldId="656"/>
        </pc:sldMkLst>
      </pc:sldChg>
      <pc:sldChg chg="del">
        <pc:chgData name="Alfred Asterjadhi" userId="39de57b9-85c0-4fd1-aaac-8ca2b6560ad0" providerId="ADAL" clId="{E85912E3-C68F-4EB4-B761-6872A989CEE2}" dt="2022-07-10T16:42:00.235" v="57" actId="47"/>
        <pc:sldMkLst>
          <pc:docMk/>
          <pc:sldMk cId="555160158" sldId="657"/>
        </pc:sldMkLst>
      </pc:sldChg>
      <pc:sldChg chg="del">
        <pc:chgData name="Alfred Asterjadhi" userId="39de57b9-85c0-4fd1-aaac-8ca2b6560ad0" providerId="ADAL" clId="{E85912E3-C68F-4EB4-B761-6872A989CEE2}" dt="2022-07-10T16:42:00.235" v="57" actId="47"/>
        <pc:sldMkLst>
          <pc:docMk/>
          <pc:sldMk cId="821075598" sldId="658"/>
        </pc:sldMkLst>
      </pc:sldChg>
      <pc:sldChg chg="del">
        <pc:chgData name="Alfred Asterjadhi" userId="39de57b9-85c0-4fd1-aaac-8ca2b6560ad0" providerId="ADAL" clId="{E85912E3-C68F-4EB4-B761-6872A989CEE2}" dt="2022-07-10T16:42:00.235" v="57" actId="47"/>
        <pc:sldMkLst>
          <pc:docMk/>
          <pc:sldMk cId="444533402" sldId="659"/>
        </pc:sldMkLst>
      </pc:sldChg>
      <pc:sldChg chg="del">
        <pc:chgData name="Alfred Asterjadhi" userId="39de57b9-85c0-4fd1-aaac-8ca2b6560ad0" providerId="ADAL" clId="{E85912E3-C68F-4EB4-B761-6872A989CEE2}" dt="2022-07-10T16:41:29.225" v="55" actId="47"/>
        <pc:sldMkLst>
          <pc:docMk/>
          <pc:sldMk cId="597006981" sldId="660"/>
        </pc:sldMkLst>
      </pc:sldChg>
      <pc:sldChg chg="del">
        <pc:chgData name="Alfred Asterjadhi" userId="39de57b9-85c0-4fd1-aaac-8ca2b6560ad0" providerId="ADAL" clId="{E85912E3-C68F-4EB4-B761-6872A989CEE2}" dt="2022-07-10T16:42:00.235" v="57" actId="47"/>
        <pc:sldMkLst>
          <pc:docMk/>
          <pc:sldMk cId="2809094751" sldId="661"/>
        </pc:sldMkLst>
      </pc:sldChg>
      <pc:sldChg chg="del">
        <pc:chgData name="Alfred Asterjadhi" userId="39de57b9-85c0-4fd1-aaac-8ca2b6560ad0" providerId="ADAL" clId="{E85912E3-C68F-4EB4-B761-6872A989CEE2}" dt="2022-07-10T16:42:00.235" v="57" actId="47"/>
        <pc:sldMkLst>
          <pc:docMk/>
          <pc:sldMk cId="263704962" sldId="666"/>
        </pc:sldMkLst>
      </pc:sldChg>
      <pc:sldChg chg="del">
        <pc:chgData name="Alfred Asterjadhi" userId="39de57b9-85c0-4fd1-aaac-8ca2b6560ad0" providerId="ADAL" clId="{E85912E3-C68F-4EB4-B761-6872A989CEE2}" dt="2022-07-10T16:42:00.235" v="57" actId="47"/>
        <pc:sldMkLst>
          <pc:docMk/>
          <pc:sldMk cId="2864613985" sldId="667"/>
        </pc:sldMkLst>
      </pc:sldChg>
      <pc:sldChg chg="del">
        <pc:chgData name="Alfred Asterjadhi" userId="39de57b9-85c0-4fd1-aaac-8ca2b6560ad0" providerId="ADAL" clId="{E85912E3-C68F-4EB4-B761-6872A989CEE2}" dt="2022-07-10T16:42:00.235" v="57" actId="47"/>
        <pc:sldMkLst>
          <pc:docMk/>
          <pc:sldMk cId="659808261" sldId="668"/>
        </pc:sldMkLst>
      </pc:sldChg>
      <pc:sldChg chg="del">
        <pc:chgData name="Alfred Asterjadhi" userId="39de57b9-85c0-4fd1-aaac-8ca2b6560ad0" providerId="ADAL" clId="{E85912E3-C68F-4EB4-B761-6872A989CEE2}" dt="2022-07-10T16:42:00.235" v="57" actId="47"/>
        <pc:sldMkLst>
          <pc:docMk/>
          <pc:sldMk cId="4152506591" sldId="669"/>
        </pc:sldMkLst>
      </pc:sldChg>
      <pc:sldChg chg="del">
        <pc:chgData name="Alfred Asterjadhi" userId="39de57b9-85c0-4fd1-aaac-8ca2b6560ad0" providerId="ADAL" clId="{E85912E3-C68F-4EB4-B761-6872A989CEE2}" dt="2022-07-10T16:42:00.235" v="57" actId="47"/>
        <pc:sldMkLst>
          <pc:docMk/>
          <pc:sldMk cId="2176718095" sldId="670"/>
        </pc:sldMkLst>
      </pc:sldChg>
      <pc:sldChg chg="del">
        <pc:chgData name="Alfred Asterjadhi" userId="39de57b9-85c0-4fd1-aaac-8ca2b6560ad0" providerId="ADAL" clId="{E85912E3-C68F-4EB4-B761-6872A989CEE2}" dt="2022-07-10T16:42:00.235" v="57" actId="47"/>
        <pc:sldMkLst>
          <pc:docMk/>
          <pc:sldMk cId="304436274" sldId="671"/>
        </pc:sldMkLst>
      </pc:sldChg>
      <pc:sldChg chg="del">
        <pc:chgData name="Alfred Asterjadhi" userId="39de57b9-85c0-4fd1-aaac-8ca2b6560ad0" providerId="ADAL" clId="{E85912E3-C68F-4EB4-B761-6872A989CEE2}" dt="2022-07-10T16:42:00.235" v="57" actId="47"/>
        <pc:sldMkLst>
          <pc:docMk/>
          <pc:sldMk cId="4201928650" sldId="672"/>
        </pc:sldMkLst>
      </pc:sldChg>
      <pc:sldChg chg="del">
        <pc:chgData name="Alfred Asterjadhi" userId="39de57b9-85c0-4fd1-aaac-8ca2b6560ad0" providerId="ADAL" clId="{E85912E3-C68F-4EB4-B761-6872A989CEE2}" dt="2022-07-10T16:42:00.235" v="57" actId="47"/>
        <pc:sldMkLst>
          <pc:docMk/>
          <pc:sldMk cId="4037543771" sldId="673"/>
        </pc:sldMkLst>
      </pc:sldChg>
      <pc:sldChg chg="del">
        <pc:chgData name="Alfred Asterjadhi" userId="39de57b9-85c0-4fd1-aaac-8ca2b6560ad0" providerId="ADAL" clId="{E85912E3-C68F-4EB4-B761-6872A989CEE2}" dt="2022-07-10T16:42:00.235" v="57" actId="47"/>
        <pc:sldMkLst>
          <pc:docMk/>
          <pc:sldMk cId="3215898965" sldId="674"/>
        </pc:sldMkLst>
      </pc:sldChg>
      <pc:sldChg chg="del">
        <pc:chgData name="Alfred Asterjadhi" userId="39de57b9-85c0-4fd1-aaac-8ca2b6560ad0" providerId="ADAL" clId="{E85912E3-C68F-4EB4-B761-6872A989CEE2}" dt="2022-07-10T16:42:00.235" v="57" actId="47"/>
        <pc:sldMkLst>
          <pc:docMk/>
          <pc:sldMk cId="2567895018" sldId="675"/>
        </pc:sldMkLst>
      </pc:sldChg>
      <pc:sldChg chg="del">
        <pc:chgData name="Alfred Asterjadhi" userId="39de57b9-85c0-4fd1-aaac-8ca2b6560ad0" providerId="ADAL" clId="{E85912E3-C68F-4EB4-B761-6872A989CEE2}" dt="2022-07-10T16:42:00.235" v="57" actId="47"/>
        <pc:sldMkLst>
          <pc:docMk/>
          <pc:sldMk cId="1977230471" sldId="676"/>
        </pc:sldMkLst>
      </pc:sldChg>
      <pc:sldChg chg="del">
        <pc:chgData name="Alfred Asterjadhi" userId="39de57b9-85c0-4fd1-aaac-8ca2b6560ad0" providerId="ADAL" clId="{E85912E3-C68F-4EB4-B761-6872A989CEE2}" dt="2022-07-10T16:42:00.235" v="57" actId="47"/>
        <pc:sldMkLst>
          <pc:docMk/>
          <pc:sldMk cId="859615837" sldId="677"/>
        </pc:sldMkLst>
      </pc:sldChg>
      <pc:sldChg chg="del">
        <pc:chgData name="Alfred Asterjadhi" userId="39de57b9-85c0-4fd1-aaac-8ca2b6560ad0" providerId="ADAL" clId="{E85912E3-C68F-4EB4-B761-6872A989CEE2}" dt="2022-07-10T16:42:00.235" v="57" actId="47"/>
        <pc:sldMkLst>
          <pc:docMk/>
          <pc:sldMk cId="3512849412" sldId="678"/>
        </pc:sldMkLst>
      </pc:sldChg>
      <pc:sldChg chg="del">
        <pc:chgData name="Alfred Asterjadhi" userId="39de57b9-85c0-4fd1-aaac-8ca2b6560ad0" providerId="ADAL" clId="{E85912E3-C68F-4EB4-B761-6872A989CEE2}" dt="2022-07-10T16:42:00.235" v="57" actId="47"/>
        <pc:sldMkLst>
          <pc:docMk/>
          <pc:sldMk cId="289413668" sldId="679"/>
        </pc:sldMkLst>
      </pc:sldChg>
      <pc:sldChg chg="del">
        <pc:chgData name="Alfred Asterjadhi" userId="39de57b9-85c0-4fd1-aaac-8ca2b6560ad0" providerId="ADAL" clId="{E85912E3-C68F-4EB4-B761-6872A989CEE2}" dt="2022-07-10T16:42:00.235" v="57" actId="47"/>
        <pc:sldMkLst>
          <pc:docMk/>
          <pc:sldMk cId="4050482503" sldId="680"/>
        </pc:sldMkLst>
      </pc:sldChg>
      <pc:sldChg chg="del">
        <pc:chgData name="Alfred Asterjadhi" userId="39de57b9-85c0-4fd1-aaac-8ca2b6560ad0" providerId="ADAL" clId="{E85912E3-C68F-4EB4-B761-6872A989CEE2}" dt="2022-07-10T16:42:00.235" v="57" actId="47"/>
        <pc:sldMkLst>
          <pc:docMk/>
          <pc:sldMk cId="3201714199" sldId="681"/>
        </pc:sldMkLst>
      </pc:sldChg>
      <pc:sldChg chg="del">
        <pc:chgData name="Alfred Asterjadhi" userId="39de57b9-85c0-4fd1-aaac-8ca2b6560ad0" providerId="ADAL" clId="{E85912E3-C68F-4EB4-B761-6872A989CEE2}" dt="2022-07-10T16:42:00.235" v="57" actId="47"/>
        <pc:sldMkLst>
          <pc:docMk/>
          <pc:sldMk cId="3094672638" sldId="682"/>
        </pc:sldMkLst>
      </pc:sldChg>
      <pc:sldChg chg="del">
        <pc:chgData name="Alfred Asterjadhi" userId="39de57b9-85c0-4fd1-aaac-8ca2b6560ad0" providerId="ADAL" clId="{E85912E3-C68F-4EB4-B761-6872A989CEE2}" dt="2022-07-10T16:42:00.235" v="57" actId="47"/>
        <pc:sldMkLst>
          <pc:docMk/>
          <pc:sldMk cId="3293289011" sldId="683"/>
        </pc:sldMkLst>
      </pc:sldChg>
      <pc:sldChg chg="del">
        <pc:chgData name="Alfred Asterjadhi" userId="39de57b9-85c0-4fd1-aaac-8ca2b6560ad0" providerId="ADAL" clId="{E85912E3-C68F-4EB4-B761-6872A989CEE2}" dt="2022-07-10T16:42:00.235" v="57" actId="47"/>
        <pc:sldMkLst>
          <pc:docMk/>
          <pc:sldMk cId="976951721" sldId="685"/>
        </pc:sldMkLst>
      </pc:sldChg>
      <pc:sldChg chg="del">
        <pc:chgData name="Alfred Asterjadhi" userId="39de57b9-85c0-4fd1-aaac-8ca2b6560ad0" providerId="ADAL" clId="{E85912E3-C68F-4EB4-B761-6872A989CEE2}" dt="2022-07-10T16:42:00.235" v="57" actId="47"/>
        <pc:sldMkLst>
          <pc:docMk/>
          <pc:sldMk cId="2665280009" sldId="686"/>
        </pc:sldMkLst>
      </pc:sldChg>
      <pc:sldChg chg="del">
        <pc:chgData name="Alfred Asterjadhi" userId="39de57b9-85c0-4fd1-aaac-8ca2b6560ad0" providerId="ADAL" clId="{E85912E3-C68F-4EB4-B761-6872A989CEE2}" dt="2022-07-10T16:42:00.235" v="57" actId="47"/>
        <pc:sldMkLst>
          <pc:docMk/>
          <pc:sldMk cId="3272729788" sldId="687"/>
        </pc:sldMkLst>
      </pc:sldChg>
      <pc:sldChg chg="del">
        <pc:chgData name="Alfred Asterjadhi" userId="39de57b9-85c0-4fd1-aaac-8ca2b6560ad0" providerId="ADAL" clId="{E85912E3-C68F-4EB4-B761-6872A989CEE2}" dt="2022-07-10T16:42:00.235" v="57" actId="47"/>
        <pc:sldMkLst>
          <pc:docMk/>
          <pc:sldMk cId="153814983" sldId="688"/>
        </pc:sldMkLst>
      </pc:sldChg>
      <pc:sldChg chg="del">
        <pc:chgData name="Alfred Asterjadhi" userId="39de57b9-85c0-4fd1-aaac-8ca2b6560ad0" providerId="ADAL" clId="{E85912E3-C68F-4EB4-B761-6872A989CEE2}" dt="2022-07-10T16:42:00.235" v="57" actId="47"/>
        <pc:sldMkLst>
          <pc:docMk/>
          <pc:sldMk cId="1349256619" sldId="689"/>
        </pc:sldMkLst>
      </pc:sldChg>
      <pc:sldChg chg="del">
        <pc:chgData name="Alfred Asterjadhi" userId="39de57b9-85c0-4fd1-aaac-8ca2b6560ad0" providerId="ADAL" clId="{E85912E3-C68F-4EB4-B761-6872A989CEE2}" dt="2022-07-10T16:42:00.235" v="57" actId="47"/>
        <pc:sldMkLst>
          <pc:docMk/>
          <pc:sldMk cId="4038186340" sldId="690"/>
        </pc:sldMkLst>
      </pc:sldChg>
      <pc:sldChg chg="del">
        <pc:chgData name="Alfred Asterjadhi" userId="39de57b9-85c0-4fd1-aaac-8ca2b6560ad0" providerId="ADAL" clId="{E85912E3-C68F-4EB4-B761-6872A989CEE2}" dt="2022-07-10T16:42:00.235" v="57" actId="47"/>
        <pc:sldMkLst>
          <pc:docMk/>
          <pc:sldMk cId="16589968" sldId="691"/>
        </pc:sldMkLst>
      </pc:sldChg>
      <pc:sldChg chg="del">
        <pc:chgData name="Alfred Asterjadhi" userId="39de57b9-85c0-4fd1-aaac-8ca2b6560ad0" providerId="ADAL" clId="{E85912E3-C68F-4EB4-B761-6872A989CEE2}" dt="2022-07-10T16:42:00.235" v="57" actId="47"/>
        <pc:sldMkLst>
          <pc:docMk/>
          <pc:sldMk cId="859293941" sldId="692"/>
        </pc:sldMkLst>
      </pc:sldChg>
      <pc:sldChg chg="del">
        <pc:chgData name="Alfred Asterjadhi" userId="39de57b9-85c0-4fd1-aaac-8ca2b6560ad0" providerId="ADAL" clId="{E85912E3-C68F-4EB4-B761-6872A989CEE2}" dt="2022-07-10T16:42:00.235" v="57" actId="47"/>
        <pc:sldMkLst>
          <pc:docMk/>
          <pc:sldMk cId="2782965290" sldId="694"/>
        </pc:sldMkLst>
      </pc:sldChg>
      <pc:sldChg chg="del">
        <pc:chgData name="Alfred Asterjadhi" userId="39de57b9-85c0-4fd1-aaac-8ca2b6560ad0" providerId="ADAL" clId="{E85912E3-C68F-4EB4-B761-6872A989CEE2}" dt="2022-07-10T16:42:00.235" v="57" actId="47"/>
        <pc:sldMkLst>
          <pc:docMk/>
          <pc:sldMk cId="3347351596" sldId="695"/>
        </pc:sldMkLst>
      </pc:sldChg>
      <pc:sldChg chg="del">
        <pc:chgData name="Alfred Asterjadhi" userId="39de57b9-85c0-4fd1-aaac-8ca2b6560ad0" providerId="ADAL" clId="{E85912E3-C68F-4EB4-B761-6872A989CEE2}" dt="2022-07-10T16:42:00.235" v="57" actId="47"/>
        <pc:sldMkLst>
          <pc:docMk/>
          <pc:sldMk cId="2594187914" sldId="696"/>
        </pc:sldMkLst>
      </pc:sldChg>
      <pc:sldChg chg="del">
        <pc:chgData name="Alfred Asterjadhi" userId="39de57b9-85c0-4fd1-aaac-8ca2b6560ad0" providerId="ADAL" clId="{E85912E3-C68F-4EB4-B761-6872A989CEE2}" dt="2022-07-10T16:42:00.235" v="57" actId="47"/>
        <pc:sldMkLst>
          <pc:docMk/>
          <pc:sldMk cId="4262364862" sldId="697"/>
        </pc:sldMkLst>
      </pc:sldChg>
      <pc:sldChg chg="del">
        <pc:chgData name="Alfred Asterjadhi" userId="39de57b9-85c0-4fd1-aaac-8ca2b6560ad0" providerId="ADAL" clId="{E85912E3-C68F-4EB4-B761-6872A989CEE2}" dt="2022-07-10T16:42:00.235" v="57" actId="47"/>
        <pc:sldMkLst>
          <pc:docMk/>
          <pc:sldMk cId="2263715395" sldId="698"/>
        </pc:sldMkLst>
      </pc:sldChg>
      <pc:sldChg chg="del">
        <pc:chgData name="Alfred Asterjadhi" userId="39de57b9-85c0-4fd1-aaac-8ca2b6560ad0" providerId="ADAL" clId="{E85912E3-C68F-4EB4-B761-6872A989CEE2}" dt="2022-07-10T16:42:00.235" v="57" actId="47"/>
        <pc:sldMkLst>
          <pc:docMk/>
          <pc:sldMk cId="2141236799" sldId="699"/>
        </pc:sldMkLst>
      </pc:sldChg>
      <pc:sldChg chg="del">
        <pc:chgData name="Alfred Asterjadhi" userId="39de57b9-85c0-4fd1-aaac-8ca2b6560ad0" providerId="ADAL" clId="{E85912E3-C68F-4EB4-B761-6872A989CEE2}" dt="2022-07-10T16:42:00.235" v="57" actId="47"/>
        <pc:sldMkLst>
          <pc:docMk/>
          <pc:sldMk cId="2031264577" sldId="700"/>
        </pc:sldMkLst>
      </pc:sldChg>
      <pc:sldChg chg="del">
        <pc:chgData name="Alfred Asterjadhi" userId="39de57b9-85c0-4fd1-aaac-8ca2b6560ad0" providerId="ADAL" clId="{E85912E3-C68F-4EB4-B761-6872A989CEE2}" dt="2022-07-10T16:42:00.235" v="57" actId="47"/>
        <pc:sldMkLst>
          <pc:docMk/>
          <pc:sldMk cId="894279791" sldId="701"/>
        </pc:sldMkLst>
      </pc:sldChg>
      <pc:sldChg chg="del">
        <pc:chgData name="Alfred Asterjadhi" userId="39de57b9-85c0-4fd1-aaac-8ca2b6560ad0" providerId="ADAL" clId="{E85912E3-C68F-4EB4-B761-6872A989CEE2}" dt="2022-07-10T16:42:00.235" v="57" actId="47"/>
        <pc:sldMkLst>
          <pc:docMk/>
          <pc:sldMk cId="1105906186" sldId="703"/>
        </pc:sldMkLst>
      </pc:sldChg>
      <pc:sldChg chg="del">
        <pc:chgData name="Alfred Asterjadhi" userId="39de57b9-85c0-4fd1-aaac-8ca2b6560ad0" providerId="ADAL" clId="{E85912E3-C68F-4EB4-B761-6872A989CEE2}" dt="2022-07-10T16:42:00.235" v="57" actId="47"/>
        <pc:sldMkLst>
          <pc:docMk/>
          <pc:sldMk cId="835653331" sldId="704"/>
        </pc:sldMkLst>
      </pc:sldChg>
      <pc:sldChg chg="del">
        <pc:chgData name="Alfred Asterjadhi" userId="39de57b9-85c0-4fd1-aaac-8ca2b6560ad0" providerId="ADAL" clId="{E85912E3-C68F-4EB4-B761-6872A989CEE2}" dt="2022-07-10T16:42:00.235" v="57" actId="47"/>
        <pc:sldMkLst>
          <pc:docMk/>
          <pc:sldMk cId="1446715546" sldId="705"/>
        </pc:sldMkLst>
      </pc:sldChg>
      <pc:sldChg chg="del">
        <pc:chgData name="Alfred Asterjadhi" userId="39de57b9-85c0-4fd1-aaac-8ca2b6560ad0" providerId="ADAL" clId="{E85912E3-C68F-4EB4-B761-6872A989CEE2}" dt="2022-07-10T16:42:00.235" v="57" actId="47"/>
        <pc:sldMkLst>
          <pc:docMk/>
          <pc:sldMk cId="496488519" sldId="706"/>
        </pc:sldMkLst>
      </pc:sldChg>
      <pc:sldChg chg="del">
        <pc:chgData name="Alfred Asterjadhi" userId="39de57b9-85c0-4fd1-aaac-8ca2b6560ad0" providerId="ADAL" clId="{E85912E3-C68F-4EB4-B761-6872A989CEE2}" dt="2022-07-10T16:42:00.235" v="57" actId="47"/>
        <pc:sldMkLst>
          <pc:docMk/>
          <pc:sldMk cId="577012659" sldId="707"/>
        </pc:sldMkLst>
      </pc:sldChg>
      <pc:sldChg chg="del">
        <pc:chgData name="Alfred Asterjadhi" userId="39de57b9-85c0-4fd1-aaac-8ca2b6560ad0" providerId="ADAL" clId="{E85912E3-C68F-4EB4-B761-6872A989CEE2}" dt="2022-07-10T16:42:00.235" v="57" actId="47"/>
        <pc:sldMkLst>
          <pc:docMk/>
          <pc:sldMk cId="1342715804" sldId="708"/>
        </pc:sldMkLst>
      </pc:sldChg>
      <pc:sldChg chg="del">
        <pc:chgData name="Alfred Asterjadhi" userId="39de57b9-85c0-4fd1-aaac-8ca2b6560ad0" providerId="ADAL" clId="{E85912E3-C68F-4EB4-B761-6872A989CEE2}" dt="2022-07-10T16:42:00.235" v="57" actId="47"/>
        <pc:sldMkLst>
          <pc:docMk/>
          <pc:sldMk cId="2181726837" sldId="709"/>
        </pc:sldMkLst>
      </pc:sldChg>
      <pc:sldChg chg="modSp add del mod">
        <pc:chgData name="Alfred Asterjadhi" userId="39de57b9-85c0-4fd1-aaac-8ca2b6560ad0" providerId="ADAL" clId="{E85912E3-C68F-4EB4-B761-6872A989CEE2}" dt="2022-08-10T15:14:07.600" v="4346"/>
        <pc:sldMkLst>
          <pc:docMk/>
          <pc:sldMk cId="2156981690" sldId="710"/>
        </pc:sldMkLst>
        <pc:spChg chg="mod">
          <ac:chgData name="Alfred Asterjadhi" userId="39de57b9-85c0-4fd1-aaac-8ca2b6560ad0" providerId="ADAL" clId="{E85912E3-C68F-4EB4-B761-6872A989CEE2}" dt="2022-07-28T17:43:07.831" v="3602" actId="20577"/>
          <ac:spMkLst>
            <pc:docMk/>
            <pc:sldMk cId="2156981690" sldId="710"/>
            <ac:spMk id="2" creationId="{12372A2F-8025-42D4-B5ED-6E7667DF00C8}"/>
          </ac:spMkLst>
        </pc:spChg>
        <pc:spChg chg="mod">
          <ac:chgData name="Alfred Asterjadhi" userId="39de57b9-85c0-4fd1-aaac-8ca2b6560ad0" providerId="ADAL" clId="{E85912E3-C68F-4EB4-B761-6872A989CEE2}" dt="2022-07-18T18:09:14.864" v="3299" actId="20577"/>
          <ac:spMkLst>
            <pc:docMk/>
            <pc:sldMk cId="2156981690" sldId="710"/>
            <ac:spMk id="6" creationId="{B63EF7E7-1362-4206-B209-115D49A6AA5A}"/>
          </ac:spMkLst>
        </pc:spChg>
        <pc:spChg chg="mod">
          <ac:chgData name="Alfred Asterjadhi" userId="39de57b9-85c0-4fd1-aaac-8ca2b6560ad0" providerId="ADAL" clId="{E85912E3-C68F-4EB4-B761-6872A989CEE2}" dt="2022-08-10T15:14:07.600" v="4346"/>
          <ac:spMkLst>
            <pc:docMk/>
            <pc:sldMk cId="2156981690" sldId="710"/>
            <ac:spMk id="10" creationId="{99A414B4-2CCE-47B7-A036-CF3630BA2538}"/>
          </ac:spMkLst>
        </pc:spChg>
      </pc:sldChg>
      <pc:sldChg chg="del">
        <pc:chgData name="Alfred Asterjadhi" userId="39de57b9-85c0-4fd1-aaac-8ca2b6560ad0" providerId="ADAL" clId="{E85912E3-C68F-4EB4-B761-6872A989CEE2}" dt="2022-07-10T16:42:00.235" v="57" actId="47"/>
        <pc:sldMkLst>
          <pc:docMk/>
          <pc:sldMk cId="3767988169" sldId="711"/>
        </pc:sldMkLst>
      </pc:sldChg>
      <pc:sldChg chg="del">
        <pc:chgData name="Alfred Asterjadhi" userId="39de57b9-85c0-4fd1-aaac-8ca2b6560ad0" providerId="ADAL" clId="{E85912E3-C68F-4EB4-B761-6872A989CEE2}" dt="2022-07-10T16:42:00.235" v="57" actId="47"/>
        <pc:sldMkLst>
          <pc:docMk/>
          <pc:sldMk cId="290073603" sldId="712"/>
        </pc:sldMkLst>
      </pc:sldChg>
      <pc:sldChg chg="del">
        <pc:chgData name="Alfred Asterjadhi" userId="39de57b9-85c0-4fd1-aaac-8ca2b6560ad0" providerId="ADAL" clId="{E85912E3-C68F-4EB4-B761-6872A989CEE2}" dt="2022-07-10T16:42:00.235" v="57" actId="47"/>
        <pc:sldMkLst>
          <pc:docMk/>
          <pc:sldMk cId="238892440" sldId="713"/>
        </pc:sldMkLst>
      </pc:sldChg>
      <pc:sldChg chg="del">
        <pc:chgData name="Alfred Asterjadhi" userId="39de57b9-85c0-4fd1-aaac-8ca2b6560ad0" providerId="ADAL" clId="{E85912E3-C68F-4EB4-B761-6872A989CEE2}" dt="2022-07-10T16:42:00.235" v="57" actId="47"/>
        <pc:sldMkLst>
          <pc:docMk/>
          <pc:sldMk cId="1166122978" sldId="714"/>
        </pc:sldMkLst>
      </pc:sldChg>
      <pc:sldChg chg="del">
        <pc:chgData name="Alfred Asterjadhi" userId="39de57b9-85c0-4fd1-aaac-8ca2b6560ad0" providerId="ADAL" clId="{E85912E3-C68F-4EB4-B761-6872A989CEE2}" dt="2022-07-10T16:42:00.235" v="57" actId="47"/>
        <pc:sldMkLst>
          <pc:docMk/>
          <pc:sldMk cId="2163215924" sldId="715"/>
        </pc:sldMkLst>
      </pc:sldChg>
      <pc:sldChg chg="del">
        <pc:chgData name="Alfred Asterjadhi" userId="39de57b9-85c0-4fd1-aaac-8ca2b6560ad0" providerId="ADAL" clId="{E85912E3-C68F-4EB4-B761-6872A989CEE2}" dt="2022-07-10T16:42:00.235" v="57" actId="47"/>
        <pc:sldMkLst>
          <pc:docMk/>
          <pc:sldMk cId="3146867825" sldId="716"/>
        </pc:sldMkLst>
      </pc:sldChg>
      <pc:sldChg chg="del">
        <pc:chgData name="Alfred Asterjadhi" userId="39de57b9-85c0-4fd1-aaac-8ca2b6560ad0" providerId="ADAL" clId="{E85912E3-C68F-4EB4-B761-6872A989CEE2}" dt="2022-07-10T16:42:00.235" v="57" actId="47"/>
        <pc:sldMkLst>
          <pc:docMk/>
          <pc:sldMk cId="1995964498" sldId="717"/>
        </pc:sldMkLst>
      </pc:sldChg>
      <pc:sldChg chg="del">
        <pc:chgData name="Alfred Asterjadhi" userId="39de57b9-85c0-4fd1-aaac-8ca2b6560ad0" providerId="ADAL" clId="{E85912E3-C68F-4EB4-B761-6872A989CEE2}" dt="2022-07-10T16:42:00.235" v="57" actId="47"/>
        <pc:sldMkLst>
          <pc:docMk/>
          <pc:sldMk cId="2699153423" sldId="718"/>
        </pc:sldMkLst>
      </pc:sldChg>
      <pc:sldChg chg="del">
        <pc:chgData name="Alfred Asterjadhi" userId="39de57b9-85c0-4fd1-aaac-8ca2b6560ad0" providerId="ADAL" clId="{E85912E3-C68F-4EB4-B761-6872A989CEE2}" dt="2022-07-10T16:42:00.235" v="57" actId="47"/>
        <pc:sldMkLst>
          <pc:docMk/>
          <pc:sldMk cId="1802438143" sldId="719"/>
        </pc:sldMkLst>
      </pc:sldChg>
      <pc:sldChg chg="del">
        <pc:chgData name="Alfred Asterjadhi" userId="39de57b9-85c0-4fd1-aaac-8ca2b6560ad0" providerId="ADAL" clId="{E85912E3-C68F-4EB4-B761-6872A989CEE2}" dt="2022-07-10T16:42:00.235" v="57" actId="47"/>
        <pc:sldMkLst>
          <pc:docMk/>
          <pc:sldMk cId="2775267673" sldId="720"/>
        </pc:sldMkLst>
      </pc:sldChg>
      <pc:sldChg chg="del">
        <pc:chgData name="Alfred Asterjadhi" userId="39de57b9-85c0-4fd1-aaac-8ca2b6560ad0" providerId="ADAL" clId="{E85912E3-C68F-4EB4-B761-6872A989CEE2}" dt="2022-07-10T16:42:00.235" v="57" actId="47"/>
        <pc:sldMkLst>
          <pc:docMk/>
          <pc:sldMk cId="1653960511" sldId="721"/>
        </pc:sldMkLst>
      </pc:sldChg>
      <pc:sldChg chg="del">
        <pc:chgData name="Alfred Asterjadhi" userId="39de57b9-85c0-4fd1-aaac-8ca2b6560ad0" providerId="ADAL" clId="{E85912E3-C68F-4EB4-B761-6872A989CEE2}" dt="2022-07-10T16:42:00.235" v="57" actId="47"/>
        <pc:sldMkLst>
          <pc:docMk/>
          <pc:sldMk cId="3335770246" sldId="722"/>
        </pc:sldMkLst>
      </pc:sldChg>
      <pc:sldChg chg="del">
        <pc:chgData name="Alfred Asterjadhi" userId="39de57b9-85c0-4fd1-aaac-8ca2b6560ad0" providerId="ADAL" clId="{E85912E3-C68F-4EB4-B761-6872A989CEE2}" dt="2022-07-10T16:42:00.235" v="57" actId="47"/>
        <pc:sldMkLst>
          <pc:docMk/>
          <pc:sldMk cId="3148458183" sldId="723"/>
        </pc:sldMkLst>
      </pc:sldChg>
      <pc:sldChg chg="del">
        <pc:chgData name="Alfred Asterjadhi" userId="39de57b9-85c0-4fd1-aaac-8ca2b6560ad0" providerId="ADAL" clId="{E85912E3-C68F-4EB4-B761-6872A989CEE2}" dt="2022-07-10T16:42:00.235" v="57" actId="47"/>
        <pc:sldMkLst>
          <pc:docMk/>
          <pc:sldMk cId="1847838087" sldId="724"/>
        </pc:sldMkLst>
      </pc:sldChg>
      <pc:sldChg chg="del">
        <pc:chgData name="Alfred Asterjadhi" userId="39de57b9-85c0-4fd1-aaac-8ca2b6560ad0" providerId="ADAL" clId="{E85912E3-C68F-4EB4-B761-6872A989CEE2}" dt="2022-07-10T16:42:00.235" v="57" actId="47"/>
        <pc:sldMkLst>
          <pc:docMk/>
          <pc:sldMk cId="3467795088" sldId="725"/>
        </pc:sldMkLst>
      </pc:sldChg>
      <pc:sldChg chg="del">
        <pc:chgData name="Alfred Asterjadhi" userId="39de57b9-85c0-4fd1-aaac-8ca2b6560ad0" providerId="ADAL" clId="{E85912E3-C68F-4EB4-B761-6872A989CEE2}" dt="2022-07-10T16:42:00.235" v="57" actId="47"/>
        <pc:sldMkLst>
          <pc:docMk/>
          <pc:sldMk cId="2762873962" sldId="726"/>
        </pc:sldMkLst>
      </pc:sldChg>
      <pc:sldChg chg="del">
        <pc:chgData name="Alfred Asterjadhi" userId="39de57b9-85c0-4fd1-aaac-8ca2b6560ad0" providerId="ADAL" clId="{E85912E3-C68F-4EB4-B761-6872A989CEE2}" dt="2022-07-10T16:42:00.235" v="57" actId="47"/>
        <pc:sldMkLst>
          <pc:docMk/>
          <pc:sldMk cId="576037824" sldId="727"/>
        </pc:sldMkLst>
      </pc:sldChg>
      <pc:sldChg chg="del">
        <pc:chgData name="Alfred Asterjadhi" userId="39de57b9-85c0-4fd1-aaac-8ca2b6560ad0" providerId="ADAL" clId="{E85912E3-C68F-4EB4-B761-6872A989CEE2}" dt="2022-07-10T16:42:00.235" v="57" actId="47"/>
        <pc:sldMkLst>
          <pc:docMk/>
          <pc:sldMk cId="3008116538" sldId="728"/>
        </pc:sldMkLst>
      </pc:sldChg>
      <pc:sldChg chg="del">
        <pc:chgData name="Alfred Asterjadhi" userId="39de57b9-85c0-4fd1-aaac-8ca2b6560ad0" providerId="ADAL" clId="{E85912E3-C68F-4EB4-B761-6872A989CEE2}" dt="2022-07-10T16:42:00.235" v="57" actId="47"/>
        <pc:sldMkLst>
          <pc:docMk/>
          <pc:sldMk cId="3870478054" sldId="729"/>
        </pc:sldMkLst>
      </pc:sldChg>
      <pc:sldChg chg="del">
        <pc:chgData name="Alfred Asterjadhi" userId="39de57b9-85c0-4fd1-aaac-8ca2b6560ad0" providerId="ADAL" clId="{E85912E3-C68F-4EB4-B761-6872A989CEE2}" dt="2022-07-10T16:42:00.235" v="57" actId="47"/>
        <pc:sldMkLst>
          <pc:docMk/>
          <pc:sldMk cId="285092131" sldId="730"/>
        </pc:sldMkLst>
      </pc:sldChg>
      <pc:sldChg chg="del">
        <pc:chgData name="Alfred Asterjadhi" userId="39de57b9-85c0-4fd1-aaac-8ca2b6560ad0" providerId="ADAL" clId="{E85912E3-C68F-4EB4-B761-6872A989CEE2}" dt="2022-07-10T16:42:00.235" v="57" actId="47"/>
        <pc:sldMkLst>
          <pc:docMk/>
          <pc:sldMk cId="924720401" sldId="731"/>
        </pc:sldMkLst>
      </pc:sldChg>
      <pc:sldChg chg="del">
        <pc:chgData name="Alfred Asterjadhi" userId="39de57b9-85c0-4fd1-aaac-8ca2b6560ad0" providerId="ADAL" clId="{E85912E3-C68F-4EB4-B761-6872A989CEE2}" dt="2022-07-10T16:42:00.235" v="57" actId="47"/>
        <pc:sldMkLst>
          <pc:docMk/>
          <pc:sldMk cId="1936314469" sldId="732"/>
        </pc:sldMkLst>
      </pc:sldChg>
      <pc:sldChg chg="del">
        <pc:chgData name="Alfred Asterjadhi" userId="39de57b9-85c0-4fd1-aaac-8ca2b6560ad0" providerId="ADAL" clId="{E85912E3-C68F-4EB4-B761-6872A989CEE2}" dt="2022-07-10T16:42:00.235" v="57" actId="47"/>
        <pc:sldMkLst>
          <pc:docMk/>
          <pc:sldMk cId="3835701283" sldId="733"/>
        </pc:sldMkLst>
      </pc:sldChg>
      <pc:sldChg chg="del">
        <pc:chgData name="Alfred Asterjadhi" userId="39de57b9-85c0-4fd1-aaac-8ca2b6560ad0" providerId="ADAL" clId="{E85912E3-C68F-4EB4-B761-6872A989CEE2}" dt="2022-07-10T16:42:00.235" v="57" actId="47"/>
        <pc:sldMkLst>
          <pc:docMk/>
          <pc:sldMk cId="2191866949" sldId="734"/>
        </pc:sldMkLst>
      </pc:sldChg>
      <pc:sldChg chg="del">
        <pc:chgData name="Alfred Asterjadhi" userId="39de57b9-85c0-4fd1-aaac-8ca2b6560ad0" providerId="ADAL" clId="{E85912E3-C68F-4EB4-B761-6872A989CEE2}" dt="2022-07-10T16:42:00.235" v="57" actId="47"/>
        <pc:sldMkLst>
          <pc:docMk/>
          <pc:sldMk cId="2962568694" sldId="735"/>
        </pc:sldMkLst>
      </pc:sldChg>
      <pc:sldChg chg="del">
        <pc:chgData name="Alfred Asterjadhi" userId="39de57b9-85c0-4fd1-aaac-8ca2b6560ad0" providerId="ADAL" clId="{E85912E3-C68F-4EB4-B761-6872A989CEE2}" dt="2022-07-10T16:42:00.235" v="57" actId="47"/>
        <pc:sldMkLst>
          <pc:docMk/>
          <pc:sldMk cId="3840205801" sldId="736"/>
        </pc:sldMkLst>
      </pc:sldChg>
      <pc:sldChg chg="del">
        <pc:chgData name="Alfred Asterjadhi" userId="39de57b9-85c0-4fd1-aaac-8ca2b6560ad0" providerId="ADAL" clId="{E85912E3-C68F-4EB4-B761-6872A989CEE2}" dt="2022-07-10T16:42:00.235" v="57" actId="47"/>
        <pc:sldMkLst>
          <pc:docMk/>
          <pc:sldMk cId="1642065000" sldId="737"/>
        </pc:sldMkLst>
      </pc:sldChg>
      <pc:sldChg chg="del">
        <pc:chgData name="Alfred Asterjadhi" userId="39de57b9-85c0-4fd1-aaac-8ca2b6560ad0" providerId="ADAL" clId="{E85912E3-C68F-4EB4-B761-6872A989CEE2}" dt="2022-07-10T16:42:00.235" v="57" actId="47"/>
        <pc:sldMkLst>
          <pc:docMk/>
          <pc:sldMk cId="1815819893" sldId="738"/>
        </pc:sldMkLst>
      </pc:sldChg>
      <pc:sldChg chg="del">
        <pc:chgData name="Alfred Asterjadhi" userId="39de57b9-85c0-4fd1-aaac-8ca2b6560ad0" providerId="ADAL" clId="{E85912E3-C68F-4EB4-B761-6872A989CEE2}" dt="2022-07-10T16:42:00.235" v="57" actId="47"/>
        <pc:sldMkLst>
          <pc:docMk/>
          <pc:sldMk cId="1427413936" sldId="739"/>
        </pc:sldMkLst>
      </pc:sldChg>
      <pc:sldChg chg="del">
        <pc:chgData name="Alfred Asterjadhi" userId="39de57b9-85c0-4fd1-aaac-8ca2b6560ad0" providerId="ADAL" clId="{E85912E3-C68F-4EB4-B761-6872A989CEE2}" dt="2022-07-10T16:42:00.235" v="57" actId="47"/>
        <pc:sldMkLst>
          <pc:docMk/>
          <pc:sldMk cId="1652442541" sldId="740"/>
        </pc:sldMkLst>
      </pc:sldChg>
      <pc:sldChg chg="del">
        <pc:chgData name="Alfred Asterjadhi" userId="39de57b9-85c0-4fd1-aaac-8ca2b6560ad0" providerId="ADAL" clId="{E85912E3-C68F-4EB4-B761-6872A989CEE2}" dt="2022-07-10T16:42:00.235" v="57" actId="47"/>
        <pc:sldMkLst>
          <pc:docMk/>
          <pc:sldMk cId="122009470" sldId="742"/>
        </pc:sldMkLst>
      </pc:sldChg>
      <pc:sldChg chg="del">
        <pc:chgData name="Alfred Asterjadhi" userId="39de57b9-85c0-4fd1-aaac-8ca2b6560ad0" providerId="ADAL" clId="{E85912E3-C68F-4EB4-B761-6872A989CEE2}" dt="2022-07-10T16:42:00.235" v="57" actId="47"/>
        <pc:sldMkLst>
          <pc:docMk/>
          <pc:sldMk cId="2602902683" sldId="743"/>
        </pc:sldMkLst>
      </pc:sldChg>
      <pc:sldChg chg="del">
        <pc:chgData name="Alfred Asterjadhi" userId="39de57b9-85c0-4fd1-aaac-8ca2b6560ad0" providerId="ADAL" clId="{E85912E3-C68F-4EB4-B761-6872A989CEE2}" dt="2022-07-10T16:42:00.235" v="57" actId="47"/>
        <pc:sldMkLst>
          <pc:docMk/>
          <pc:sldMk cId="3720138393" sldId="744"/>
        </pc:sldMkLst>
      </pc:sldChg>
      <pc:sldChg chg="del">
        <pc:chgData name="Alfred Asterjadhi" userId="39de57b9-85c0-4fd1-aaac-8ca2b6560ad0" providerId="ADAL" clId="{E85912E3-C68F-4EB4-B761-6872A989CEE2}" dt="2022-07-10T16:42:00.235" v="57" actId="47"/>
        <pc:sldMkLst>
          <pc:docMk/>
          <pc:sldMk cId="3131887928" sldId="745"/>
        </pc:sldMkLst>
      </pc:sldChg>
      <pc:sldChg chg="del">
        <pc:chgData name="Alfred Asterjadhi" userId="39de57b9-85c0-4fd1-aaac-8ca2b6560ad0" providerId="ADAL" clId="{E85912E3-C68F-4EB4-B761-6872A989CEE2}" dt="2022-07-10T16:42:00.235" v="57" actId="47"/>
        <pc:sldMkLst>
          <pc:docMk/>
          <pc:sldMk cId="3373051434" sldId="746"/>
        </pc:sldMkLst>
      </pc:sldChg>
      <pc:sldChg chg="del">
        <pc:chgData name="Alfred Asterjadhi" userId="39de57b9-85c0-4fd1-aaac-8ca2b6560ad0" providerId="ADAL" clId="{E85912E3-C68F-4EB4-B761-6872A989CEE2}" dt="2022-07-10T16:42:00.235" v="57" actId="47"/>
        <pc:sldMkLst>
          <pc:docMk/>
          <pc:sldMk cId="450612590" sldId="747"/>
        </pc:sldMkLst>
      </pc:sldChg>
      <pc:sldChg chg="del">
        <pc:chgData name="Alfred Asterjadhi" userId="39de57b9-85c0-4fd1-aaac-8ca2b6560ad0" providerId="ADAL" clId="{E85912E3-C68F-4EB4-B761-6872A989CEE2}" dt="2022-07-10T16:42:00.235" v="57" actId="47"/>
        <pc:sldMkLst>
          <pc:docMk/>
          <pc:sldMk cId="4138649876" sldId="748"/>
        </pc:sldMkLst>
      </pc:sldChg>
      <pc:sldChg chg="del">
        <pc:chgData name="Alfred Asterjadhi" userId="39de57b9-85c0-4fd1-aaac-8ca2b6560ad0" providerId="ADAL" clId="{E85912E3-C68F-4EB4-B761-6872A989CEE2}" dt="2022-07-10T16:42:00.235" v="57" actId="47"/>
        <pc:sldMkLst>
          <pc:docMk/>
          <pc:sldMk cId="4231050565" sldId="749"/>
        </pc:sldMkLst>
      </pc:sldChg>
      <pc:sldChg chg="del">
        <pc:chgData name="Alfred Asterjadhi" userId="39de57b9-85c0-4fd1-aaac-8ca2b6560ad0" providerId="ADAL" clId="{E85912E3-C68F-4EB4-B761-6872A989CEE2}" dt="2022-07-10T16:42:00.235" v="57" actId="47"/>
        <pc:sldMkLst>
          <pc:docMk/>
          <pc:sldMk cId="559073234" sldId="750"/>
        </pc:sldMkLst>
      </pc:sldChg>
      <pc:sldChg chg="del">
        <pc:chgData name="Alfred Asterjadhi" userId="39de57b9-85c0-4fd1-aaac-8ca2b6560ad0" providerId="ADAL" clId="{E85912E3-C68F-4EB4-B761-6872A989CEE2}" dt="2022-07-10T16:42:00.235" v="57" actId="47"/>
        <pc:sldMkLst>
          <pc:docMk/>
          <pc:sldMk cId="2633295811" sldId="751"/>
        </pc:sldMkLst>
      </pc:sldChg>
      <pc:sldChg chg="del">
        <pc:chgData name="Alfred Asterjadhi" userId="39de57b9-85c0-4fd1-aaac-8ca2b6560ad0" providerId="ADAL" clId="{E85912E3-C68F-4EB4-B761-6872A989CEE2}" dt="2022-07-10T16:42:00.235" v="57" actId="47"/>
        <pc:sldMkLst>
          <pc:docMk/>
          <pc:sldMk cId="295886461" sldId="752"/>
        </pc:sldMkLst>
      </pc:sldChg>
      <pc:sldChg chg="del">
        <pc:chgData name="Alfred Asterjadhi" userId="39de57b9-85c0-4fd1-aaac-8ca2b6560ad0" providerId="ADAL" clId="{E85912E3-C68F-4EB4-B761-6872A989CEE2}" dt="2022-07-10T16:42:00.235" v="57" actId="47"/>
        <pc:sldMkLst>
          <pc:docMk/>
          <pc:sldMk cId="263882502" sldId="753"/>
        </pc:sldMkLst>
      </pc:sldChg>
      <pc:sldChg chg="del">
        <pc:chgData name="Alfred Asterjadhi" userId="39de57b9-85c0-4fd1-aaac-8ca2b6560ad0" providerId="ADAL" clId="{E85912E3-C68F-4EB4-B761-6872A989CEE2}" dt="2022-07-10T16:42:00.235" v="57" actId="47"/>
        <pc:sldMkLst>
          <pc:docMk/>
          <pc:sldMk cId="315924770" sldId="754"/>
        </pc:sldMkLst>
      </pc:sldChg>
      <pc:sldChg chg="del">
        <pc:chgData name="Alfred Asterjadhi" userId="39de57b9-85c0-4fd1-aaac-8ca2b6560ad0" providerId="ADAL" clId="{E85912E3-C68F-4EB4-B761-6872A989CEE2}" dt="2022-07-10T16:42:00.235" v="57" actId="47"/>
        <pc:sldMkLst>
          <pc:docMk/>
          <pc:sldMk cId="2375869045" sldId="755"/>
        </pc:sldMkLst>
      </pc:sldChg>
      <pc:sldChg chg="del">
        <pc:chgData name="Alfred Asterjadhi" userId="39de57b9-85c0-4fd1-aaac-8ca2b6560ad0" providerId="ADAL" clId="{E85912E3-C68F-4EB4-B761-6872A989CEE2}" dt="2022-07-10T16:42:00.235" v="57" actId="47"/>
        <pc:sldMkLst>
          <pc:docMk/>
          <pc:sldMk cId="1232775085" sldId="757"/>
        </pc:sldMkLst>
      </pc:sldChg>
      <pc:sldChg chg="del">
        <pc:chgData name="Alfred Asterjadhi" userId="39de57b9-85c0-4fd1-aaac-8ca2b6560ad0" providerId="ADAL" clId="{E85912E3-C68F-4EB4-B761-6872A989CEE2}" dt="2022-07-10T16:42:00.235" v="57" actId="47"/>
        <pc:sldMkLst>
          <pc:docMk/>
          <pc:sldMk cId="2656869546" sldId="758"/>
        </pc:sldMkLst>
      </pc:sldChg>
      <pc:sldChg chg="del">
        <pc:chgData name="Alfred Asterjadhi" userId="39de57b9-85c0-4fd1-aaac-8ca2b6560ad0" providerId="ADAL" clId="{E85912E3-C68F-4EB4-B761-6872A989CEE2}" dt="2022-07-10T16:42:00.235" v="57" actId="47"/>
        <pc:sldMkLst>
          <pc:docMk/>
          <pc:sldMk cId="1441971417" sldId="759"/>
        </pc:sldMkLst>
      </pc:sldChg>
      <pc:sldChg chg="del">
        <pc:chgData name="Alfred Asterjadhi" userId="39de57b9-85c0-4fd1-aaac-8ca2b6560ad0" providerId="ADAL" clId="{E85912E3-C68F-4EB4-B761-6872A989CEE2}" dt="2022-07-10T16:42:00.235" v="57" actId="47"/>
        <pc:sldMkLst>
          <pc:docMk/>
          <pc:sldMk cId="2483153538" sldId="760"/>
        </pc:sldMkLst>
      </pc:sldChg>
      <pc:sldChg chg="del">
        <pc:chgData name="Alfred Asterjadhi" userId="39de57b9-85c0-4fd1-aaac-8ca2b6560ad0" providerId="ADAL" clId="{E85912E3-C68F-4EB4-B761-6872A989CEE2}" dt="2022-07-10T16:42:00.235" v="57" actId="47"/>
        <pc:sldMkLst>
          <pc:docMk/>
          <pc:sldMk cId="725186099" sldId="761"/>
        </pc:sldMkLst>
      </pc:sldChg>
      <pc:sldChg chg="del">
        <pc:chgData name="Alfred Asterjadhi" userId="39de57b9-85c0-4fd1-aaac-8ca2b6560ad0" providerId="ADAL" clId="{E85912E3-C68F-4EB4-B761-6872A989CEE2}" dt="2022-07-10T16:42:00.235" v="57" actId="47"/>
        <pc:sldMkLst>
          <pc:docMk/>
          <pc:sldMk cId="165533361" sldId="762"/>
        </pc:sldMkLst>
      </pc:sldChg>
      <pc:sldChg chg="del">
        <pc:chgData name="Alfred Asterjadhi" userId="39de57b9-85c0-4fd1-aaac-8ca2b6560ad0" providerId="ADAL" clId="{E85912E3-C68F-4EB4-B761-6872A989CEE2}" dt="2022-07-10T16:42:00.235" v="57" actId="47"/>
        <pc:sldMkLst>
          <pc:docMk/>
          <pc:sldMk cId="597259510" sldId="763"/>
        </pc:sldMkLst>
      </pc:sldChg>
      <pc:sldChg chg="del">
        <pc:chgData name="Alfred Asterjadhi" userId="39de57b9-85c0-4fd1-aaac-8ca2b6560ad0" providerId="ADAL" clId="{E85912E3-C68F-4EB4-B761-6872A989CEE2}" dt="2022-07-10T16:42:00.235" v="57" actId="47"/>
        <pc:sldMkLst>
          <pc:docMk/>
          <pc:sldMk cId="804035742" sldId="764"/>
        </pc:sldMkLst>
      </pc:sldChg>
      <pc:sldChg chg="del">
        <pc:chgData name="Alfred Asterjadhi" userId="39de57b9-85c0-4fd1-aaac-8ca2b6560ad0" providerId="ADAL" clId="{E85912E3-C68F-4EB4-B761-6872A989CEE2}" dt="2022-07-10T16:42:00.235" v="57" actId="47"/>
        <pc:sldMkLst>
          <pc:docMk/>
          <pc:sldMk cId="637428776" sldId="765"/>
        </pc:sldMkLst>
      </pc:sldChg>
      <pc:sldChg chg="del">
        <pc:chgData name="Alfred Asterjadhi" userId="39de57b9-85c0-4fd1-aaac-8ca2b6560ad0" providerId="ADAL" clId="{E85912E3-C68F-4EB4-B761-6872A989CEE2}" dt="2022-07-10T16:42:00.235" v="57" actId="47"/>
        <pc:sldMkLst>
          <pc:docMk/>
          <pc:sldMk cId="556125321" sldId="766"/>
        </pc:sldMkLst>
      </pc:sldChg>
      <pc:sldChg chg="del">
        <pc:chgData name="Alfred Asterjadhi" userId="39de57b9-85c0-4fd1-aaac-8ca2b6560ad0" providerId="ADAL" clId="{E85912E3-C68F-4EB4-B761-6872A989CEE2}" dt="2022-07-10T16:42:00.235" v="57" actId="47"/>
        <pc:sldMkLst>
          <pc:docMk/>
          <pc:sldMk cId="2027123451" sldId="767"/>
        </pc:sldMkLst>
      </pc:sldChg>
      <pc:sldChg chg="del">
        <pc:chgData name="Alfred Asterjadhi" userId="39de57b9-85c0-4fd1-aaac-8ca2b6560ad0" providerId="ADAL" clId="{E85912E3-C68F-4EB4-B761-6872A989CEE2}" dt="2022-07-10T16:42:00.235" v="57" actId="47"/>
        <pc:sldMkLst>
          <pc:docMk/>
          <pc:sldMk cId="2299072198" sldId="768"/>
        </pc:sldMkLst>
      </pc:sldChg>
      <pc:sldChg chg="del">
        <pc:chgData name="Alfred Asterjadhi" userId="39de57b9-85c0-4fd1-aaac-8ca2b6560ad0" providerId="ADAL" clId="{E85912E3-C68F-4EB4-B761-6872A989CEE2}" dt="2022-07-10T16:42:00.235" v="57" actId="47"/>
        <pc:sldMkLst>
          <pc:docMk/>
          <pc:sldMk cId="1709531596" sldId="770"/>
        </pc:sldMkLst>
      </pc:sldChg>
      <pc:sldChg chg="del">
        <pc:chgData name="Alfred Asterjadhi" userId="39de57b9-85c0-4fd1-aaac-8ca2b6560ad0" providerId="ADAL" clId="{E85912E3-C68F-4EB4-B761-6872A989CEE2}" dt="2022-07-10T16:42:00.235" v="57" actId="47"/>
        <pc:sldMkLst>
          <pc:docMk/>
          <pc:sldMk cId="3198281512" sldId="771"/>
        </pc:sldMkLst>
      </pc:sldChg>
      <pc:sldChg chg="del">
        <pc:chgData name="Alfred Asterjadhi" userId="39de57b9-85c0-4fd1-aaac-8ca2b6560ad0" providerId="ADAL" clId="{E85912E3-C68F-4EB4-B761-6872A989CEE2}" dt="2022-07-10T16:42:00.235" v="57" actId="47"/>
        <pc:sldMkLst>
          <pc:docMk/>
          <pc:sldMk cId="1453109721" sldId="772"/>
        </pc:sldMkLst>
      </pc:sldChg>
      <pc:sldChg chg="del">
        <pc:chgData name="Alfred Asterjadhi" userId="39de57b9-85c0-4fd1-aaac-8ca2b6560ad0" providerId="ADAL" clId="{E85912E3-C68F-4EB4-B761-6872A989CEE2}" dt="2022-07-10T16:42:00.235" v="57" actId="47"/>
        <pc:sldMkLst>
          <pc:docMk/>
          <pc:sldMk cId="2320054578" sldId="773"/>
        </pc:sldMkLst>
      </pc:sldChg>
      <pc:sldChg chg="del">
        <pc:chgData name="Alfred Asterjadhi" userId="39de57b9-85c0-4fd1-aaac-8ca2b6560ad0" providerId="ADAL" clId="{E85912E3-C68F-4EB4-B761-6872A989CEE2}" dt="2022-07-10T16:42:00.235" v="57" actId="47"/>
        <pc:sldMkLst>
          <pc:docMk/>
          <pc:sldMk cId="491324814" sldId="775"/>
        </pc:sldMkLst>
      </pc:sldChg>
      <pc:sldChg chg="del">
        <pc:chgData name="Alfred Asterjadhi" userId="39de57b9-85c0-4fd1-aaac-8ca2b6560ad0" providerId="ADAL" clId="{E85912E3-C68F-4EB4-B761-6872A989CEE2}" dt="2022-07-10T16:42:00.235" v="57" actId="47"/>
        <pc:sldMkLst>
          <pc:docMk/>
          <pc:sldMk cId="1853217536" sldId="776"/>
        </pc:sldMkLst>
      </pc:sldChg>
      <pc:sldChg chg="del">
        <pc:chgData name="Alfred Asterjadhi" userId="39de57b9-85c0-4fd1-aaac-8ca2b6560ad0" providerId="ADAL" clId="{E85912E3-C68F-4EB4-B761-6872A989CEE2}" dt="2022-07-10T16:42:00.235" v="57" actId="47"/>
        <pc:sldMkLst>
          <pc:docMk/>
          <pc:sldMk cId="3214920641" sldId="779"/>
        </pc:sldMkLst>
      </pc:sldChg>
      <pc:sldChg chg="del">
        <pc:chgData name="Alfred Asterjadhi" userId="39de57b9-85c0-4fd1-aaac-8ca2b6560ad0" providerId="ADAL" clId="{E85912E3-C68F-4EB4-B761-6872A989CEE2}" dt="2022-07-10T16:42:00.235" v="57" actId="47"/>
        <pc:sldMkLst>
          <pc:docMk/>
          <pc:sldMk cId="1408533369" sldId="780"/>
        </pc:sldMkLst>
      </pc:sldChg>
      <pc:sldChg chg="del">
        <pc:chgData name="Alfred Asterjadhi" userId="39de57b9-85c0-4fd1-aaac-8ca2b6560ad0" providerId="ADAL" clId="{E85912E3-C68F-4EB4-B761-6872A989CEE2}" dt="2022-07-10T16:42:00.235" v="57" actId="47"/>
        <pc:sldMkLst>
          <pc:docMk/>
          <pc:sldMk cId="465819219" sldId="781"/>
        </pc:sldMkLst>
      </pc:sldChg>
      <pc:sldChg chg="del">
        <pc:chgData name="Alfred Asterjadhi" userId="39de57b9-85c0-4fd1-aaac-8ca2b6560ad0" providerId="ADAL" clId="{E85912E3-C68F-4EB4-B761-6872A989CEE2}" dt="2022-07-10T16:42:00.235" v="57" actId="47"/>
        <pc:sldMkLst>
          <pc:docMk/>
          <pc:sldMk cId="2118368711" sldId="782"/>
        </pc:sldMkLst>
      </pc:sldChg>
      <pc:sldChg chg="del">
        <pc:chgData name="Alfred Asterjadhi" userId="39de57b9-85c0-4fd1-aaac-8ca2b6560ad0" providerId="ADAL" clId="{E85912E3-C68F-4EB4-B761-6872A989CEE2}" dt="2022-07-10T16:42:00.235" v="57" actId="47"/>
        <pc:sldMkLst>
          <pc:docMk/>
          <pc:sldMk cId="2265090622" sldId="783"/>
        </pc:sldMkLst>
      </pc:sldChg>
      <pc:sldChg chg="del">
        <pc:chgData name="Alfred Asterjadhi" userId="39de57b9-85c0-4fd1-aaac-8ca2b6560ad0" providerId="ADAL" clId="{E85912E3-C68F-4EB4-B761-6872A989CEE2}" dt="2022-07-10T16:42:00.235" v="57" actId="47"/>
        <pc:sldMkLst>
          <pc:docMk/>
          <pc:sldMk cId="658012196" sldId="784"/>
        </pc:sldMkLst>
      </pc:sldChg>
      <pc:sldChg chg="del">
        <pc:chgData name="Alfred Asterjadhi" userId="39de57b9-85c0-4fd1-aaac-8ca2b6560ad0" providerId="ADAL" clId="{E85912E3-C68F-4EB4-B761-6872A989CEE2}" dt="2022-07-10T16:42:00.235" v="57" actId="47"/>
        <pc:sldMkLst>
          <pc:docMk/>
          <pc:sldMk cId="4177694835" sldId="785"/>
        </pc:sldMkLst>
      </pc:sldChg>
      <pc:sldChg chg="del">
        <pc:chgData name="Alfred Asterjadhi" userId="39de57b9-85c0-4fd1-aaac-8ca2b6560ad0" providerId="ADAL" clId="{E85912E3-C68F-4EB4-B761-6872A989CEE2}" dt="2022-07-10T16:42:00.235" v="57" actId="47"/>
        <pc:sldMkLst>
          <pc:docMk/>
          <pc:sldMk cId="2790611914" sldId="787"/>
        </pc:sldMkLst>
      </pc:sldChg>
      <pc:sldChg chg="del">
        <pc:chgData name="Alfred Asterjadhi" userId="39de57b9-85c0-4fd1-aaac-8ca2b6560ad0" providerId="ADAL" clId="{E85912E3-C68F-4EB4-B761-6872A989CEE2}" dt="2022-07-10T16:42:00.235" v="57" actId="47"/>
        <pc:sldMkLst>
          <pc:docMk/>
          <pc:sldMk cId="2972187196" sldId="789"/>
        </pc:sldMkLst>
      </pc:sldChg>
      <pc:sldChg chg="del">
        <pc:chgData name="Alfred Asterjadhi" userId="39de57b9-85c0-4fd1-aaac-8ca2b6560ad0" providerId="ADAL" clId="{E85912E3-C68F-4EB4-B761-6872A989CEE2}" dt="2022-07-10T16:42:00.235" v="57" actId="47"/>
        <pc:sldMkLst>
          <pc:docMk/>
          <pc:sldMk cId="3352402130" sldId="791"/>
        </pc:sldMkLst>
      </pc:sldChg>
      <pc:sldChg chg="del">
        <pc:chgData name="Alfred Asterjadhi" userId="39de57b9-85c0-4fd1-aaac-8ca2b6560ad0" providerId="ADAL" clId="{E85912E3-C68F-4EB4-B761-6872A989CEE2}" dt="2022-07-10T16:42:00.235" v="57" actId="47"/>
        <pc:sldMkLst>
          <pc:docMk/>
          <pc:sldMk cId="3405904235" sldId="792"/>
        </pc:sldMkLst>
      </pc:sldChg>
      <pc:sldChg chg="del">
        <pc:chgData name="Alfred Asterjadhi" userId="39de57b9-85c0-4fd1-aaac-8ca2b6560ad0" providerId="ADAL" clId="{E85912E3-C68F-4EB4-B761-6872A989CEE2}" dt="2022-07-10T16:42:00.235" v="57" actId="47"/>
        <pc:sldMkLst>
          <pc:docMk/>
          <pc:sldMk cId="2323135513" sldId="793"/>
        </pc:sldMkLst>
      </pc:sldChg>
      <pc:sldChg chg="del">
        <pc:chgData name="Alfred Asterjadhi" userId="39de57b9-85c0-4fd1-aaac-8ca2b6560ad0" providerId="ADAL" clId="{E85912E3-C68F-4EB4-B761-6872A989CEE2}" dt="2022-07-10T16:42:00.235" v="57" actId="47"/>
        <pc:sldMkLst>
          <pc:docMk/>
          <pc:sldMk cId="4085756998" sldId="794"/>
        </pc:sldMkLst>
      </pc:sldChg>
      <pc:sldChg chg="del">
        <pc:chgData name="Alfred Asterjadhi" userId="39de57b9-85c0-4fd1-aaac-8ca2b6560ad0" providerId="ADAL" clId="{E85912E3-C68F-4EB4-B761-6872A989CEE2}" dt="2022-07-10T16:42:00.235" v="57" actId="47"/>
        <pc:sldMkLst>
          <pc:docMk/>
          <pc:sldMk cId="1612759136" sldId="797"/>
        </pc:sldMkLst>
      </pc:sldChg>
      <pc:sldChg chg="del">
        <pc:chgData name="Alfred Asterjadhi" userId="39de57b9-85c0-4fd1-aaac-8ca2b6560ad0" providerId="ADAL" clId="{E85912E3-C68F-4EB4-B761-6872A989CEE2}" dt="2022-07-10T16:42:00.235" v="57" actId="47"/>
        <pc:sldMkLst>
          <pc:docMk/>
          <pc:sldMk cId="3070842644" sldId="798"/>
        </pc:sldMkLst>
      </pc:sldChg>
      <pc:sldChg chg="del">
        <pc:chgData name="Alfred Asterjadhi" userId="39de57b9-85c0-4fd1-aaac-8ca2b6560ad0" providerId="ADAL" clId="{E85912E3-C68F-4EB4-B761-6872A989CEE2}" dt="2022-07-10T16:42:00.235" v="57" actId="47"/>
        <pc:sldMkLst>
          <pc:docMk/>
          <pc:sldMk cId="1338157029" sldId="799"/>
        </pc:sldMkLst>
      </pc:sldChg>
      <pc:sldChg chg="del">
        <pc:chgData name="Alfred Asterjadhi" userId="39de57b9-85c0-4fd1-aaac-8ca2b6560ad0" providerId="ADAL" clId="{E85912E3-C68F-4EB4-B761-6872A989CEE2}" dt="2022-07-10T16:42:00.235" v="57" actId="47"/>
        <pc:sldMkLst>
          <pc:docMk/>
          <pc:sldMk cId="181527294" sldId="800"/>
        </pc:sldMkLst>
      </pc:sldChg>
      <pc:sldChg chg="del">
        <pc:chgData name="Alfred Asterjadhi" userId="39de57b9-85c0-4fd1-aaac-8ca2b6560ad0" providerId="ADAL" clId="{E85912E3-C68F-4EB4-B761-6872A989CEE2}" dt="2022-07-10T16:42:00.235" v="57" actId="47"/>
        <pc:sldMkLst>
          <pc:docMk/>
          <pc:sldMk cId="638434181" sldId="801"/>
        </pc:sldMkLst>
      </pc:sldChg>
      <pc:sldChg chg="del">
        <pc:chgData name="Alfred Asterjadhi" userId="39de57b9-85c0-4fd1-aaac-8ca2b6560ad0" providerId="ADAL" clId="{E85912E3-C68F-4EB4-B761-6872A989CEE2}" dt="2022-07-10T16:42:00.235" v="57" actId="47"/>
        <pc:sldMkLst>
          <pc:docMk/>
          <pc:sldMk cId="3825963355" sldId="802"/>
        </pc:sldMkLst>
      </pc:sldChg>
      <pc:sldChg chg="del">
        <pc:chgData name="Alfred Asterjadhi" userId="39de57b9-85c0-4fd1-aaac-8ca2b6560ad0" providerId="ADAL" clId="{E85912E3-C68F-4EB4-B761-6872A989CEE2}" dt="2022-07-10T16:42:00.235" v="57" actId="47"/>
        <pc:sldMkLst>
          <pc:docMk/>
          <pc:sldMk cId="2610589961" sldId="803"/>
        </pc:sldMkLst>
      </pc:sldChg>
      <pc:sldChg chg="del">
        <pc:chgData name="Alfred Asterjadhi" userId="39de57b9-85c0-4fd1-aaac-8ca2b6560ad0" providerId="ADAL" clId="{E85912E3-C68F-4EB4-B761-6872A989CEE2}" dt="2022-07-10T16:42:00.235" v="57" actId="47"/>
        <pc:sldMkLst>
          <pc:docMk/>
          <pc:sldMk cId="3995730014" sldId="805"/>
        </pc:sldMkLst>
      </pc:sldChg>
      <pc:sldChg chg="del">
        <pc:chgData name="Alfred Asterjadhi" userId="39de57b9-85c0-4fd1-aaac-8ca2b6560ad0" providerId="ADAL" clId="{E85912E3-C68F-4EB4-B761-6872A989CEE2}" dt="2022-07-10T16:42:00.235" v="57" actId="47"/>
        <pc:sldMkLst>
          <pc:docMk/>
          <pc:sldMk cId="969745672" sldId="806"/>
        </pc:sldMkLst>
      </pc:sldChg>
      <pc:sldChg chg="del">
        <pc:chgData name="Alfred Asterjadhi" userId="39de57b9-85c0-4fd1-aaac-8ca2b6560ad0" providerId="ADAL" clId="{E85912E3-C68F-4EB4-B761-6872A989CEE2}" dt="2022-07-10T16:42:00.235" v="57" actId="47"/>
        <pc:sldMkLst>
          <pc:docMk/>
          <pc:sldMk cId="2885587097" sldId="807"/>
        </pc:sldMkLst>
      </pc:sldChg>
      <pc:sldChg chg="del">
        <pc:chgData name="Alfred Asterjadhi" userId="39de57b9-85c0-4fd1-aaac-8ca2b6560ad0" providerId="ADAL" clId="{E85912E3-C68F-4EB4-B761-6872A989CEE2}" dt="2022-07-10T16:42:00.235" v="57" actId="47"/>
        <pc:sldMkLst>
          <pc:docMk/>
          <pc:sldMk cId="631913928" sldId="814"/>
        </pc:sldMkLst>
      </pc:sldChg>
      <pc:sldChg chg="del">
        <pc:chgData name="Alfred Asterjadhi" userId="39de57b9-85c0-4fd1-aaac-8ca2b6560ad0" providerId="ADAL" clId="{E85912E3-C68F-4EB4-B761-6872A989CEE2}" dt="2022-07-10T16:42:00.235" v="57" actId="47"/>
        <pc:sldMkLst>
          <pc:docMk/>
          <pc:sldMk cId="1554198501" sldId="815"/>
        </pc:sldMkLst>
      </pc:sldChg>
      <pc:sldChg chg="del">
        <pc:chgData name="Alfred Asterjadhi" userId="39de57b9-85c0-4fd1-aaac-8ca2b6560ad0" providerId="ADAL" clId="{E85912E3-C68F-4EB4-B761-6872A989CEE2}" dt="2022-07-10T16:42:00.235" v="57" actId="47"/>
        <pc:sldMkLst>
          <pc:docMk/>
          <pc:sldMk cId="3424207948" sldId="816"/>
        </pc:sldMkLst>
      </pc:sldChg>
      <pc:sldChg chg="del">
        <pc:chgData name="Alfred Asterjadhi" userId="39de57b9-85c0-4fd1-aaac-8ca2b6560ad0" providerId="ADAL" clId="{E85912E3-C68F-4EB4-B761-6872A989CEE2}" dt="2022-07-10T16:42:00.235" v="57" actId="47"/>
        <pc:sldMkLst>
          <pc:docMk/>
          <pc:sldMk cId="931942098" sldId="817"/>
        </pc:sldMkLst>
      </pc:sldChg>
      <pc:sldChg chg="del">
        <pc:chgData name="Alfred Asterjadhi" userId="39de57b9-85c0-4fd1-aaac-8ca2b6560ad0" providerId="ADAL" clId="{E85912E3-C68F-4EB4-B761-6872A989CEE2}" dt="2022-07-10T16:42:00.235" v="57" actId="47"/>
        <pc:sldMkLst>
          <pc:docMk/>
          <pc:sldMk cId="2753259412" sldId="818"/>
        </pc:sldMkLst>
      </pc:sldChg>
      <pc:sldChg chg="del">
        <pc:chgData name="Alfred Asterjadhi" userId="39de57b9-85c0-4fd1-aaac-8ca2b6560ad0" providerId="ADAL" clId="{E85912E3-C68F-4EB4-B761-6872A989CEE2}" dt="2022-07-10T16:42:00.235" v="57" actId="47"/>
        <pc:sldMkLst>
          <pc:docMk/>
          <pc:sldMk cId="4098468271" sldId="819"/>
        </pc:sldMkLst>
      </pc:sldChg>
      <pc:sldChg chg="del">
        <pc:chgData name="Alfred Asterjadhi" userId="39de57b9-85c0-4fd1-aaac-8ca2b6560ad0" providerId="ADAL" clId="{E85912E3-C68F-4EB4-B761-6872A989CEE2}" dt="2022-07-10T16:42:00.235" v="57" actId="47"/>
        <pc:sldMkLst>
          <pc:docMk/>
          <pc:sldMk cId="3682900028" sldId="820"/>
        </pc:sldMkLst>
      </pc:sldChg>
      <pc:sldChg chg="del">
        <pc:chgData name="Alfred Asterjadhi" userId="39de57b9-85c0-4fd1-aaac-8ca2b6560ad0" providerId="ADAL" clId="{E85912E3-C68F-4EB4-B761-6872A989CEE2}" dt="2022-07-10T16:42:00.235" v="57" actId="47"/>
        <pc:sldMkLst>
          <pc:docMk/>
          <pc:sldMk cId="514251927" sldId="821"/>
        </pc:sldMkLst>
      </pc:sldChg>
      <pc:sldChg chg="del">
        <pc:chgData name="Alfred Asterjadhi" userId="39de57b9-85c0-4fd1-aaac-8ca2b6560ad0" providerId="ADAL" clId="{E85912E3-C68F-4EB4-B761-6872A989CEE2}" dt="2022-07-10T16:42:00.235" v="57" actId="47"/>
        <pc:sldMkLst>
          <pc:docMk/>
          <pc:sldMk cId="2223986698" sldId="822"/>
        </pc:sldMkLst>
      </pc:sldChg>
      <pc:sldChg chg="del">
        <pc:chgData name="Alfred Asterjadhi" userId="39de57b9-85c0-4fd1-aaac-8ca2b6560ad0" providerId="ADAL" clId="{E85912E3-C68F-4EB4-B761-6872A989CEE2}" dt="2022-07-10T16:42:39.142" v="59" actId="47"/>
        <pc:sldMkLst>
          <pc:docMk/>
          <pc:sldMk cId="989569898" sldId="823"/>
        </pc:sldMkLst>
      </pc:sldChg>
      <pc:sldChg chg="del">
        <pc:chgData name="Alfred Asterjadhi" userId="39de57b9-85c0-4fd1-aaac-8ca2b6560ad0" providerId="ADAL" clId="{E85912E3-C68F-4EB4-B761-6872A989CEE2}" dt="2022-07-10T16:42:40.378" v="60" actId="47"/>
        <pc:sldMkLst>
          <pc:docMk/>
          <pc:sldMk cId="475707617" sldId="824"/>
        </pc:sldMkLst>
      </pc:sldChg>
      <pc:sldChg chg="del">
        <pc:chgData name="Alfred Asterjadhi" userId="39de57b9-85c0-4fd1-aaac-8ca2b6560ad0" providerId="ADAL" clId="{E85912E3-C68F-4EB4-B761-6872A989CEE2}" dt="2022-07-10T16:42:41.695" v="61" actId="47"/>
        <pc:sldMkLst>
          <pc:docMk/>
          <pc:sldMk cId="893365040" sldId="825"/>
        </pc:sldMkLst>
      </pc:sldChg>
      <pc:sldChg chg="del">
        <pc:chgData name="Alfred Asterjadhi" userId="39de57b9-85c0-4fd1-aaac-8ca2b6560ad0" providerId="ADAL" clId="{E85912E3-C68F-4EB4-B761-6872A989CEE2}" dt="2022-07-10T16:42:49.360" v="64" actId="47"/>
        <pc:sldMkLst>
          <pc:docMk/>
          <pc:sldMk cId="2938837859" sldId="826"/>
        </pc:sldMkLst>
      </pc:sldChg>
      <pc:sldChg chg="del">
        <pc:chgData name="Alfred Asterjadhi" userId="39de57b9-85c0-4fd1-aaac-8ca2b6560ad0" providerId="ADAL" clId="{E85912E3-C68F-4EB4-B761-6872A989CEE2}" dt="2022-07-10T16:42:46.641" v="62" actId="47"/>
        <pc:sldMkLst>
          <pc:docMk/>
          <pc:sldMk cId="2465520365" sldId="827"/>
        </pc:sldMkLst>
      </pc:sldChg>
      <pc:sldChg chg="del">
        <pc:chgData name="Alfred Asterjadhi" userId="39de57b9-85c0-4fd1-aaac-8ca2b6560ad0" providerId="ADAL" clId="{E85912E3-C68F-4EB4-B761-6872A989CEE2}" dt="2022-07-10T16:42:48.203" v="63" actId="47"/>
        <pc:sldMkLst>
          <pc:docMk/>
          <pc:sldMk cId="1203379921" sldId="828"/>
        </pc:sldMkLst>
      </pc:sldChg>
      <pc:sldChg chg="del">
        <pc:chgData name="Alfred Asterjadhi" userId="39de57b9-85c0-4fd1-aaac-8ca2b6560ad0" providerId="ADAL" clId="{E85912E3-C68F-4EB4-B761-6872A989CEE2}" dt="2022-07-10T16:42:52.672" v="65" actId="47"/>
        <pc:sldMkLst>
          <pc:docMk/>
          <pc:sldMk cId="906866132" sldId="829"/>
        </pc:sldMkLst>
      </pc:sldChg>
      <pc:sldChg chg="del">
        <pc:chgData name="Alfred Asterjadhi" userId="39de57b9-85c0-4fd1-aaac-8ca2b6560ad0" providerId="ADAL" clId="{E85912E3-C68F-4EB4-B761-6872A989CEE2}" dt="2022-07-10T16:42:54.851" v="66" actId="47"/>
        <pc:sldMkLst>
          <pc:docMk/>
          <pc:sldMk cId="439223274" sldId="830"/>
        </pc:sldMkLst>
      </pc:sldChg>
      <pc:sldChg chg="addSp delSp modSp add del mod">
        <pc:chgData name="Alfred Asterjadhi" userId="39de57b9-85c0-4fd1-aaac-8ca2b6560ad0" providerId="ADAL" clId="{E85912E3-C68F-4EB4-B761-6872A989CEE2}" dt="2022-07-14T15:25:56.188" v="2067" actId="13926"/>
        <pc:sldMkLst>
          <pc:docMk/>
          <pc:sldMk cId="3016395215" sldId="831"/>
        </pc:sldMkLst>
        <pc:spChg chg="add del">
          <ac:chgData name="Alfred Asterjadhi" userId="39de57b9-85c0-4fd1-aaac-8ca2b6560ad0" providerId="ADAL" clId="{E85912E3-C68F-4EB4-B761-6872A989CEE2}" dt="2022-07-14T02:56:22.132" v="1628"/>
          <ac:spMkLst>
            <pc:docMk/>
            <pc:sldMk cId="3016395215" sldId="831"/>
            <ac:spMk id="2" creationId="{7389777E-6B3A-AA0D-B3E4-5981C56E9DA9}"/>
          </ac:spMkLst>
        </pc:spChg>
        <pc:spChg chg="add del">
          <ac:chgData name="Alfred Asterjadhi" userId="39de57b9-85c0-4fd1-aaac-8ca2b6560ad0" providerId="ADAL" clId="{E85912E3-C68F-4EB4-B761-6872A989CEE2}" dt="2022-07-14T02:56:27.188" v="1630"/>
          <ac:spMkLst>
            <pc:docMk/>
            <pc:sldMk cId="3016395215" sldId="831"/>
            <ac:spMk id="3" creationId="{E12C05CF-CAA3-998E-BB17-89A0BAA55BDE}"/>
          </ac:spMkLst>
        </pc:spChg>
        <pc:spChg chg="mod">
          <ac:chgData name="Alfred Asterjadhi" userId="39de57b9-85c0-4fd1-aaac-8ca2b6560ad0" providerId="ADAL" clId="{E85912E3-C68F-4EB4-B761-6872A989CEE2}" dt="2022-07-10T16:47:45.282" v="98" actId="20577"/>
          <ac:spMkLst>
            <pc:docMk/>
            <pc:sldMk cId="3016395215" sldId="831"/>
            <ac:spMk id="4" creationId="{7335E98F-CD54-45CC-B242-37886F48A525}"/>
          </ac:spMkLst>
        </pc:spChg>
        <pc:spChg chg="mod">
          <ac:chgData name="Alfred Asterjadhi" userId="39de57b9-85c0-4fd1-aaac-8ca2b6560ad0" providerId="ADAL" clId="{E85912E3-C68F-4EB4-B761-6872A989CEE2}" dt="2022-07-14T15:25:56.188" v="2067" actId="13926"/>
          <ac:spMkLst>
            <pc:docMk/>
            <pc:sldMk cId="3016395215" sldId="831"/>
            <ac:spMk id="8" creationId="{30ECE423-DD38-4A25-AD6E-26DF5AC61863}"/>
          </ac:spMkLst>
        </pc:spChg>
      </pc:sldChg>
      <pc:sldChg chg="del">
        <pc:chgData name="Alfred Asterjadhi" userId="39de57b9-85c0-4fd1-aaac-8ca2b6560ad0" providerId="ADAL" clId="{E85912E3-C68F-4EB4-B761-6872A989CEE2}" dt="2022-07-10T16:43:36.972" v="67" actId="47"/>
        <pc:sldMkLst>
          <pc:docMk/>
          <pc:sldMk cId="723313555" sldId="832"/>
        </pc:sldMkLst>
      </pc:sldChg>
      <pc:sldChg chg="del">
        <pc:chgData name="Alfred Asterjadhi" userId="39de57b9-85c0-4fd1-aaac-8ca2b6560ad0" providerId="ADAL" clId="{E85912E3-C68F-4EB4-B761-6872A989CEE2}" dt="2022-07-10T16:42:00.235" v="57" actId="47"/>
        <pc:sldMkLst>
          <pc:docMk/>
          <pc:sldMk cId="3129520463" sldId="836"/>
        </pc:sldMkLst>
      </pc:sldChg>
      <pc:sldChg chg="del">
        <pc:chgData name="Alfred Asterjadhi" userId="39de57b9-85c0-4fd1-aaac-8ca2b6560ad0" providerId="ADAL" clId="{E85912E3-C68F-4EB4-B761-6872A989CEE2}" dt="2022-07-10T16:42:00.235" v="57" actId="47"/>
        <pc:sldMkLst>
          <pc:docMk/>
          <pc:sldMk cId="2692137034" sldId="839"/>
        </pc:sldMkLst>
      </pc:sldChg>
      <pc:sldChg chg="del">
        <pc:chgData name="Alfred Asterjadhi" userId="39de57b9-85c0-4fd1-aaac-8ca2b6560ad0" providerId="ADAL" clId="{E85912E3-C68F-4EB4-B761-6872A989CEE2}" dt="2022-07-10T16:42:00.235" v="57" actId="47"/>
        <pc:sldMkLst>
          <pc:docMk/>
          <pc:sldMk cId="2446480522" sldId="842"/>
        </pc:sldMkLst>
      </pc:sldChg>
      <pc:sldChg chg="del">
        <pc:chgData name="Alfred Asterjadhi" userId="39de57b9-85c0-4fd1-aaac-8ca2b6560ad0" providerId="ADAL" clId="{E85912E3-C68F-4EB4-B761-6872A989CEE2}" dt="2022-07-10T16:42:00.235" v="57" actId="47"/>
        <pc:sldMkLst>
          <pc:docMk/>
          <pc:sldMk cId="2487754080" sldId="843"/>
        </pc:sldMkLst>
      </pc:sldChg>
      <pc:sldChg chg="del">
        <pc:chgData name="Alfred Asterjadhi" userId="39de57b9-85c0-4fd1-aaac-8ca2b6560ad0" providerId="ADAL" clId="{E85912E3-C68F-4EB4-B761-6872A989CEE2}" dt="2022-07-10T16:42:00.235" v="57" actId="47"/>
        <pc:sldMkLst>
          <pc:docMk/>
          <pc:sldMk cId="157314165" sldId="844"/>
        </pc:sldMkLst>
      </pc:sldChg>
      <pc:sldChg chg="del">
        <pc:chgData name="Alfred Asterjadhi" userId="39de57b9-85c0-4fd1-aaac-8ca2b6560ad0" providerId="ADAL" clId="{E85912E3-C68F-4EB4-B761-6872A989CEE2}" dt="2022-07-10T16:42:00.235" v="57" actId="47"/>
        <pc:sldMkLst>
          <pc:docMk/>
          <pc:sldMk cId="1104436548" sldId="845"/>
        </pc:sldMkLst>
      </pc:sldChg>
      <pc:sldChg chg="del">
        <pc:chgData name="Alfred Asterjadhi" userId="39de57b9-85c0-4fd1-aaac-8ca2b6560ad0" providerId="ADAL" clId="{E85912E3-C68F-4EB4-B761-6872A989CEE2}" dt="2022-07-10T16:42:00.235" v="57" actId="47"/>
        <pc:sldMkLst>
          <pc:docMk/>
          <pc:sldMk cId="380706919" sldId="846"/>
        </pc:sldMkLst>
      </pc:sldChg>
      <pc:sldChg chg="modSp add del mod ord">
        <pc:chgData name="Alfred Asterjadhi" userId="39de57b9-85c0-4fd1-aaac-8ca2b6560ad0" providerId="ADAL" clId="{E85912E3-C68F-4EB4-B761-6872A989CEE2}" dt="2022-07-15T12:36:00.966" v="2770" actId="13926"/>
        <pc:sldMkLst>
          <pc:docMk/>
          <pc:sldMk cId="130809014" sldId="847"/>
        </pc:sldMkLst>
        <pc:spChg chg="mod">
          <ac:chgData name="Alfred Asterjadhi" userId="39de57b9-85c0-4fd1-aaac-8ca2b6560ad0" providerId="ADAL" clId="{E85912E3-C68F-4EB4-B761-6872A989CEE2}" dt="2022-07-10T16:50:11.832" v="159" actId="20577"/>
          <ac:spMkLst>
            <pc:docMk/>
            <pc:sldMk cId="130809014" sldId="847"/>
            <ac:spMk id="4" creationId="{7335E98F-CD54-45CC-B242-37886F48A525}"/>
          </ac:spMkLst>
        </pc:spChg>
        <pc:spChg chg="mod">
          <ac:chgData name="Alfred Asterjadhi" userId="39de57b9-85c0-4fd1-aaac-8ca2b6560ad0" providerId="ADAL" clId="{E85912E3-C68F-4EB4-B761-6872A989CEE2}" dt="2022-07-15T12:36:00.966" v="2770" actId="13926"/>
          <ac:spMkLst>
            <pc:docMk/>
            <pc:sldMk cId="130809014" sldId="847"/>
            <ac:spMk id="8" creationId="{30ECE423-DD38-4A25-AD6E-26DF5AC61863}"/>
          </ac:spMkLst>
        </pc:spChg>
      </pc:sldChg>
      <pc:sldChg chg="del">
        <pc:chgData name="Alfred Asterjadhi" userId="39de57b9-85c0-4fd1-aaac-8ca2b6560ad0" providerId="ADAL" clId="{E85912E3-C68F-4EB4-B761-6872A989CEE2}" dt="2022-07-10T16:42:00.235" v="57" actId="47"/>
        <pc:sldMkLst>
          <pc:docMk/>
          <pc:sldMk cId="3993359064" sldId="848"/>
        </pc:sldMkLst>
      </pc:sldChg>
      <pc:sldChg chg="del">
        <pc:chgData name="Alfred Asterjadhi" userId="39de57b9-85c0-4fd1-aaac-8ca2b6560ad0" providerId="ADAL" clId="{E85912E3-C68F-4EB4-B761-6872A989CEE2}" dt="2022-07-10T16:42:00.235" v="57" actId="47"/>
        <pc:sldMkLst>
          <pc:docMk/>
          <pc:sldMk cId="3160247494" sldId="849"/>
        </pc:sldMkLst>
      </pc:sldChg>
      <pc:sldChg chg="del">
        <pc:chgData name="Alfred Asterjadhi" userId="39de57b9-85c0-4fd1-aaac-8ca2b6560ad0" providerId="ADAL" clId="{E85912E3-C68F-4EB4-B761-6872A989CEE2}" dt="2022-07-10T16:42:00.235" v="57" actId="47"/>
        <pc:sldMkLst>
          <pc:docMk/>
          <pc:sldMk cId="690358974" sldId="850"/>
        </pc:sldMkLst>
      </pc:sldChg>
      <pc:sldChg chg="del">
        <pc:chgData name="Alfred Asterjadhi" userId="39de57b9-85c0-4fd1-aaac-8ca2b6560ad0" providerId="ADAL" clId="{E85912E3-C68F-4EB4-B761-6872A989CEE2}" dt="2022-07-10T16:44:29.332" v="68" actId="47"/>
        <pc:sldMkLst>
          <pc:docMk/>
          <pc:sldMk cId="2447071448" sldId="851"/>
        </pc:sldMkLst>
      </pc:sldChg>
      <pc:sldChg chg="del">
        <pc:chgData name="Alfred Asterjadhi" userId="39de57b9-85c0-4fd1-aaac-8ca2b6560ad0" providerId="ADAL" clId="{E85912E3-C68F-4EB4-B761-6872A989CEE2}" dt="2022-07-10T16:43:36.972" v="67" actId="47"/>
        <pc:sldMkLst>
          <pc:docMk/>
          <pc:sldMk cId="1260577434" sldId="852"/>
        </pc:sldMkLst>
      </pc:sldChg>
      <pc:sldChg chg="del">
        <pc:chgData name="Alfred Asterjadhi" userId="39de57b9-85c0-4fd1-aaac-8ca2b6560ad0" providerId="ADAL" clId="{E85912E3-C68F-4EB4-B761-6872A989CEE2}" dt="2022-07-10T16:43:36.972" v="67" actId="47"/>
        <pc:sldMkLst>
          <pc:docMk/>
          <pc:sldMk cId="1854276450" sldId="853"/>
        </pc:sldMkLst>
      </pc:sldChg>
      <pc:sldChg chg="del">
        <pc:chgData name="Alfred Asterjadhi" userId="39de57b9-85c0-4fd1-aaac-8ca2b6560ad0" providerId="ADAL" clId="{E85912E3-C68F-4EB4-B761-6872A989CEE2}" dt="2022-07-10T16:43:36.972" v="67" actId="47"/>
        <pc:sldMkLst>
          <pc:docMk/>
          <pc:sldMk cId="649185089" sldId="854"/>
        </pc:sldMkLst>
      </pc:sldChg>
      <pc:sldChg chg="del">
        <pc:chgData name="Alfred Asterjadhi" userId="39de57b9-85c0-4fd1-aaac-8ca2b6560ad0" providerId="ADAL" clId="{E85912E3-C68F-4EB4-B761-6872A989CEE2}" dt="2022-07-10T16:43:36.972" v="67" actId="47"/>
        <pc:sldMkLst>
          <pc:docMk/>
          <pc:sldMk cId="1958753585" sldId="855"/>
        </pc:sldMkLst>
      </pc:sldChg>
      <pc:sldChg chg="del">
        <pc:chgData name="Alfred Asterjadhi" userId="39de57b9-85c0-4fd1-aaac-8ca2b6560ad0" providerId="ADAL" clId="{E85912E3-C68F-4EB4-B761-6872A989CEE2}" dt="2022-07-10T16:43:36.972" v="67" actId="47"/>
        <pc:sldMkLst>
          <pc:docMk/>
          <pc:sldMk cId="619377074" sldId="856"/>
        </pc:sldMkLst>
      </pc:sldChg>
      <pc:sldChg chg="del">
        <pc:chgData name="Alfred Asterjadhi" userId="39de57b9-85c0-4fd1-aaac-8ca2b6560ad0" providerId="ADAL" clId="{E85912E3-C68F-4EB4-B761-6872A989CEE2}" dt="2022-07-10T16:43:36.972" v="67" actId="47"/>
        <pc:sldMkLst>
          <pc:docMk/>
          <pc:sldMk cId="1281965250" sldId="857"/>
        </pc:sldMkLst>
      </pc:sldChg>
      <pc:sldChg chg="del">
        <pc:chgData name="Alfred Asterjadhi" userId="39de57b9-85c0-4fd1-aaac-8ca2b6560ad0" providerId="ADAL" clId="{E85912E3-C68F-4EB4-B761-6872A989CEE2}" dt="2022-07-10T16:43:36.972" v="67" actId="47"/>
        <pc:sldMkLst>
          <pc:docMk/>
          <pc:sldMk cId="3650574173" sldId="858"/>
        </pc:sldMkLst>
      </pc:sldChg>
      <pc:sldChg chg="del">
        <pc:chgData name="Alfred Asterjadhi" userId="39de57b9-85c0-4fd1-aaac-8ca2b6560ad0" providerId="ADAL" clId="{E85912E3-C68F-4EB4-B761-6872A989CEE2}" dt="2022-07-10T16:43:36.972" v="67" actId="47"/>
        <pc:sldMkLst>
          <pc:docMk/>
          <pc:sldMk cId="3580720828" sldId="860"/>
        </pc:sldMkLst>
      </pc:sldChg>
      <pc:sldChg chg="del">
        <pc:chgData name="Alfred Asterjadhi" userId="39de57b9-85c0-4fd1-aaac-8ca2b6560ad0" providerId="ADAL" clId="{E85912E3-C68F-4EB4-B761-6872A989CEE2}" dt="2022-07-10T16:43:36.972" v="67" actId="47"/>
        <pc:sldMkLst>
          <pc:docMk/>
          <pc:sldMk cId="888575081" sldId="861"/>
        </pc:sldMkLst>
      </pc:sldChg>
      <pc:sldChg chg="del">
        <pc:chgData name="Alfred Asterjadhi" userId="39de57b9-85c0-4fd1-aaac-8ca2b6560ad0" providerId="ADAL" clId="{E85912E3-C68F-4EB4-B761-6872A989CEE2}" dt="2022-07-10T16:43:36.972" v="67" actId="47"/>
        <pc:sldMkLst>
          <pc:docMk/>
          <pc:sldMk cId="1877199512" sldId="862"/>
        </pc:sldMkLst>
      </pc:sldChg>
      <pc:sldChg chg="del">
        <pc:chgData name="Alfred Asterjadhi" userId="39de57b9-85c0-4fd1-aaac-8ca2b6560ad0" providerId="ADAL" clId="{E85912E3-C68F-4EB4-B761-6872A989CEE2}" dt="2022-07-10T16:43:36.972" v="67" actId="47"/>
        <pc:sldMkLst>
          <pc:docMk/>
          <pc:sldMk cId="664766684" sldId="863"/>
        </pc:sldMkLst>
      </pc:sldChg>
      <pc:sldChg chg="del">
        <pc:chgData name="Alfred Asterjadhi" userId="39de57b9-85c0-4fd1-aaac-8ca2b6560ad0" providerId="ADAL" clId="{E85912E3-C68F-4EB4-B761-6872A989CEE2}" dt="2022-07-10T16:43:36.972" v="67" actId="47"/>
        <pc:sldMkLst>
          <pc:docMk/>
          <pc:sldMk cId="390586063" sldId="867"/>
        </pc:sldMkLst>
      </pc:sldChg>
      <pc:sldChg chg="del">
        <pc:chgData name="Alfred Asterjadhi" userId="39de57b9-85c0-4fd1-aaac-8ca2b6560ad0" providerId="ADAL" clId="{E85912E3-C68F-4EB4-B761-6872A989CEE2}" dt="2022-07-10T16:43:36.972" v="67" actId="47"/>
        <pc:sldMkLst>
          <pc:docMk/>
          <pc:sldMk cId="1743966415" sldId="868"/>
        </pc:sldMkLst>
      </pc:sldChg>
      <pc:sldChg chg="del">
        <pc:chgData name="Alfred Asterjadhi" userId="39de57b9-85c0-4fd1-aaac-8ca2b6560ad0" providerId="ADAL" clId="{E85912E3-C68F-4EB4-B761-6872A989CEE2}" dt="2022-07-10T16:43:36.972" v="67" actId="47"/>
        <pc:sldMkLst>
          <pc:docMk/>
          <pc:sldMk cId="3427388806" sldId="869"/>
        </pc:sldMkLst>
      </pc:sldChg>
      <pc:sldChg chg="del">
        <pc:chgData name="Alfred Asterjadhi" userId="39de57b9-85c0-4fd1-aaac-8ca2b6560ad0" providerId="ADAL" clId="{E85912E3-C68F-4EB4-B761-6872A989CEE2}" dt="2022-07-10T16:43:36.972" v="67" actId="47"/>
        <pc:sldMkLst>
          <pc:docMk/>
          <pc:sldMk cId="879028547" sldId="870"/>
        </pc:sldMkLst>
      </pc:sldChg>
      <pc:sldChg chg="del">
        <pc:chgData name="Alfred Asterjadhi" userId="39de57b9-85c0-4fd1-aaac-8ca2b6560ad0" providerId="ADAL" clId="{E85912E3-C68F-4EB4-B761-6872A989CEE2}" dt="2022-07-10T16:43:36.972" v="67" actId="47"/>
        <pc:sldMkLst>
          <pc:docMk/>
          <pc:sldMk cId="2902283531" sldId="871"/>
        </pc:sldMkLst>
      </pc:sldChg>
      <pc:sldChg chg="del">
        <pc:chgData name="Alfred Asterjadhi" userId="39de57b9-85c0-4fd1-aaac-8ca2b6560ad0" providerId="ADAL" clId="{E85912E3-C68F-4EB4-B761-6872A989CEE2}" dt="2022-07-10T16:43:36.972" v="67" actId="47"/>
        <pc:sldMkLst>
          <pc:docMk/>
          <pc:sldMk cId="1979072516" sldId="872"/>
        </pc:sldMkLst>
      </pc:sldChg>
      <pc:sldChg chg="del">
        <pc:chgData name="Alfred Asterjadhi" userId="39de57b9-85c0-4fd1-aaac-8ca2b6560ad0" providerId="ADAL" clId="{E85912E3-C68F-4EB4-B761-6872A989CEE2}" dt="2022-07-10T16:43:36.972" v="67" actId="47"/>
        <pc:sldMkLst>
          <pc:docMk/>
          <pc:sldMk cId="607294795" sldId="873"/>
        </pc:sldMkLst>
      </pc:sldChg>
      <pc:sldChg chg="del">
        <pc:chgData name="Alfred Asterjadhi" userId="39de57b9-85c0-4fd1-aaac-8ca2b6560ad0" providerId="ADAL" clId="{E85912E3-C68F-4EB4-B761-6872A989CEE2}" dt="2022-07-10T16:43:36.972" v="67" actId="47"/>
        <pc:sldMkLst>
          <pc:docMk/>
          <pc:sldMk cId="3336761077" sldId="874"/>
        </pc:sldMkLst>
      </pc:sldChg>
      <pc:sldChg chg="del">
        <pc:chgData name="Alfred Asterjadhi" userId="39de57b9-85c0-4fd1-aaac-8ca2b6560ad0" providerId="ADAL" clId="{E85912E3-C68F-4EB4-B761-6872A989CEE2}" dt="2022-07-10T16:43:36.972" v="67" actId="47"/>
        <pc:sldMkLst>
          <pc:docMk/>
          <pc:sldMk cId="577398858" sldId="875"/>
        </pc:sldMkLst>
      </pc:sldChg>
      <pc:sldChg chg="del">
        <pc:chgData name="Alfred Asterjadhi" userId="39de57b9-85c0-4fd1-aaac-8ca2b6560ad0" providerId="ADAL" clId="{E85912E3-C68F-4EB4-B761-6872A989CEE2}" dt="2022-07-10T16:43:36.972" v="67" actId="47"/>
        <pc:sldMkLst>
          <pc:docMk/>
          <pc:sldMk cId="3616836576" sldId="877"/>
        </pc:sldMkLst>
      </pc:sldChg>
      <pc:sldChg chg="del">
        <pc:chgData name="Alfred Asterjadhi" userId="39de57b9-85c0-4fd1-aaac-8ca2b6560ad0" providerId="ADAL" clId="{E85912E3-C68F-4EB4-B761-6872A989CEE2}" dt="2022-07-10T16:43:36.972" v="67" actId="47"/>
        <pc:sldMkLst>
          <pc:docMk/>
          <pc:sldMk cId="3671386623" sldId="878"/>
        </pc:sldMkLst>
      </pc:sldChg>
      <pc:sldChg chg="del">
        <pc:chgData name="Alfred Asterjadhi" userId="39de57b9-85c0-4fd1-aaac-8ca2b6560ad0" providerId="ADAL" clId="{E85912E3-C68F-4EB4-B761-6872A989CEE2}" dt="2022-07-10T16:43:36.972" v="67" actId="47"/>
        <pc:sldMkLst>
          <pc:docMk/>
          <pc:sldMk cId="18123573" sldId="879"/>
        </pc:sldMkLst>
      </pc:sldChg>
      <pc:sldChg chg="del">
        <pc:chgData name="Alfred Asterjadhi" userId="39de57b9-85c0-4fd1-aaac-8ca2b6560ad0" providerId="ADAL" clId="{E85912E3-C68F-4EB4-B761-6872A989CEE2}" dt="2022-07-10T16:43:36.972" v="67" actId="47"/>
        <pc:sldMkLst>
          <pc:docMk/>
          <pc:sldMk cId="26872680" sldId="880"/>
        </pc:sldMkLst>
      </pc:sldChg>
      <pc:sldChg chg="del">
        <pc:chgData name="Alfred Asterjadhi" userId="39de57b9-85c0-4fd1-aaac-8ca2b6560ad0" providerId="ADAL" clId="{E85912E3-C68F-4EB4-B761-6872A989CEE2}" dt="2022-07-10T16:43:36.972" v="67" actId="47"/>
        <pc:sldMkLst>
          <pc:docMk/>
          <pc:sldMk cId="170626906" sldId="881"/>
        </pc:sldMkLst>
      </pc:sldChg>
      <pc:sldChg chg="del">
        <pc:chgData name="Alfred Asterjadhi" userId="39de57b9-85c0-4fd1-aaac-8ca2b6560ad0" providerId="ADAL" clId="{E85912E3-C68F-4EB4-B761-6872A989CEE2}" dt="2022-07-10T16:43:36.972" v="67" actId="47"/>
        <pc:sldMkLst>
          <pc:docMk/>
          <pc:sldMk cId="268061392" sldId="882"/>
        </pc:sldMkLst>
      </pc:sldChg>
      <pc:sldChg chg="modSp add del mod">
        <pc:chgData name="Alfred Asterjadhi" userId="39de57b9-85c0-4fd1-aaac-8ca2b6560ad0" providerId="ADAL" clId="{E85912E3-C68F-4EB4-B761-6872A989CEE2}" dt="2022-07-14T15:27:23.488" v="2110"/>
        <pc:sldMkLst>
          <pc:docMk/>
          <pc:sldMk cId="1569288744" sldId="883"/>
        </pc:sldMkLst>
        <pc:spChg chg="mod">
          <ac:chgData name="Alfred Asterjadhi" userId="39de57b9-85c0-4fd1-aaac-8ca2b6560ad0" providerId="ADAL" clId="{E85912E3-C68F-4EB4-B761-6872A989CEE2}" dt="2022-07-14T15:26:05.242" v="2069" actId="207"/>
          <ac:spMkLst>
            <pc:docMk/>
            <pc:sldMk cId="1569288744" sldId="883"/>
            <ac:spMk id="2" creationId="{49510D9F-7498-4603-98A7-A6DB1EDD560E}"/>
          </ac:spMkLst>
        </pc:spChg>
        <pc:spChg chg="mod">
          <ac:chgData name="Alfred Asterjadhi" userId="39de57b9-85c0-4fd1-aaac-8ca2b6560ad0" providerId="ADAL" clId="{E85912E3-C68F-4EB4-B761-6872A989CEE2}" dt="2022-07-14T15:27:23.488" v="2110"/>
          <ac:spMkLst>
            <pc:docMk/>
            <pc:sldMk cId="1569288744" sldId="883"/>
            <ac:spMk id="3" creationId="{93EB16D6-11CB-4092-9D44-C889CC5233EA}"/>
          </ac:spMkLst>
        </pc:spChg>
      </pc:sldChg>
      <pc:sldChg chg="modSp add mod">
        <pc:chgData name="Alfred Asterjadhi" userId="39de57b9-85c0-4fd1-aaac-8ca2b6560ad0" providerId="ADAL" clId="{E85912E3-C68F-4EB4-B761-6872A989CEE2}" dt="2022-07-14T15:34:35.605" v="2302"/>
        <pc:sldMkLst>
          <pc:docMk/>
          <pc:sldMk cId="2997704561" sldId="884"/>
        </pc:sldMkLst>
        <pc:spChg chg="mod">
          <ac:chgData name="Alfred Asterjadhi" userId="39de57b9-85c0-4fd1-aaac-8ca2b6560ad0" providerId="ADAL" clId="{E85912E3-C68F-4EB4-B761-6872A989CEE2}" dt="2022-07-14T15:33:39.171" v="2272" actId="20577"/>
          <ac:spMkLst>
            <pc:docMk/>
            <pc:sldMk cId="2997704561" sldId="884"/>
            <ac:spMk id="2" creationId="{49510D9F-7498-4603-98A7-A6DB1EDD560E}"/>
          </ac:spMkLst>
        </pc:spChg>
        <pc:spChg chg="mod">
          <ac:chgData name="Alfred Asterjadhi" userId="39de57b9-85c0-4fd1-aaac-8ca2b6560ad0" providerId="ADAL" clId="{E85912E3-C68F-4EB4-B761-6872A989CEE2}" dt="2022-07-14T15:34:35.605" v="2302"/>
          <ac:spMkLst>
            <pc:docMk/>
            <pc:sldMk cId="2997704561" sldId="884"/>
            <ac:spMk id="3" creationId="{93EB16D6-11CB-4092-9D44-C889CC5233EA}"/>
          </ac:spMkLst>
        </pc:spChg>
      </pc:sldChg>
      <pc:sldChg chg="modSp add mod">
        <pc:chgData name="Alfred Asterjadhi" userId="39de57b9-85c0-4fd1-aaac-8ca2b6560ad0" providerId="ADAL" clId="{E85912E3-C68F-4EB4-B761-6872A989CEE2}" dt="2022-07-13T04:01:34.292" v="1219" actId="20577"/>
        <pc:sldMkLst>
          <pc:docMk/>
          <pc:sldMk cId="982153176" sldId="885"/>
        </pc:sldMkLst>
        <pc:spChg chg="mod">
          <ac:chgData name="Alfred Asterjadhi" userId="39de57b9-85c0-4fd1-aaac-8ca2b6560ad0" providerId="ADAL" clId="{E85912E3-C68F-4EB4-B761-6872A989CEE2}" dt="2022-07-13T04:01:34.292" v="1219" actId="20577"/>
          <ac:spMkLst>
            <pc:docMk/>
            <pc:sldMk cId="982153176" sldId="885"/>
            <ac:spMk id="7" creationId="{3126AA10-DC1C-4E34-80DA-B427588F2BD9}"/>
          </ac:spMkLst>
        </pc:spChg>
      </pc:sldChg>
      <pc:sldChg chg="addSp delSp modSp add mod">
        <pc:chgData name="Alfred Asterjadhi" userId="39de57b9-85c0-4fd1-aaac-8ca2b6560ad0" providerId="ADAL" clId="{E85912E3-C68F-4EB4-B761-6872A989CEE2}" dt="2022-07-14T15:39:15.080" v="2412" actId="22"/>
        <pc:sldMkLst>
          <pc:docMk/>
          <pc:sldMk cId="3232441506" sldId="886"/>
        </pc:sldMkLst>
        <pc:spChg chg="mod">
          <ac:chgData name="Alfred Asterjadhi" userId="39de57b9-85c0-4fd1-aaac-8ca2b6560ad0" providerId="ADAL" clId="{E85912E3-C68F-4EB4-B761-6872A989CEE2}" dt="2022-07-14T15:35:49.730" v="2332" actId="20577"/>
          <ac:spMkLst>
            <pc:docMk/>
            <pc:sldMk cId="3232441506" sldId="886"/>
            <ac:spMk id="2" creationId="{49510D9F-7498-4603-98A7-A6DB1EDD560E}"/>
          </ac:spMkLst>
        </pc:spChg>
        <pc:spChg chg="mod">
          <ac:chgData name="Alfred Asterjadhi" userId="39de57b9-85c0-4fd1-aaac-8ca2b6560ad0" providerId="ADAL" clId="{E85912E3-C68F-4EB4-B761-6872A989CEE2}" dt="2022-07-14T15:36:51.564" v="2374"/>
          <ac:spMkLst>
            <pc:docMk/>
            <pc:sldMk cId="3232441506" sldId="886"/>
            <ac:spMk id="3" creationId="{93EB16D6-11CB-4092-9D44-C889CC5233EA}"/>
          </ac:spMkLst>
        </pc:spChg>
        <pc:spChg chg="add del">
          <ac:chgData name="Alfred Asterjadhi" userId="39de57b9-85c0-4fd1-aaac-8ca2b6560ad0" providerId="ADAL" clId="{E85912E3-C68F-4EB4-B761-6872A989CEE2}" dt="2022-07-14T15:39:15.080" v="2412" actId="22"/>
          <ac:spMkLst>
            <pc:docMk/>
            <pc:sldMk cId="3232441506" sldId="886"/>
            <ac:spMk id="8" creationId="{614ECEA7-75D9-808F-4185-27B4EAF87A69}"/>
          </ac:spMkLst>
        </pc:spChg>
      </pc:sldChg>
      <pc:sldChg chg="modSp add mod">
        <pc:chgData name="Alfred Asterjadhi" userId="39de57b9-85c0-4fd1-aaac-8ca2b6560ad0" providerId="ADAL" clId="{E85912E3-C68F-4EB4-B761-6872A989CEE2}" dt="2022-07-14T15:28:42.004" v="2156"/>
        <pc:sldMkLst>
          <pc:docMk/>
          <pc:sldMk cId="3810001790" sldId="887"/>
        </pc:sldMkLst>
        <pc:spChg chg="mod">
          <ac:chgData name="Alfred Asterjadhi" userId="39de57b9-85c0-4fd1-aaac-8ca2b6560ad0" providerId="ADAL" clId="{E85912E3-C68F-4EB4-B761-6872A989CEE2}" dt="2022-07-14T15:27:26.483" v="2111" actId="20577"/>
          <ac:spMkLst>
            <pc:docMk/>
            <pc:sldMk cId="3810001790" sldId="887"/>
            <ac:spMk id="2" creationId="{49510D9F-7498-4603-98A7-A6DB1EDD560E}"/>
          </ac:spMkLst>
        </pc:spChg>
        <pc:spChg chg="mod">
          <ac:chgData name="Alfred Asterjadhi" userId="39de57b9-85c0-4fd1-aaac-8ca2b6560ad0" providerId="ADAL" clId="{E85912E3-C68F-4EB4-B761-6872A989CEE2}" dt="2022-07-14T15:28:42.004" v="2156"/>
          <ac:spMkLst>
            <pc:docMk/>
            <pc:sldMk cId="3810001790" sldId="887"/>
            <ac:spMk id="3" creationId="{93EB16D6-11CB-4092-9D44-C889CC5233EA}"/>
          </ac:spMkLst>
        </pc:spChg>
      </pc:sldChg>
      <pc:sldChg chg="modSp add mod">
        <pc:chgData name="Alfred Asterjadhi" userId="39de57b9-85c0-4fd1-aaac-8ca2b6560ad0" providerId="ADAL" clId="{E85912E3-C68F-4EB4-B761-6872A989CEE2}" dt="2022-07-14T15:30:57.001" v="2209" actId="20577"/>
        <pc:sldMkLst>
          <pc:docMk/>
          <pc:sldMk cId="3636375638" sldId="888"/>
        </pc:sldMkLst>
        <pc:spChg chg="mod">
          <ac:chgData name="Alfred Asterjadhi" userId="39de57b9-85c0-4fd1-aaac-8ca2b6560ad0" providerId="ADAL" clId="{E85912E3-C68F-4EB4-B761-6872A989CEE2}" dt="2022-07-14T15:29:49.400" v="2166" actId="20577"/>
          <ac:spMkLst>
            <pc:docMk/>
            <pc:sldMk cId="3636375638" sldId="888"/>
            <ac:spMk id="2" creationId="{49510D9F-7498-4603-98A7-A6DB1EDD560E}"/>
          </ac:spMkLst>
        </pc:spChg>
        <pc:spChg chg="mod">
          <ac:chgData name="Alfred Asterjadhi" userId="39de57b9-85c0-4fd1-aaac-8ca2b6560ad0" providerId="ADAL" clId="{E85912E3-C68F-4EB4-B761-6872A989CEE2}" dt="2022-07-14T15:30:57.001" v="2209" actId="20577"/>
          <ac:spMkLst>
            <pc:docMk/>
            <pc:sldMk cId="3636375638" sldId="888"/>
            <ac:spMk id="3" creationId="{93EB16D6-11CB-4092-9D44-C889CC5233EA}"/>
          </ac:spMkLst>
        </pc:spChg>
      </pc:sldChg>
      <pc:sldChg chg="modSp add mod">
        <pc:chgData name="Alfred Asterjadhi" userId="39de57b9-85c0-4fd1-aaac-8ca2b6560ad0" providerId="ADAL" clId="{E85912E3-C68F-4EB4-B761-6872A989CEE2}" dt="2022-07-14T15:35:45.534" v="2331"/>
        <pc:sldMkLst>
          <pc:docMk/>
          <pc:sldMk cId="2913473145" sldId="889"/>
        </pc:sldMkLst>
        <pc:spChg chg="mod">
          <ac:chgData name="Alfred Asterjadhi" userId="39de57b9-85c0-4fd1-aaac-8ca2b6560ad0" providerId="ADAL" clId="{E85912E3-C68F-4EB4-B761-6872A989CEE2}" dt="2022-07-14T15:34:44.147" v="2303" actId="20577"/>
          <ac:spMkLst>
            <pc:docMk/>
            <pc:sldMk cId="2913473145" sldId="889"/>
            <ac:spMk id="2" creationId="{49510D9F-7498-4603-98A7-A6DB1EDD560E}"/>
          </ac:spMkLst>
        </pc:spChg>
        <pc:spChg chg="mod">
          <ac:chgData name="Alfred Asterjadhi" userId="39de57b9-85c0-4fd1-aaac-8ca2b6560ad0" providerId="ADAL" clId="{E85912E3-C68F-4EB4-B761-6872A989CEE2}" dt="2022-07-14T15:35:45.534" v="2331"/>
          <ac:spMkLst>
            <pc:docMk/>
            <pc:sldMk cId="2913473145" sldId="889"/>
            <ac:spMk id="3" creationId="{93EB16D6-11CB-4092-9D44-C889CC5233EA}"/>
          </ac:spMkLst>
        </pc:spChg>
      </pc:sldChg>
      <pc:sldChg chg="modSp add mod">
        <pc:chgData name="Alfred Asterjadhi" userId="39de57b9-85c0-4fd1-aaac-8ca2b6560ad0" providerId="ADAL" clId="{E85912E3-C68F-4EB4-B761-6872A989CEE2}" dt="2022-07-15T12:37:55.797" v="2793" actId="20577"/>
        <pc:sldMkLst>
          <pc:docMk/>
          <pc:sldMk cId="2665583106" sldId="890"/>
        </pc:sldMkLst>
        <pc:spChg chg="mod">
          <ac:chgData name="Alfred Asterjadhi" userId="39de57b9-85c0-4fd1-aaac-8ca2b6560ad0" providerId="ADAL" clId="{E85912E3-C68F-4EB4-B761-6872A989CEE2}" dt="2022-07-14T15:36:58.116" v="2376" actId="20577"/>
          <ac:spMkLst>
            <pc:docMk/>
            <pc:sldMk cId="2665583106" sldId="890"/>
            <ac:spMk id="2" creationId="{49510D9F-7498-4603-98A7-A6DB1EDD560E}"/>
          </ac:spMkLst>
        </pc:spChg>
        <pc:spChg chg="mod">
          <ac:chgData name="Alfred Asterjadhi" userId="39de57b9-85c0-4fd1-aaac-8ca2b6560ad0" providerId="ADAL" clId="{E85912E3-C68F-4EB4-B761-6872A989CEE2}" dt="2022-07-15T12:37:55.797" v="2793" actId="20577"/>
          <ac:spMkLst>
            <pc:docMk/>
            <pc:sldMk cId="2665583106" sldId="890"/>
            <ac:spMk id="3" creationId="{93EB16D6-11CB-4092-9D44-C889CC5233EA}"/>
          </ac:spMkLst>
        </pc:spChg>
      </pc:sldChg>
      <pc:sldChg chg="modSp add mod">
        <pc:chgData name="Alfred Asterjadhi" userId="39de57b9-85c0-4fd1-aaac-8ca2b6560ad0" providerId="ADAL" clId="{E85912E3-C68F-4EB4-B761-6872A989CEE2}" dt="2022-07-14T15:33:33.078" v="2271"/>
        <pc:sldMkLst>
          <pc:docMk/>
          <pc:sldMk cId="4278231597" sldId="891"/>
        </pc:sldMkLst>
        <pc:spChg chg="mod">
          <ac:chgData name="Alfred Asterjadhi" userId="39de57b9-85c0-4fd1-aaac-8ca2b6560ad0" providerId="ADAL" clId="{E85912E3-C68F-4EB4-B761-6872A989CEE2}" dt="2022-07-14T15:31:00.063" v="2210" actId="20577"/>
          <ac:spMkLst>
            <pc:docMk/>
            <pc:sldMk cId="4278231597" sldId="891"/>
            <ac:spMk id="2" creationId="{49510D9F-7498-4603-98A7-A6DB1EDD560E}"/>
          </ac:spMkLst>
        </pc:spChg>
        <pc:spChg chg="mod">
          <ac:chgData name="Alfred Asterjadhi" userId="39de57b9-85c0-4fd1-aaac-8ca2b6560ad0" providerId="ADAL" clId="{E85912E3-C68F-4EB4-B761-6872A989CEE2}" dt="2022-07-14T15:33:33.078" v="2271"/>
          <ac:spMkLst>
            <pc:docMk/>
            <pc:sldMk cId="4278231597" sldId="891"/>
            <ac:spMk id="3" creationId="{93EB16D6-11CB-4092-9D44-C889CC5233EA}"/>
          </ac:spMkLst>
        </pc:spChg>
      </pc:sldChg>
      <pc:sldChg chg="modSp new mod">
        <pc:chgData name="Alfred Asterjadhi" userId="39de57b9-85c0-4fd1-aaac-8ca2b6560ad0" providerId="ADAL" clId="{E85912E3-C68F-4EB4-B761-6872A989CEE2}" dt="2022-07-14T15:56:20.814" v="2767"/>
        <pc:sldMkLst>
          <pc:docMk/>
          <pc:sldMk cId="391336100" sldId="892"/>
        </pc:sldMkLst>
        <pc:spChg chg="mod">
          <ac:chgData name="Alfred Asterjadhi" userId="39de57b9-85c0-4fd1-aaac-8ca2b6560ad0" providerId="ADAL" clId="{E85912E3-C68F-4EB4-B761-6872A989CEE2}" dt="2022-07-14T15:54:35.644" v="2715" actId="20577"/>
          <ac:spMkLst>
            <pc:docMk/>
            <pc:sldMk cId="391336100" sldId="892"/>
            <ac:spMk id="2" creationId="{970DDB10-358F-1307-A743-A8997D8AEA47}"/>
          </ac:spMkLst>
        </pc:spChg>
        <pc:spChg chg="mod">
          <ac:chgData name="Alfred Asterjadhi" userId="39de57b9-85c0-4fd1-aaac-8ca2b6560ad0" providerId="ADAL" clId="{E85912E3-C68F-4EB4-B761-6872A989CEE2}" dt="2022-07-14T15:56:20.814" v="2767"/>
          <ac:spMkLst>
            <pc:docMk/>
            <pc:sldMk cId="391336100" sldId="892"/>
            <ac:spMk id="3" creationId="{69A55978-992C-601C-CF24-5FBA94FBC664}"/>
          </ac:spMkLst>
        </pc:spChg>
      </pc:sldChg>
      <pc:sldChg chg="modSp add mod">
        <pc:chgData name="Alfred Asterjadhi" userId="39de57b9-85c0-4fd1-aaac-8ca2b6560ad0" providerId="ADAL" clId="{E85912E3-C68F-4EB4-B761-6872A989CEE2}" dt="2022-07-14T15:48:10.025" v="2581"/>
        <pc:sldMkLst>
          <pc:docMk/>
          <pc:sldMk cId="1007783247" sldId="893"/>
        </pc:sldMkLst>
        <pc:spChg chg="mod">
          <ac:chgData name="Alfred Asterjadhi" userId="39de57b9-85c0-4fd1-aaac-8ca2b6560ad0" providerId="ADAL" clId="{E85912E3-C68F-4EB4-B761-6872A989CEE2}" dt="2022-07-14T15:47:02.984" v="2538" actId="20577"/>
          <ac:spMkLst>
            <pc:docMk/>
            <pc:sldMk cId="1007783247" sldId="893"/>
            <ac:spMk id="2" creationId="{49510D9F-7498-4603-98A7-A6DB1EDD560E}"/>
          </ac:spMkLst>
        </pc:spChg>
        <pc:spChg chg="mod">
          <ac:chgData name="Alfred Asterjadhi" userId="39de57b9-85c0-4fd1-aaac-8ca2b6560ad0" providerId="ADAL" clId="{E85912E3-C68F-4EB4-B761-6872A989CEE2}" dt="2022-07-14T15:48:10.025" v="2581"/>
          <ac:spMkLst>
            <pc:docMk/>
            <pc:sldMk cId="1007783247" sldId="893"/>
            <ac:spMk id="3" creationId="{93EB16D6-11CB-4092-9D44-C889CC5233EA}"/>
          </ac:spMkLst>
        </pc:spChg>
      </pc:sldChg>
      <pc:sldChg chg="modSp add mod">
        <pc:chgData name="Alfred Asterjadhi" userId="39de57b9-85c0-4fd1-aaac-8ca2b6560ad0" providerId="ADAL" clId="{E85912E3-C68F-4EB4-B761-6872A989CEE2}" dt="2022-07-15T13:47:59.187" v="2811" actId="20577"/>
        <pc:sldMkLst>
          <pc:docMk/>
          <pc:sldMk cId="2065481160" sldId="894"/>
        </pc:sldMkLst>
        <pc:spChg chg="mod">
          <ac:chgData name="Alfred Asterjadhi" userId="39de57b9-85c0-4fd1-aaac-8ca2b6560ad0" providerId="ADAL" clId="{E85912E3-C68F-4EB4-B761-6872A989CEE2}" dt="2022-07-14T15:48:17.174" v="2582" actId="20577"/>
          <ac:spMkLst>
            <pc:docMk/>
            <pc:sldMk cId="2065481160" sldId="894"/>
            <ac:spMk id="2" creationId="{49510D9F-7498-4603-98A7-A6DB1EDD560E}"/>
          </ac:spMkLst>
        </pc:spChg>
        <pc:spChg chg="mod">
          <ac:chgData name="Alfred Asterjadhi" userId="39de57b9-85c0-4fd1-aaac-8ca2b6560ad0" providerId="ADAL" clId="{E85912E3-C68F-4EB4-B761-6872A989CEE2}" dt="2022-07-15T13:47:59.187" v="2811" actId="20577"/>
          <ac:spMkLst>
            <pc:docMk/>
            <pc:sldMk cId="2065481160" sldId="894"/>
            <ac:spMk id="3" creationId="{93EB16D6-11CB-4092-9D44-C889CC5233EA}"/>
          </ac:spMkLst>
        </pc:spChg>
      </pc:sldChg>
      <pc:sldChg chg="new del">
        <pc:chgData name="Alfred Asterjadhi" userId="39de57b9-85c0-4fd1-aaac-8ca2b6560ad0" providerId="ADAL" clId="{E85912E3-C68F-4EB4-B761-6872A989CEE2}" dt="2022-07-14T15:11:25.030" v="1888" actId="47"/>
        <pc:sldMkLst>
          <pc:docMk/>
          <pc:sldMk cId="1152318840" sldId="895"/>
        </pc:sldMkLst>
      </pc:sldChg>
      <pc:sldChg chg="modSp add mod">
        <pc:chgData name="Alfred Asterjadhi" userId="39de57b9-85c0-4fd1-aaac-8ca2b6560ad0" providerId="ADAL" clId="{E85912E3-C68F-4EB4-B761-6872A989CEE2}" dt="2022-07-20T16:23:18.480" v="3366" actId="20577"/>
        <pc:sldMkLst>
          <pc:docMk/>
          <pc:sldMk cId="3465234638" sldId="896"/>
        </pc:sldMkLst>
        <pc:spChg chg="mod">
          <ac:chgData name="Alfred Asterjadhi" userId="39de57b9-85c0-4fd1-aaac-8ca2b6560ad0" providerId="ADAL" clId="{E85912E3-C68F-4EB4-B761-6872A989CEE2}" dt="2022-07-14T15:12:24.208" v="1918" actId="20577"/>
          <ac:spMkLst>
            <pc:docMk/>
            <pc:sldMk cId="3465234638" sldId="896"/>
            <ac:spMk id="2" creationId="{49510D9F-7498-4603-98A7-A6DB1EDD560E}"/>
          </ac:spMkLst>
        </pc:spChg>
        <pc:spChg chg="mod">
          <ac:chgData name="Alfred Asterjadhi" userId="39de57b9-85c0-4fd1-aaac-8ca2b6560ad0" providerId="ADAL" clId="{E85912E3-C68F-4EB4-B761-6872A989CEE2}" dt="2022-07-20T16:23:18.480" v="3366" actId="20577"/>
          <ac:spMkLst>
            <pc:docMk/>
            <pc:sldMk cId="3465234638" sldId="896"/>
            <ac:spMk id="3" creationId="{93EB16D6-11CB-4092-9D44-C889CC5233EA}"/>
          </ac:spMkLst>
        </pc:spChg>
      </pc:sldChg>
      <pc:sldChg chg="modSp add mod">
        <pc:chgData name="Alfred Asterjadhi" userId="39de57b9-85c0-4fd1-aaac-8ca2b6560ad0" providerId="ADAL" clId="{E85912E3-C68F-4EB4-B761-6872A989CEE2}" dt="2022-07-20T16:23:05.337" v="3363" actId="13926"/>
        <pc:sldMkLst>
          <pc:docMk/>
          <pc:sldMk cId="277055374" sldId="897"/>
        </pc:sldMkLst>
        <pc:spChg chg="mod">
          <ac:chgData name="Alfred Asterjadhi" userId="39de57b9-85c0-4fd1-aaac-8ca2b6560ad0" providerId="ADAL" clId="{E85912E3-C68F-4EB4-B761-6872A989CEE2}" dt="2022-07-14T15:41:55.079" v="2492" actId="20577"/>
          <ac:spMkLst>
            <pc:docMk/>
            <pc:sldMk cId="277055374" sldId="897"/>
            <ac:spMk id="2" creationId="{49510D9F-7498-4603-98A7-A6DB1EDD560E}"/>
          </ac:spMkLst>
        </pc:spChg>
        <pc:spChg chg="mod">
          <ac:chgData name="Alfred Asterjadhi" userId="39de57b9-85c0-4fd1-aaac-8ca2b6560ad0" providerId="ADAL" clId="{E85912E3-C68F-4EB4-B761-6872A989CEE2}" dt="2022-07-20T16:23:05.337" v="3363" actId="13926"/>
          <ac:spMkLst>
            <pc:docMk/>
            <pc:sldMk cId="277055374" sldId="897"/>
            <ac:spMk id="3" creationId="{93EB16D6-11CB-4092-9D44-C889CC5233EA}"/>
          </ac:spMkLst>
        </pc:spChg>
      </pc:sldChg>
      <pc:sldChg chg="modSp add mod">
        <pc:chgData name="Alfred Asterjadhi" userId="39de57b9-85c0-4fd1-aaac-8ca2b6560ad0" providerId="ADAL" clId="{E85912E3-C68F-4EB4-B761-6872A989CEE2}" dt="2022-07-20T16:23:39.342" v="3370" actId="13926"/>
        <pc:sldMkLst>
          <pc:docMk/>
          <pc:sldMk cId="894598363" sldId="898"/>
        </pc:sldMkLst>
        <pc:spChg chg="mod">
          <ac:chgData name="Alfred Asterjadhi" userId="39de57b9-85c0-4fd1-aaac-8ca2b6560ad0" providerId="ADAL" clId="{E85912E3-C68F-4EB4-B761-6872A989CEE2}" dt="2022-07-14T15:50:23.448" v="2629" actId="20577"/>
          <ac:spMkLst>
            <pc:docMk/>
            <pc:sldMk cId="894598363" sldId="898"/>
            <ac:spMk id="2" creationId="{49510D9F-7498-4603-98A7-A6DB1EDD560E}"/>
          </ac:spMkLst>
        </pc:spChg>
        <pc:spChg chg="mod">
          <ac:chgData name="Alfred Asterjadhi" userId="39de57b9-85c0-4fd1-aaac-8ca2b6560ad0" providerId="ADAL" clId="{E85912E3-C68F-4EB4-B761-6872A989CEE2}" dt="2022-07-20T16:23:39.342" v="3370" actId="13926"/>
          <ac:spMkLst>
            <pc:docMk/>
            <pc:sldMk cId="894598363" sldId="898"/>
            <ac:spMk id="3" creationId="{93EB16D6-11CB-4092-9D44-C889CC5233EA}"/>
          </ac:spMkLst>
        </pc:spChg>
      </pc:sldChg>
      <pc:sldChg chg="modSp add mod">
        <pc:chgData name="Alfred Asterjadhi" userId="39de57b9-85c0-4fd1-aaac-8ca2b6560ad0" providerId="ADAL" clId="{E85912E3-C68F-4EB4-B761-6872A989CEE2}" dt="2022-07-18T16:37:56.003" v="2866" actId="20577"/>
        <pc:sldMkLst>
          <pc:docMk/>
          <pc:sldMk cId="2346498124" sldId="899"/>
        </pc:sldMkLst>
        <pc:spChg chg="mod">
          <ac:chgData name="Alfred Asterjadhi" userId="39de57b9-85c0-4fd1-aaac-8ca2b6560ad0" providerId="ADAL" clId="{E85912E3-C68F-4EB4-B761-6872A989CEE2}" dt="2022-07-18T16:37:56.003" v="2866" actId="20577"/>
          <ac:spMkLst>
            <pc:docMk/>
            <pc:sldMk cId="2346498124" sldId="899"/>
            <ac:spMk id="6" creationId="{7488035E-BDAD-477C-AA55-E8989C4B7B8C}"/>
          </ac:spMkLst>
        </pc:spChg>
        <pc:spChg chg="mod">
          <ac:chgData name="Alfred Asterjadhi" userId="39de57b9-85c0-4fd1-aaac-8ca2b6560ad0" providerId="ADAL" clId="{E85912E3-C68F-4EB4-B761-6872A989CEE2}" dt="2022-07-18T16:36:09.438" v="2820" actId="20577"/>
          <ac:spMkLst>
            <pc:docMk/>
            <pc:sldMk cId="2346498124" sldId="899"/>
            <ac:spMk id="7" creationId="{3126AA10-DC1C-4E34-80DA-B427588F2BD9}"/>
          </ac:spMkLst>
        </pc:spChg>
      </pc:sldChg>
      <pc:sldChg chg="modSp add mod">
        <pc:chgData name="Alfred Asterjadhi" userId="39de57b9-85c0-4fd1-aaac-8ca2b6560ad0" providerId="ADAL" clId="{E85912E3-C68F-4EB4-B761-6872A989CEE2}" dt="2022-08-10T15:10:08.416" v="4222"/>
        <pc:sldMkLst>
          <pc:docMk/>
          <pc:sldMk cId="77035737" sldId="900"/>
        </pc:sldMkLst>
        <pc:spChg chg="mod">
          <ac:chgData name="Alfred Asterjadhi" userId="39de57b9-85c0-4fd1-aaac-8ca2b6560ad0" providerId="ADAL" clId="{E85912E3-C68F-4EB4-B761-6872A989CEE2}" dt="2022-07-18T16:38:11.564" v="2885" actId="20577"/>
          <ac:spMkLst>
            <pc:docMk/>
            <pc:sldMk cId="77035737" sldId="900"/>
            <ac:spMk id="2" creationId="{49510D9F-7498-4603-98A7-A6DB1EDD560E}"/>
          </ac:spMkLst>
        </pc:spChg>
        <pc:spChg chg="mod">
          <ac:chgData name="Alfred Asterjadhi" userId="39de57b9-85c0-4fd1-aaac-8ca2b6560ad0" providerId="ADAL" clId="{E85912E3-C68F-4EB4-B761-6872A989CEE2}" dt="2022-08-10T15:10:08.416" v="4222"/>
          <ac:spMkLst>
            <pc:docMk/>
            <pc:sldMk cId="77035737" sldId="900"/>
            <ac:spMk id="3" creationId="{93EB16D6-11CB-4092-9D44-C889CC5233EA}"/>
          </ac:spMkLst>
        </pc:spChg>
        <pc:spChg chg="mod">
          <ac:chgData name="Alfred Asterjadhi" userId="39de57b9-85c0-4fd1-aaac-8ca2b6560ad0" providerId="ADAL" clId="{E85912E3-C68F-4EB4-B761-6872A989CEE2}" dt="2022-07-18T16:37:44.707" v="2852" actId="20577"/>
          <ac:spMkLst>
            <pc:docMk/>
            <pc:sldMk cId="77035737" sldId="900"/>
            <ac:spMk id="6" creationId="{536B0377-C8E2-442F-A310-3A1EE7A7D0C0}"/>
          </ac:spMkLst>
        </pc:spChg>
      </pc:sldChg>
      <pc:sldChg chg="modSp add mod">
        <pc:chgData name="Alfred Asterjadhi" userId="39de57b9-85c0-4fd1-aaac-8ca2b6560ad0" providerId="ADAL" clId="{E85912E3-C68F-4EB4-B761-6872A989CEE2}" dt="2022-08-11T20:44:38.670" v="4472" actId="113"/>
        <pc:sldMkLst>
          <pc:docMk/>
          <pc:sldMk cId="384626918" sldId="901"/>
        </pc:sldMkLst>
        <pc:spChg chg="mod">
          <ac:chgData name="Alfred Asterjadhi" userId="39de57b9-85c0-4fd1-aaac-8ca2b6560ad0" providerId="ADAL" clId="{E85912E3-C68F-4EB4-B761-6872A989CEE2}" dt="2022-07-18T18:03:26.350" v="3178" actId="20577"/>
          <ac:spMkLst>
            <pc:docMk/>
            <pc:sldMk cId="384626918" sldId="901"/>
            <ac:spMk id="2" creationId="{49510D9F-7498-4603-98A7-A6DB1EDD560E}"/>
          </ac:spMkLst>
        </pc:spChg>
        <pc:spChg chg="mod">
          <ac:chgData name="Alfred Asterjadhi" userId="39de57b9-85c0-4fd1-aaac-8ca2b6560ad0" providerId="ADAL" clId="{E85912E3-C68F-4EB4-B761-6872A989CEE2}" dt="2022-08-11T20:44:38.670" v="4472" actId="113"/>
          <ac:spMkLst>
            <pc:docMk/>
            <pc:sldMk cId="384626918" sldId="901"/>
            <ac:spMk id="3" creationId="{93EB16D6-11CB-4092-9D44-C889CC5233EA}"/>
          </ac:spMkLst>
        </pc:spChg>
        <pc:spChg chg="mod">
          <ac:chgData name="Alfred Asterjadhi" userId="39de57b9-85c0-4fd1-aaac-8ca2b6560ad0" providerId="ADAL" clId="{E85912E3-C68F-4EB4-B761-6872A989CEE2}" dt="2022-07-18T18:09:08.303" v="3291" actId="20577"/>
          <ac:spMkLst>
            <pc:docMk/>
            <pc:sldMk cId="384626918" sldId="901"/>
            <ac:spMk id="6" creationId="{536B0377-C8E2-442F-A310-3A1EE7A7D0C0}"/>
          </ac:spMkLst>
        </pc:spChg>
      </pc:sldChg>
      <pc:sldChg chg="modSp add mod">
        <pc:chgData name="Alfred Asterjadhi" userId="39de57b9-85c0-4fd1-aaac-8ca2b6560ad0" providerId="ADAL" clId="{E85912E3-C68F-4EB4-B761-6872A989CEE2}" dt="2022-08-11T20:44:50.216" v="4476" actId="404"/>
        <pc:sldMkLst>
          <pc:docMk/>
          <pc:sldMk cId="892059178" sldId="902"/>
        </pc:sldMkLst>
        <pc:spChg chg="mod">
          <ac:chgData name="Alfred Asterjadhi" userId="39de57b9-85c0-4fd1-aaac-8ca2b6560ad0" providerId="ADAL" clId="{E85912E3-C68F-4EB4-B761-6872A989CEE2}" dt="2022-07-28T17:37:29.333" v="3495" actId="20577"/>
          <ac:spMkLst>
            <pc:docMk/>
            <pc:sldMk cId="892059178" sldId="902"/>
            <ac:spMk id="2" creationId="{49510D9F-7498-4603-98A7-A6DB1EDD560E}"/>
          </ac:spMkLst>
        </pc:spChg>
        <pc:spChg chg="mod">
          <ac:chgData name="Alfred Asterjadhi" userId="39de57b9-85c0-4fd1-aaac-8ca2b6560ad0" providerId="ADAL" clId="{E85912E3-C68F-4EB4-B761-6872A989CEE2}" dt="2022-08-11T20:44:50.216" v="4476" actId="404"/>
          <ac:spMkLst>
            <pc:docMk/>
            <pc:sldMk cId="892059178" sldId="902"/>
            <ac:spMk id="3" creationId="{93EB16D6-11CB-4092-9D44-C889CC5233EA}"/>
          </ac:spMkLst>
        </pc:spChg>
      </pc:sldChg>
      <pc:sldChg chg="modSp add del mod">
        <pc:chgData name="Alfred Asterjadhi" userId="39de57b9-85c0-4fd1-aaac-8ca2b6560ad0" providerId="ADAL" clId="{E85912E3-C68F-4EB4-B761-6872A989CEE2}" dt="2022-07-18T18:08:53.204" v="3282" actId="47"/>
        <pc:sldMkLst>
          <pc:docMk/>
          <pc:sldMk cId="1467067842" sldId="902"/>
        </pc:sldMkLst>
        <pc:spChg chg="mod">
          <ac:chgData name="Alfred Asterjadhi" userId="39de57b9-85c0-4fd1-aaac-8ca2b6560ad0" providerId="ADAL" clId="{E85912E3-C68F-4EB4-B761-6872A989CEE2}" dt="2022-07-18T18:07:00.627" v="3256" actId="20577"/>
          <ac:spMkLst>
            <pc:docMk/>
            <pc:sldMk cId="1467067842" sldId="902"/>
            <ac:spMk id="2" creationId="{49510D9F-7498-4603-98A7-A6DB1EDD560E}"/>
          </ac:spMkLst>
        </pc:spChg>
        <pc:spChg chg="mod">
          <ac:chgData name="Alfred Asterjadhi" userId="39de57b9-85c0-4fd1-aaac-8ca2b6560ad0" providerId="ADAL" clId="{E85912E3-C68F-4EB4-B761-6872A989CEE2}" dt="2022-07-18T18:07:19.470" v="3264" actId="20577"/>
          <ac:spMkLst>
            <pc:docMk/>
            <pc:sldMk cId="1467067842" sldId="902"/>
            <ac:spMk id="3" creationId="{93EB16D6-11CB-4092-9D44-C889CC5233EA}"/>
          </ac:spMkLst>
        </pc:spChg>
      </pc:sldChg>
      <pc:sldChg chg="modSp add mod">
        <pc:chgData name="Alfred Asterjadhi" userId="39de57b9-85c0-4fd1-aaac-8ca2b6560ad0" providerId="ADAL" clId="{E85912E3-C68F-4EB4-B761-6872A989CEE2}" dt="2022-08-02T19:35:31.284" v="3626" actId="20577"/>
        <pc:sldMkLst>
          <pc:docMk/>
          <pc:sldMk cId="374394195" sldId="903"/>
        </pc:sldMkLst>
        <pc:spChg chg="mod">
          <ac:chgData name="Alfred Asterjadhi" userId="39de57b9-85c0-4fd1-aaac-8ca2b6560ad0" providerId="ADAL" clId="{E85912E3-C68F-4EB4-B761-6872A989CEE2}" dt="2022-08-02T19:35:31.284" v="3626" actId="20577"/>
          <ac:spMkLst>
            <pc:docMk/>
            <pc:sldMk cId="374394195" sldId="903"/>
            <ac:spMk id="7" creationId="{3126AA10-DC1C-4E34-80DA-B427588F2BD9}"/>
          </ac:spMkLst>
        </pc:spChg>
      </pc:sldChg>
      <pc:sldChg chg="add del">
        <pc:chgData name="Alfred Asterjadhi" userId="39de57b9-85c0-4fd1-aaac-8ca2b6560ad0" providerId="ADAL" clId="{E85912E3-C68F-4EB4-B761-6872A989CEE2}" dt="2022-07-28T17:37:59.744" v="3500"/>
        <pc:sldMkLst>
          <pc:docMk/>
          <pc:sldMk cId="1188704069" sldId="903"/>
        </pc:sldMkLst>
      </pc:sldChg>
      <pc:sldChg chg="add del">
        <pc:chgData name="Alfred Asterjadhi" userId="39de57b9-85c0-4fd1-aaac-8ca2b6560ad0" providerId="ADAL" clId="{E85912E3-C68F-4EB4-B761-6872A989CEE2}" dt="2022-07-28T17:37:51.018" v="3498"/>
        <pc:sldMkLst>
          <pc:docMk/>
          <pc:sldMk cId="4010398030" sldId="903"/>
        </pc:sldMkLst>
      </pc:sldChg>
      <pc:sldChg chg="modSp add mod">
        <pc:chgData name="Alfred Asterjadhi" userId="39de57b9-85c0-4fd1-aaac-8ca2b6560ad0" providerId="ADAL" clId="{E85912E3-C68F-4EB4-B761-6872A989CEE2}" dt="2022-08-24T15:30:24.446" v="5707"/>
        <pc:sldMkLst>
          <pc:docMk/>
          <pc:sldMk cId="3940060851" sldId="904"/>
        </pc:sldMkLst>
        <pc:spChg chg="mod">
          <ac:chgData name="Alfred Asterjadhi" userId="39de57b9-85c0-4fd1-aaac-8ca2b6560ad0" providerId="ADAL" clId="{E85912E3-C68F-4EB4-B761-6872A989CEE2}" dt="2022-08-02T19:35:41.483" v="3628" actId="20577"/>
          <ac:spMkLst>
            <pc:docMk/>
            <pc:sldMk cId="3940060851" sldId="904"/>
            <ac:spMk id="2" creationId="{49510D9F-7498-4603-98A7-A6DB1EDD560E}"/>
          </ac:spMkLst>
        </pc:spChg>
        <pc:spChg chg="mod">
          <ac:chgData name="Alfred Asterjadhi" userId="39de57b9-85c0-4fd1-aaac-8ca2b6560ad0" providerId="ADAL" clId="{E85912E3-C68F-4EB4-B761-6872A989CEE2}" dt="2022-08-24T15:30:24.446" v="5707"/>
          <ac:spMkLst>
            <pc:docMk/>
            <pc:sldMk cId="3940060851" sldId="904"/>
            <ac:spMk id="3" creationId="{93EB16D6-11CB-4092-9D44-C889CC5233EA}"/>
          </ac:spMkLst>
        </pc:spChg>
      </pc:sldChg>
      <pc:sldChg chg="modSp add mod">
        <pc:chgData name="Alfred Asterjadhi" userId="39de57b9-85c0-4fd1-aaac-8ca2b6560ad0" providerId="ADAL" clId="{E85912E3-C68F-4EB4-B761-6872A989CEE2}" dt="2022-08-24T15:33:04.305" v="5774" actId="6549"/>
        <pc:sldMkLst>
          <pc:docMk/>
          <pc:sldMk cId="3784618154" sldId="905"/>
        </pc:sldMkLst>
        <pc:spChg chg="mod">
          <ac:chgData name="Alfred Asterjadhi" userId="39de57b9-85c0-4fd1-aaac-8ca2b6560ad0" providerId="ADAL" clId="{E85912E3-C68F-4EB4-B761-6872A989CEE2}" dt="2022-08-03T18:00:40.754" v="3965" actId="20577"/>
          <ac:spMkLst>
            <pc:docMk/>
            <pc:sldMk cId="3784618154" sldId="905"/>
            <ac:spMk id="2" creationId="{49510D9F-7498-4603-98A7-A6DB1EDD560E}"/>
          </ac:spMkLst>
        </pc:spChg>
        <pc:spChg chg="mod">
          <ac:chgData name="Alfred Asterjadhi" userId="39de57b9-85c0-4fd1-aaac-8ca2b6560ad0" providerId="ADAL" clId="{E85912E3-C68F-4EB4-B761-6872A989CEE2}" dt="2022-08-24T15:33:04.305" v="5774" actId="6549"/>
          <ac:spMkLst>
            <pc:docMk/>
            <pc:sldMk cId="3784618154" sldId="905"/>
            <ac:spMk id="3" creationId="{93EB16D6-11CB-4092-9D44-C889CC5233EA}"/>
          </ac:spMkLst>
        </pc:spChg>
      </pc:sldChg>
      <pc:sldChg chg="modSp add mod">
        <pc:chgData name="Alfred Asterjadhi" userId="39de57b9-85c0-4fd1-aaac-8ca2b6560ad0" providerId="ADAL" clId="{E85912E3-C68F-4EB4-B761-6872A989CEE2}" dt="2022-08-24T15:31:44.768" v="5743" actId="6549"/>
        <pc:sldMkLst>
          <pc:docMk/>
          <pc:sldMk cId="3999545490" sldId="906"/>
        </pc:sldMkLst>
        <pc:spChg chg="mod">
          <ac:chgData name="Alfred Asterjadhi" userId="39de57b9-85c0-4fd1-aaac-8ca2b6560ad0" providerId="ADAL" clId="{E85912E3-C68F-4EB4-B761-6872A989CEE2}" dt="2022-08-03T18:00:32.155" v="3964" actId="20577"/>
          <ac:spMkLst>
            <pc:docMk/>
            <pc:sldMk cId="3999545490" sldId="906"/>
            <ac:spMk id="2" creationId="{49510D9F-7498-4603-98A7-A6DB1EDD560E}"/>
          </ac:spMkLst>
        </pc:spChg>
        <pc:spChg chg="mod">
          <ac:chgData name="Alfred Asterjadhi" userId="39de57b9-85c0-4fd1-aaac-8ca2b6560ad0" providerId="ADAL" clId="{E85912E3-C68F-4EB4-B761-6872A989CEE2}" dt="2022-08-24T15:31:44.768" v="5743" actId="6549"/>
          <ac:spMkLst>
            <pc:docMk/>
            <pc:sldMk cId="3999545490" sldId="906"/>
            <ac:spMk id="3" creationId="{93EB16D6-11CB-4092-9D44-C889CC5233EA}"/>
          </ac:spMkLst>
        </pc:spChg>
      </pc:sldChg>
      <pc:sldChg chg="modSp add mod">
        <pc:chgData name="Alfred Asterjadhi" userId="39de57b9-85c0-4fd1-aaac-8ca2b6560ad0" providerId="ADAL" clId="{E85912E3-C68F-4EB4-B761-6872A989CEE2}" dt="2022-08-24T15:34:39.970" v="5809"/>
        <pc:sldMkLst>
          <pc:docMk/>
          <pc:sldMk cId="2701137515" sldId="907"/>
        </pc:sldMkLst>
        <pc:spChg chg="mod">
          <ac:chgData name="Alfred Asterjadhi" userId="39de57b9-85c0-4fd1-aaac-8ca2b6560ad0" providerId="ADAL" clId="{E85912E3-C68F-4EB4-B761-6872A989CEE2}" dt="2022-08-10T16:20:46.137" v="4349" actId="20577"/>
          <ac:spMkLst>
            <pc:docMk/>
            <pc:sldMk cId="2701137515" sldId="907"/>
            <ac:spMk id="2" creationId="{49510D9F-7498-4603-98A7-A6DB1EDD560E}"/>
          </ac:spMkLst>
        </pc:spChg>
        <pc:spChg chg="mod">
          <ac:chgData name="Alfred Asterjadhi" userId="39de57b9-85c0-4fd1-aaac-8ca2b6560ad0" providerId="ADAL" clId="{E85912E3-C68F-4EB4-B761-6872A989CEE2}" dt="2022-08-24T15:34:39.970" v="5809"/>
          <ac:spMkLst>
            <pc:docMk/>
            <pc:sldMk cId="2701137515" sldId="907"/>
            <ac:spMk id="3" creationId="{93EB16D6-11CB-4092-9D44-C889CC5233EA}"/>
          </ac:spMkLst>
        </pc:spChg>
      </pc:sldChg>
      <pc:sldChg chg="modSp new mod">
        <pc:chgData name="Alfred Asterjadhi" userId="39de57b9-85c0-4fd1-aaac-8ca2b6560ad0" providerId="ADAL" clId="{E85912E3-C68F-4EB4-B761-6872A989CEE2}" dt="2022-10-10T14:28:37.425" v="11247" actId="13926"/>
        <pc:sldMkLst>
          <pc:docMk/>
          <pc:sldMk cId="123229413" sldId="908"/>
        </pc:sldMkLst>
        <pc:spChg chg="mod">
          <ac:chgData name="Alfred Asterjadhi" userId="39de57b9-85c0-4fd1-aaac-8ca2b6560ad0" providerId="ADAL" clId="{E85912E3-C68F-4EB4-B761-6872A989CEE2}" dt="2022-09-12T20:38:26.221" v="7669" actId="20577"/>
          <ac:spMkLst>
            <pc:docMk/>
            <pc:sldMk cId="123229413" sldId="908"/>
            <ac:spMk id="2" creationId="{5BFE4BCC-0258-D7B0-CE74-0DDE786660B9}"/>
          </ac:spMkLst>
        </pc:spChg>
        <pc:spChg chg="mod">
          <ac:chgData name="Alfred Asterjadhi" userId="39de57b9-85c0-4fd1-aaac-8ca2b6560ad0" providerId="ADAL" clId="{E85912E3-C68F-4EB4-B761-6872A989CEE2}" dt="2022-10-10T14:28:37.425" v="11247" actId="13926"/>
          <ac:spMkLst>
            <pc:docMk/>
            <pc:sldMk cId="123229413" sldId="908"/>
            <ac:spMk id="3" creationId="{DDFD3685-A4E7-CD24-7EF5-92B49058CA64}"/>
          </ac:spMkLst>
        </pc:spChg>
        <pc:spChg chg="mod">
          <ac:chgData name="Alfred Asterjadhi" userId="39de57b9-85c0-4fd1-aaac-8ca2b6560ad0" providerId="ADAL" clId="{E85912E3-C68F-4EB4-B761-6872A989CEE2}" dt="2022-09-10T18:49:32.649" v="7433"/>
          <ac:spMkLst>
            <pc:docMk/>
            <pc:sldMk cId="123229413" sldId="908"/>
            <ac:spMk id="6" creationId="{CE70C678-9063-E6B0-9F04-D6735DCCD130}"/>
          </ac:spMkLst>
        </pc:spChg>
      </pc:sldChg>
      <pc:sldChg chg="modSp add mod">
        <pc:chgData name="Alfred Asterjadhi" userId="39de57b9-85c0-4fd1-aaac-8ca2b6560ad0" providerId="ADAL" clId="{E85912E3-C68F-4EB4-B761-6872A989CEE2}" dt="2022-09-10T18:51:51.825" v="7445" actId="20577"/>
        <pc:sldMkLst>
          <pc:docMk/>
          <pc:sldMk cId="785586202" sldId="909"/>
        </pc:sldMkLst>
        <pc:spChg chg="mod">
          <ac:chgData name="Alfred Asterjadhi" userId="39de57b9-85c0-4fd1-aaac-8ca2b6560ad0" providerId="ADAL" clId="{E85912E3-C68F-4EB4-B761-6872A989CEE2}" dt="2022-09-10T18:49:15.191" v="7420" actId="20577"/>
          <ac:spMkLst>
            <pc:docMk/>
            <pc:sldMk cId="785586202" sldId="909"/>
            <ac:spMk id="6" creationId="{7488035E-BDAD-477C-AA55-E8989C4B7B8C}"/>
          </ac:spMkLst>
        </pc:spChg>
        <pc:spChg chg="mod">
          <ac:chgData name="Alfred Asterjadhi" userId="39de57b9-85c0-4fd1-aaac-8ca2b6560ad0" providerId="ADAL" clId="{E85912E3-C68F-4EB4-B761-6872A989CEE2}" dt="2022-09-10T18:51:51.825" v="7445" actId="20577"/>
          <ac:spMkLst>
            <pc:docMk/>
            <pc:sldMk cId="785586202" sldId="909"/>
            <ac:spMk id="7" creationId="{3126AA10-DC1C-4E34-80DA-B427588F2BD9}"/>
          </ac:spMkLst>
        </pc:spChg>
      </pc:sldChg>
      <pc:sldChg chg="modSp add mod">
        <pc:chgData name="Alfred Asterjadhi" userId="39de57b9-85c0-4fd1-aaac-8ca2b6560ad0" providerId="ADAL" clId="{E85912E3-C68F-4EB4-B761-6872A989CEE2}" dt="2022-09-15T22:22:54.785" v="10291" actId="13926"/>
        <pc:sldMkLst>
          <pc:docMk/>
          <pc:sldMk cId="958104769" sldId="910"/>
        </pc:sldMkLst>
        <pc:spChg chg="mod">
          <ac:chgData name="Alfred Asterjadhi" userId="39de57b9-85c0-4fd1-aaac-8ca2b6560ad0" providerId="ADAL" clId="{E85912E3-C68F-4EB4-B761-6872A989CEE2}" dt="2022-09-15T22:22:54.785" v="10291" actId="13926"/>
          <ac:spMkLst>
            <pc:docMk/>
            <pc:sldMk cId="958104769" sldId="910"/>
            <ac:spMk id="2" creationId="{49510D9F-7498-4603-98A7-A6DB1EDD560E}"/>
          </ac:spMkLst>
        </pc:spChg>
        <pc:spChg chg="mod">
          <ac:chgData name="Alfred Asterjadhi" userId="39de57b9-85c0-4fd1-aaac-8ca2b6560ad0" providerId="ADAL" clId="{E85912E3-C68F-4EB4-B761-6872A989CEE2}" dt="2022-09-15T21:27:31.148" v="10198" actId="20577"/>
          <ac:spMkLst>
            <pc:docMk/>
            <pc:sldMk cId="958104769" sldId="910"/>
            <ac:spMk id="3" creationId="{93EB16D6-11CB-4092-9D44-C889CC5233EA}"/>
          </ac:spMkLst>
        </pc:spChg>
        <pc:spChg chg="mod">
          <ac:chgData name="Alfred Asterjadhi" userId="39de57b9-85c0-4fd1-aaac-8ca2b6560ad0" providerId="ADAL" clId="{E85912E3-C68F-4EB4-B761-6872A989CEE2}" dt="2022-09-10T18:49:18.899" v="7421"/>
          <ac:spMkLst>
            <pc:docMk/>
            <pc:sldMk cId="958104769" sldId="910"/>
            <ac:spMk id="6" creationId="{536B0377-C8E2-442F-A310-3A1EE7A7D0C0}"/>
          </ac:spMkLst>
        </pc:spChg>
      </pc:sldChg>
      <pc:sldChg chg="modSp add mod">
        <pc:chgData name="Alfred Asterjadhi" userId="39de57b9-85c0-4fd1-aaac-8ca2b6560ad0" providerId="ADAL" clId="{E85912E3-C68F-4EB4-B761-6872A989CEE2}" dt="2022-09-15T22:22:49.268" v="10289" actId="13926"/>
        <pc:sldMkLst>
          <pc:docMk/>
          <pc:sldMk cId="1217726161" sldId="911"/>
        </pc:sldMkLst>
        <pc:spChg chg="mod">
          <ac:chgData name="Alfred Asterjadhi" userId="39de57b9-85c0-4fd1-aaac-8ca2b6560ad0" providerId="ADAL" clId="{E85912E3-C68F-4EB4-B761-6872A989CEE2}" dt="2022-09-15T22:22:49.268" v="10289" actId="13926"/>
          <ac:spMkLst>
            <pc:docMk/>
            <pc:sldMk cId="1217726161" sldId="911"/>
            <ac:spMk id="2" creationId="{49510D9F-7498-4603-98A7-A6DB1EDD560E}"/>
          </ac:spMkLst>
        </pc:spChg>
        <pc:spChg chg="mod">
          <ac:chgData name="Alfred Asterjadhi" userId="39de57b9-85c0-4fd1-aaac-8ca2b6560ad0" providerId="ADAL" clId="{E85912E3-C68F-4EB4-B761-6872A989CEE2}" dt="2022-09-15T21:28:29.683" v="10200" actId="6549"/>
          <ac:spMkLst>
            <pc:docMk/>
            <pc:sldMk cId="1217726161" sldId="911"/>
            <ac:spMk id="3" creationId="{93EB16D6-11CB-4092-9D44-C889CC5233EA}"/>
          </ac:spMkLst>
        </pc:spChg>
        <pc:spChg chg="mod">
          <ac:chgData name="Alfred Asterjadhi" userId="39de57b9-85c0-4fd1-aaac-8ca2b6560ad0" providerId="ADAL" clId="{E85912E3-C68F-4EB4-B761-6872A989CEE2}" dt="2022-09-10T18:49:21.408" v="7423"/>
          <ac:spMkLst>
            <pc:docMk/>
            <pc:sldMk cId="1217726161" sldId="911"/>
            <ac:spMk id="6" creationId="{536B0377-C8E2-442F-A310-3A1EE7A7D0C0}"/>
          </ac:spMkLst>
        </pc:spChg>
      </pc:sldChg>
      <pc:sldChg chg="modSp add mod">
        <pc:chgData name="Alfred Asterjadhi" userId="39de57b9-85c0-4fd1-aaac-8ca2b6560ad0" providerId="ADAL" clId="{E85912E3-C68F-4EB4-B761-6872A989CEE2}" dt="2022-09-15T22:22:46.552" v="10288" actId="13926"/>
        <pc:sldMkLst>
          <pc:docMk/>
          <pc:sldMk cId="1273433996" sldId="912"/>
        </pc:sldMkLst>
        <pc:spChg chg="mod">
          <ac:chgData name="Alfred Asterjadhi" userId="39de57b9-85c0-4fd1-aaac-8ca2b6560ad0" providerId="ADAL" clId="{E85912E3-C68F-4EB4-B761-6872A989CEE2}" dt="2022-09-15T22:22:46.552" v="10288" actId="13926"/>
          <ac:spMkLst>
            <pc:docMk/>
            <pc:sldMk cId="1273433996" sldId="912"/>
            <ac:spMk id="2" creationId="{49510D9F-7498-4603-98A7-A6DB1EDD560E}"/>
          </ac:spMkLst>
        </pc:spChg>
        <pc:spChg chg="mod">
          <ac:chgData name="Alfred Asterjadhi" userId="39de57b9-85c0-4fd1-aaac-8ca2b6560ad0" providerId="ADAL" clId="{E85912E3-C68F-4EB4-B761-6872A989CEE2}" dt="2022-09-14T19:34:40.685" v="9334" actId="6549"/>
          <ac:spMkLst>
            <pc:docMk/>
            <pc:sldMk cId="1273433996" sldId="912"/>
            <ac:spMk id="3" creationId="{93EB16D6-11CB-4092-9D44-C889CC5233EA}"/>
          </ac:spMkLst>
        </pc:spChg>
        <pc:spChg chg="mod">
          <ac:chgData name="Alfred Asterjadhi" userId="39de57b9-85c0-4fd1-aaac-8ca2b6560ad0" providerId="ADAL" clId="{E85912E3-C68F-4EB4-B761-6872A989CEE2}" dt="2022-09-10T18:49:22.573" v="7424"/>
          <ac:spMkLst>
            <pc:docMk/>
            <pc:sldMk cId="1273433996" sldId="912"/>
            <ac:spMk id="6" creationId="{536B0377-C8E2-442F-A310-3A1EE7A7D0C0}"/>
          </ac:spMkLst>
        </pc:spChg>
      </pc:sldChg>
      <pc:sldChg chg="modSp new mod">
        <pc:chgData name="Alfred Asterjadhi" userId="39de57b9-85c0-4fd1-aaac-8ca2b6560ad0" providerId="ADAL" clId="{E85912E3-C68F-4EB4-B761-6872A989CEE2}" dt="2022-08-24T15:35:13.194" v="5838" actId="207"/>
        <pc:sldMkLst>
          <pc:docMk/>
          <pc:sldMk cId="3779988091" sldId="913"/>
        </pc:sldMkLst>
        <pc:spChg chg="mod">
          <ac:chgData name="Alfred Asterjadhi" userId="39de57b9-85c0-4fd1-aaac-8ca2b6560ad0" providerId="ADAL" clId="{E85912E3-C68F-4EB4-B761-6872A989CEE2}" dt="2022-08-23T16:37:26.645" v="5511" actId="20577"/>
          <ac:spMkLst>
            <pc:docMk/>
            <pc:sldMk cId="3779988091" sldId="913"/>
            <ac:spMk id="2" creationId="{A93B63F4-F334-B025-5D7E-52DA9B634C73}"/>
          </ac:spMkLst>
        </pc:spChg>
        <pc:spChg chg="mod">
          <ac:chgData name="Alfred Asterjadhi" userId="39de57b9-85c0-4fd1-aaac-8ca2b6560ad0" providerId="ADAL" clId="{E85912E3-C68F-4EB4-B761-6872A989CEE2}" dt="2022-08-24T15:35:13.194" v="5838" actId="207"/>
          <ac:spMkLst>
            <pc:docMk/>
            <pc:sldMk cId="3779988091" sldId="913"/>
            <ac:spMk id="3" creationId="{3030E7C5-16B2-A909-B01C-19FD240BFEAD}"/>
          </ac:spMkLst>
        </pc:spChg>
      </pc:sldChg>
      <pc:sldChg chg="modSp add mod">
        <pc:chgData name="Alfred Asterjadhi" userId="39de57b9-85c0-4fd1-aaac-8ca2b6560ad0" providerId="ADAL" clId="{E85912E3-C68F-4EB4-B761-6872A989CEE2}" dt="2022-09-15T22:22:37.178" v="10285" actId="13926"/>
        <pc:sldMkLst>
          <pc:docMk/>
          <pc:sldMk cId="2343499444" sldId="914"/>
        </pc:sldMkLst>
        <pc:spChg chg="mod">
          <ac:chgData name="Alfred Asterjadhi" userId="39de57b9-85c0-4fd1-aaac-8ca2b6560ad0" providerId="ADAL" clId="{E85912E3-C68F-4EB4-B761-6872A989CEE2}" dt="2022-09-15T22:22:37.178" v="10285" actId="13926"/>
          <ac:spMkLst>
            <pc:docMk/>
            <pc:sldMk cId="2343499444" sldId="914"/>
            <ac:spMk id="2" creationId="{49510D9F-7498-4603-98A7-A6DB1EDD560E}"/>
          </ac:spMkLst>
        </pc:spChg>
        <pc:spChg chg="mod">
          <ac:chgData name="Alfred Asterjadhi" userId="39de57b9-85c0-4fd1-aaac-8ca2b6560ad0" providerId="ADAL" clId="{E85912E3-C68F-4EB4-B761-6872A989CEE2}" dt="2022-09-14T19:38:15.009" v="9441"/>
          <ac:spMkLst>
            <pc:docMk/>
            <pc:sldMk cId="2343499444" sldId="914"/>
            <ac:spMk id="3" creationId="{93EB16D6-11CB-4092-9D44-C889CC5233EA}"/>
          </ac:spMkLst>
        </pc:spChg>
        <pc:spChg chg="mod">
          <ac:chgData name="Alfred Asterjadhi" userId="39de57b9-85c0-4fd1-aaac-8ca2b6560ad0" providerId="ADAL" clId="{E85912E3-C68F-4EB4-B761-6872A989CEE2}" dt="2022-09-10T18:49:25.888" v="7427"/>
          <ac:spMkLst>
            <pc:docMk/>
            <pc:sldMk cId="2343499444" sldId="914"/>
            <ac:spMk id="6" creationId="{536B0377-C8E2-442F-A310-3A1EE7A7D0C0}"/>
          </ac:spMkLst>
        </pc:spChg>
      </pc:sldChg>
      <pc:sldChg chg="modSp add mod">
        <pc:chgData name="Alfred Asterjadhi" userId="39de57b9-85c0-4fd1-aaac-8ca2b6560ad0" providerId="ADAL" clId="{E85912E3-C68F-4EB4-B761-6872A989CEE2}" dt="2022-09-15T22:22:43.405" v="10287" actId="13926"/>
        <pc:sldMkLst>
          <pc:docMk/>
          <pc:sldMk cId="3003253788" sldId="915"/>
        </pc:sldMkLst>
        <pc:spChg chg="mod">
          <ac:chgData name="Alfred Asterjadhi" userId="39de57b9-85c0-4fd1-aaac-8ca2b6560ad0" providerId="ADAL" clId="{E85912E3-C68F-4EB4-B761-6872A989CEE2}" dt="2022-09-15T22:22:43.405" v="10287" actId="13926"/>
          <ac:spMkLst>
            <pc:docMk/>
            <pc:sldMk cId="3003253788" sldId="915"/>
            <ac:spMk id="2" creationId="{49510D9F-7498-4603-98A7-A6DB1EDD560E}"/>
          </ac:spMkLst>
        </pc:spChg>
        <pc:spChg chg="mod">
          <ac:chgData name="Alfred Asterjadhi" userId="39de57b9-85c0-4fd1-aaac-8ca2b6560ad0" providerId="ADAL" clId="{E85912E3-C68F-4EB4-B761-6872A989CEE2}" dt="2022-09-15T21:27:36.552" v="10199" actId="20577"/>
          <ac:spMkLst>
            <pc:docMk/>
            <pc:sldMk cId="3003253788" sldId="915"/>
            <ac:spMk id="3" creationId="{93EB16D6-11CB-4092-9D44-C889CC5233EA}"/>
          </ac:spMkLst>
        </pc:spChg>
        <pc:spChg chg="mod">
          <ac:chgData name="Alfred Asterjadhi" userId="39de57b9-85c0-4fd1-aaac-8ca2b6560ad0" providerId="ADAL" clId="{E85912E3-C68F-4EB4-B761-6872A989CEE2}" dt="2022-09-10T18:49:23.663" v="7425"/>
          <ac:spMkLst>
            <pc:docMk/>
            <pc:sldMk cId="3003253788" sldId="915"/>
            <ac:spMk id="6" creationId="{536B0377-C8E2-442F-A310-3A1EE7A7D0C0}"/>
          </ac:spMkLst>
        </pc:spChg>
      </pc:sldChg>
      <pc:sldChg chg="modSp add mod">
        <pc:chgData name="Alfred Asterjadhi" userId="39de57b9-85c0-4fd1-aaac-8ca2b6560ad0" providerId="ADAL" clId="{E85912E3-C68F-4EB4-B761-6872A989CEE2}" dt="2022-09-15T22:22:52.194" v="10290" actId="13926"/>
        <pc:sldMkLst>
          <pc:docMk/>
          <pc:sldMk cId="286923387" sldId="916"/>
        </pc:sldMkLst>
        <pc:spChg chg="mod">
          <ac:chgData name="Alfred Asterjadhi" userId="39de57b9-85c0-4fd1-aaac-8ca2b6560ad0" providerId="ADAL" clId="{E85912E3-C68F-4EB4-B761-6872A989CEE2}" dt="2022-09-15T22:22:52.194" v="10290" actId="13926"/>
          <ac:spMkLst>
            <pc:docMk/>
            <pc:sldMk cId="286923387" sldId="916"/>
            <ac:spMk id="2" creationId="{49510D9F-7498-4603-98A7-A6DB1EDD560E}"/>
          </ac:spMkLst>
        </pc:spChg>
        <pc:spChg chg="mod">
          <ac:chgData name="Alfred Asterjadhi" userId="39de57b9-85c0-4fd1-aaac-8ca2b6560ad0" providerId="ADAL" clId="{E85912E3-C68F-4EB4-B761-6872A989CEE2}" dt="2022-09-14T19:31:58.420" v="9252"/>
          <ac:spMkLst>
            <pc:docMk/>
            <pc:sldMk cId="286923387" sldId="916"/>
            <ac:spMk id="3" creationId="{93EB16D6-11CB-4092-9D44-C889CC5233EA}"/>
          </ac:spMkLst>
        </pc:spChg>
        <pc:spChg chg="mod">
          <ac:chgData name="Alfred Asterjadhi" userId="39de57b9-85c0-4fd1-aaac-8ca2b6560ad0" providerId="ADAL" clId="{E85912E3-C68F-4EB4-B761-6872A989CEE2}" dt="2022-09-10T18:49:20.253" v="7422"/>
          <ac:spMkLst>
            <pc:docMk/>
            <pc:sldMk cId="286923387" sldId="916"/>
            <ac:spMk id="6" creationId="{536B0377-C8E2-442F-A310-3A1EE7A7D0C0}"/>
          </ac:spMkLst>
        </pc:spChg>
      </pc:sldChg>
      <pc:sldChg chg="add del">
        <pc:chgData name="Alfred Asterjadhi" userId="39de57b9-85c0-4fd1-aaac-8ca2b6560ad0" providerId="ADAL" clId="{E85912E3-C68F-4EB4-B761-6872A989CEE2}" dt="2022-08-30T17:05:55.735" v="6020"/>
        <pc:sldMkLst>
          <pc:docMk/>
          <pc:sldMk cId="1412136937" sldId="916"/>
        </pc:sldMkLst>
      </pc:sldChg>
      <pc:sldChg chg="addSp delSp modSp add mod">
        <pc:chgData name="Alfred Asterjadhi" userId="39de57b9-85c0-4fd1-aaac-8ca2b6560ad0" providerId="ADAL" clId="{E85912E3-C68F-4EB4-B761-6872A989CEE2}" dt="2022-09-15T22:22:40.050" v="10286" actId="13926"/>
        <pc:sldMkLst>
          <pc:docMk/>
          <pc:sldMk cId="1365205277" sldId="917"/>
        </pc:sldMkLst>
        <pc:spChg chg="mod">
          <ac:chgData name="Alfred Asterjadhi" userId="39de57b9-85c0-4fd1-aaac-8ca2b6560ad0" providerId="ADAL" clId="{E85912E3-C68F-4EB4-B761-6872A989CEE2}" dt="2022-09-15T22:22:40.050" v="10286" actId="13926"/>
          <ac:spMkLst>
            <pc:docMk/>
            <pc:sldMk cId="1365205277" sldId="917"/>
            <ac:spMk id="2" creationId="{49510D9F-7498-4603-98A7-A6DB1EDD560E}"/>
          </ac:spMkLst>
        </pc:spChg>
        <pc:spChg chg="mod">
          <ac:chgData name="Alfred Asterjadhi" userId="39de57b9-85c0-4fd1-aaac-8ca2b6560ad0" providerId="ADAL" clId="{E85912E3-C68F-4EB4-B761-6872A989CEE2}" dt="2022-09-14T19:37:03.881" v="9406"/>
          <ac:spMkLst>
            <pc:docMk/>
            <pc:sldMk cId="1365205277" sldId="917"/>
            <ac:spMk id="3" creationId="{93EB16D6-11CB-4092-9D44-C889CC5233EA}"/>
          </ac:spMkLst>
        </pc:spChg>
        <pc:spChg chg="mod">
          <ac:chgData name="Alfred Asterjadhi" userId="39de57b9-85c0-4fd1-aaac-8ca2b6560ad0" providerId="ADAL" clId="{E85912E3-C68F-4EB4-B761-6872A989CEE2}" dt="2022-09-10T18:49:24.805" v="7426"/>
          <ac:spMkLst>
            <pc:docMk/>
            <pc:sldMk cId="1365205277" sldId="917"/>
            <ac:spMk id="6" creationId="{536B0377-C8E2-442F-A310-3A1EE7A7D0C0}"/>
          </ac:spMkLst>
        </pc:spChg>
        <pc:picChg chg="add del">
          <ac:chgData name="Alfred Asterjadhi" userId="39de57b9-85c0-4fd1-aaac-8ca2b6560ad0" providerId="ADAL" clId="{E85912E3-C68F-4EB4-B761-6872A989CEE2}" dt="2022-08-31T14:40:57.736" v="6504" actId="22"/>
          <ac:picMkLst>
            <pc:docMk/>
            <pc:sldMk cId="1365205277" sldId="917"/>
            <ac:picMk id="8" creationId="{B93B98C5-87F8-7E66-0FDC-A18A38D2A072}"/>
          </ac:picMkLst>
        </pc:picChg>
      </pc:sldChg>
      <pc:sldChg chg="modSp add mod">
        <pc:chgData name="Alfred Asterjadhi" userId="39de57b9-85c0-4fd1-aaac-8ca2b6560ad0" providerId="ADAL" clId="{E85912E3-C68F-4EB4-B761-6872A989CEE2}" dt="2022-09-15T22:22:34.492" v="10284" actId="13926"/>
        <pc:sldMkLst>
          <pc:docMk/>
          <pc:sldMk cId="1395890102" sldId="918"/>
        </pc:sldMkLst>
        <pc:spChg chg="mod">
          <ac:chgData name="Alfred Asterjadhi" userId="39de57b9-85c0-4fd1-aaac-8ca2b6560ad0" providerId="ADAL" clId="{E85912E3-C68F-4EB4-B761-6872A989CEE2}" dt="2022-09-15T22:22:34.492" v="10284" actId="13926"/>
          <ac:spMkLst>
            <pc:docMk/>
            <pc:sldMk cId="1395890102" sldId="918"/>
            <ac:spMk id="2" creationId="{49510D9F-7498-4603-98A7-A6DB1EDD560E}"/>
          </ac:spMkLst>
        </pc:spChg>
        <pc:spChg chg="mod">
          <ac:chgData name="Alfred Asterjadhi" userId="39de57b9-85c0-4fd1-aaac-8ca2b6560ad0" providerId="ADAL" clId="{E85912E3-C68F-4EB4-B761-6872A989CEE2}" dt="2022-09-14T19:42:56.851" v="9491" actId="14100"/>
          <ac:spMkLst>
            <pc:docMk/>
            <pc:sldMk cId="1395890102" sldId="918"/>
            <ac:spMk id="3" creationId="{93EB16D6-11CB-4092-9D44-C889CC5233EA}"/>
          </ac:spMkLst>
        </pc:spChg>
        <pc:spChg chg="mod">
          <ac:chgData name="Alfred Asterjadhi" userId="39de57b9-85c0-4fd1-aaac-8ca2b6560ad0" providerId="ADAL" clId="{E85912E3-C68F-4EB4-B761-6872A989CEE2}" dt="2022-09-10T18:49:27.046" v="7428"/>
          <ac:spMkLst>
            <pc:docMk/>
            <pc:sldMk cId="1395890102" sldId="918"/>
            <ac:spMk id="6" creationId="{536B0377-C8E2-442F-A310-3A1EE7A7D0C0}"/>
          </ac:spMkLst>
        </pc:spChg>
      </pc:sldChg>
      <pc:sldChg chg="modSp add mod">
        <pc:chgData name="Alfred Asterjadhi" userId="39de57b9-85c0-4fd1-aaac-8ca2b6560ad0" providerId="ADAL" clId="{E85912E3-C68F-4EB4-B761-6872A989CEE2}" dt="2022-09-15T22:22:31.856" v="10283" actId="13926"/>
        <pc:sldMkLst>
          <pc:docMk/>
          <pc:sldMk cId="1907896265" sldId="919"/>
        </pc:sldMkLst>
        <pc:spChg chg="mod">
          <ac:chgData name="Alfred Asterjadhi" userId="39de57b9-85c0-4fd1-aaac-8ca2b6560ad0" providerId="ADAL" clId="{E85912E3-C68F-4EB4-B761-6872A989CEE2}" dt="2022-09-15T22:22:31.856" v="10283" actId="13926"/>
          <ac:spMkLst>
            <pc:docMk/>
            <pc:sldMk cId="1907896265" sldId="919"/>
            <ac:spMk id="2" creationId="{49510D9F-7498-4603-98A7-A6DB1EDD560E}"/>
          </ac:spMkLst>
        </pc:spChg>
        <pc:spChg chg="mod">
          <ac:chgData name="Alfred Asterjadhi" userId="39de57b9-85c0-4fd1-aaac-8ca2b6560ad0" providerId="ADAL" clId="{E85912E3-C68F-4EB4-B761-6872A989CEE2}" dt="2022-09-14T19:44:05.116" v="9535" actId="6549"/>
          <ac:spMkLst>
            <pc:docMk/>
            <pc:sldMk cId="1907896265" sldId="919"/>
            <ac:spMk id="3" creationId="{93EB16D6-11CB-4092-9D44-C889CC5233EA}"/>
          </ac:spMkLst>
        </pc:spChg>
        <pc:spChg chg="mod">
          <ac:chgData name="Alfred Asterjadhi" userId="39de57b9-85c0-4fd1-aaac-8ca2b6560ad0" providerId="ADAL" clId="{E85912E3-C68F-4EB4-B761-6872A989CEE2}" dt="2022-09-10T18:49:28.183" v="7429"/>
          <ac:spMkLst>
            <pc:docMk/>
            <pc:sldMk cId="1907896265" sldId="919"/>
            <ac:spMk id="6" creationId="{536B0377-C8E2-442F-A310-3A1EE7A7D0C0}"/>
          </ac:spMkLst>
        </pc:spChg>
      </pc:sldChg>
      <pc:sldChg chg="modSp add mod">
        <pc:chgData name="Alfred Asterjadhi" userId="39de57b9-85c0-4fd1-aaac-8ca2b6560ad0" providerId="ADAL" clId="{E85912E3-C68F-4EB4-B761-6872A989CEE2}" dt="2022-09-15T22:22:28.271" v="10282" actId="13926"/>
        <pc:sldMkLst>
          <pc:docMk/>
          <pc:sldMk cId="2414896293" sldId="920"/>
        </pc:sldMkLst>
        <pc:spChg chg="mod">
          <ac:chgData name="Alfred Asterjadhi" userId="39de57b9-85c0-4fd1-aaac-8ca2b6560ad0" providerId="ADAL" clId="{E85912E3-C68F-4EB4-B761-6872A989CEE2}" dt="2022-09-15T22:22:28.271" v="10282" actId="13926"/>
          <ac:spMkLst>
            <pc:docMk/>
            <pc:sldMk cId="2414896293" sldId="920"/>
            <ac:spMk id="2" creationId="{49510D9F-7498-4603-98A7-A6DB1EDD560E}"/>
          </ac:spMkLst>
        </pc:spChg>
        <pc:spChg chg="mod">
          <ac:chgData name="Alfred Asterjadhi" userId="39de57b9-85c0-4fd1-aaac-8ca2b6560ad0" providerId="ADAL" clId="{E85912E3-C68F-4EB4-B761-6872A989CEE2}" dt="2022-09-14T19:45:21.022" v="9572" actId="6549"/>
          <ac:spMkLst>
            <pc:docMk/>
            <pc:sldMk cId="2414896293" sldId="920"/>
            <ac:spMk id="3" creationId="{93EB16D6-11CB-4092-9D44-C889CC5233EA}"/>
          </ac:spMkLst>
        </pc:spChg>
        <pc:spChg chg="mod">
          <ac:chgData name="Alfred Asterjadhi" userId="39de57b9-85c0-4fd1-aaac-8ca2b6560ad0" providerId="ADAL" clId="{E85912E3-C68F-4EB4-B761-6872A989CEE2}" dt="2022-09-10T18:49:29.321" v="7430"/>
          <ac:spMkLst>
            <pc:docMk/>
            <pc:sldMk cId="2414896293" sldId="920"/>
            <ac:spMk id="6" creationId="{536B0377-C8E2-442F-A310-3A1EE7A7D0C0}"/>
          </ac:spMkLst>
        </pc:spChg>
      </pc:sldChg>
      <pc:sldChg chg="modSp add mod">
        <pc:chgData name="Alfred Asterjadhi" userId="39de57b9-85c0-4fd1-aaac-8ca2b6560ad0" providerId="ADAL" clId="{E85912E3-C68F-4EB4-B761-6872A989CEE2}" dt="2022-09-15T22:22:25.626" v="10281" actId="13926"/>
        <pc:sldMkLst>
          <pc:docMk/>
          <pc:sldMk cId="1145459366" sldId="921"/>
        </pc:sldMkLst>
        <pc:spChg chg="mod">
          <ac:chgData name="Alfred Asterjadhi" userId="39de57b9-85c0-4fd1-aaac-8ca2b6560ad0" providerId="ADAL" clId="{E85912E3-C68F-4EB4-B761-6872A989CEE2}" dt="2022-09-15T22:22:25.626" v="10281" actId="13926"/>
          <ac:spMkLst>
            <pc:docMk/>
            <pc:sldMk cId="1145459366" sldId="921"/>
            <ac:spMk id="2" creationId="{49510D9F-7498-4603-98A7-A6DB1EDD560E}"/>
          </ac:spMkLst>
        </pc:spChg>
        <pc:spChg chg="mod">
          <ac:chgData name="Alfred Asterjadhi" userId="39de57b9-85c0-4fd1-aaac-8ca2b6560ad0" providerId="ADAL" clId="{E85912E3-C68F-4EB4-B761-6872A989CEE2}" dt="2022-09-14T19:46:14.460" v="9631" actId="6549"/>
          <ac:spMkLst>
            <pc:docMk/>
            <pc:sldMk cId="1145459366" sldId="921"/>
            <ac:spMk id="3" creationId="{93EB16D6-11CB-4092-9D44-C889CC5233EA}"/>
          </ac:spMkLst>
        </pc:spChg>
        <pc:spChg chg="mod">
          <ac:chgData name="Alfred Asterjadhi" userId="39de57b9-85c0-4fd1-aaac-8ca2b6560ad0" providerId="ADAL" clId="{E85912E3-C68F-4EB4-B761-6872A989CEE2}" dt="2022-09-10T18:49:30.397" v="7431"/>
          <ac:spMkLst>
            <pc:docMk/>
            <pc:sldMk cId="1145459366" sldId="921"/>
            <ac:spMk id="6" creationId="{536B0377-C8E2-442F-A310-3A1EE7A7D0C0}"/>
          </ac:spMkLst>
        </pc:spChg>
      </pc:sldChg>
      <pc:sldChg chg="modSp add mod">
        <pc:chgData name="Alfred Asterjadhi" userId="39de57b9-85c0-4fd1-aaac-8ca2b6560ad0" providerId="ADAL" clId="{E85912E3-C68F-4EB4-B761-6872A989CEE2}" dt="2022-09-15T22:22:19.452" v="10280" actId="13926"/>
        <pc:sldMkLst>
          <pc:docMk/>
          <pc:sldMk cId="2560669940" sldId="922"/>
        </pc:sldMkLst>
        <pc:spChg chg="mod">
          <ac:chgData name="Alfred Asterjadhi" userId="39de57b9-85c0-4fd1-aaac-8ca2b6560ad0" providerId="ADAL" clId="{E85912E3-C68F-4EB4-B761-6872A989CEE2}" dt="2022-09-15T22:22:19.452" v="10280" actId="13926"/>
          <ac:spMkLst>
            <pc:docMk/>
            <pc:sldMk cId="2560669940" sldId="922"/>
            <ac:spMk id="2" creationId="{49510D9F-7498-4603-98A7-A6DB1EDD560E}"/>
          </ac:spMkLst>
        </pc:spChg>
        <pc:spChg chg="mod">
          <ac:chgData name="Alfred Asterjadhi" userId="39de57b9-85c0-4fd1-aaac-8ca2b6560ad0" providerId="ADAL" clId="{E85912E3-C68F-4EB4-B761-6872A989CEE2}" dt="2022-09-15T21:58:09.850" v="10209" actId="3626"/>
          <ac:spMkLst>
            <pc:docMk/>
            <pc:sldMk cId="2560669940" sldId="922"/>
            <ac:spMk id="3" creationId="{93EB16D6-11CB-4092-9D44-C889CC5233EA}"/>
          </ac:spMkLst>
        </pc:spChg>
        <pc:spChg chg="mod">
          <ac:chgData name="Alfred Asterjadhi" userId="39de57b9-85c0-4fd1-aaac-8ca2b6560ad0" providerId="ADAL" clId="{E85912E3-C68F-4EB4-B761-6872A989CEE2}" dt="2022-09-10T18:49:31.527" v="7432"/>
          <ac:spMkLst>
            <pc:docMk/>
            <pc:sldMk cId="2560669940" sldId="922"/>
            <ac:spMk id="6" creationId="{536B0377-C8E2-442F-A310-3A1EE7A7D0C0}"/>
          </ac:spMkLst>
        </pc:spChg>
      </pc:sldChg>
      <pc:sldChg chg="addSp delSp modSp new del mod">
        <pc:chgData name="Alfred Asterjadhi" userId="39de57b9-85c0-4fd1-aaac-8ca2b6560ad0" providerId="ADAL" clId="{E85912E3-C68F-4EB4-B761-6872A989CEE2}" dt="2022-09-13T02:21:11.115" v="7811" actId="47"/>
        <pc:sldMkLst>
          <pc:docMk/>
          <pc:sldMk cId="2323170364" sldId="923"/>
        </pc:sldMkLst>
        <pc:spChg chg="del">
          <ac:chgData name="Alfred Asterjadhi" userId="39de57b9-85c0-4fd1-aaac-8ca2b6560ad0" providerId="ADAL" clId="{E85912E3-C68F-4EB4-B761-6872A989CEE2}" dt="2022-09-13T02:16:42.870" v="7734"/>
          <ac:spMkLst>
            <pc:docMk/>
            <pc:sldMk cId="2323170364" sldId="923"/>
            <ac:spMk id="2" creationId="{ADF6617D-FBDF-78C3-170F-1BF8607DBA24}"/>
          </ac:spMkLst>
        </pc:spChg>
        <pc:spChg chg="mod">
          <ac:chgData name="Alfred Asterjadhi" userId="39de57b9-85c0-4fd1-aaac-8ca2b6560ad0" providerId="ADAL" clId="{E85912E3-C68F-4EB4-B761-6872A989CEE2}" dt="2022-09-13T02:16:42.870" v="7734"/>
          <ac:spMkLst>
            <pc:docMk/>
            <pc:sldMk cId="2323170364" sldId="923"/>
            <ac:spMk id="3" creationId="{6E320D54-8E5C-CB37-9339-35BECE17A8E4}"/>
          </ac:spMkLst>
        </pc:spChg>
        <pc:spChg chg="mod">
          <ac:chgData name="Alfred Asterjadhi" userId="39de57b9-85c0-4fd1-aaac-8ca2b6560ad0" providerId="ADAL" clId="{E85912E3-C68F-4EB4-B761-6872A989CEE2}" dt="2022-09-13T02:16:42.870" v="7734"/>
          <ac:spMkLst>
            <pc:docMk/>
            <pc:sldMk cId="2323170364" sldId="923"/>
            <ac:spMk id="4" creationId="{0A9D0C14-D4E8-18F8-4157-00DA5ECF78A0}"/>
          </ac:spMkLst>
        </pc:spChg>
        <pc:spChg chg="mod">
          <ac:chgData name="Alfred Asterjadhi" userId="39de57b9-85c0-4fd1-aaac-8ca2b6560ad0" providerId="ADAL" clId="{E85912E3-C68F-4EB4-B761-6872A989CEE2}" dt="2022-09-13T02:16:42.870" v="7734"/>
          <ac:spMkLst>
            <pc:docMk/>
            <pc:sldMk cId="2323170364" sldId="923"/>
            <ac:spMk id="5" creationId="{CEA2C880-EB0E-6122-837C-0DA2D549D5A8}"/>
          </ac:spMkLst>
        </pc:spChg>
        <pc:spChg chg="mod">
          <ac:chgData name="Alfred Asterjadhi" userId="39de57b9-85c0-4fd1-aaac-8ca2b6560ad0" providerId="ADAL" clId="{E85912E3-C68F-4EB4-B761-6872A989CEE2}" dt="2022-09-13T02:16:42.870" v="7734"/>
          <ac:spMkLst>
            <pc:docMk/>
            <pc:sldMk cId="2323170364" sldId="923"/>
            <ac:spMk id="6" creationId="{8CB7AF37-31F7-5490-9257-55A42A817215}"/>
          </ac:spMkLst>
        </pc:spChg>
        <pc:spChg chg="add del mod">
          <ac:chgData name="Alfred Asterjadhi" userId="39de57b9-85c0-4fd1-aaac-8ca2b6560ad0" providerId="ADAL" clId="{E85912E3-C68F-4EB4-B761-6872A989CEE2}" dt="2022-09-13T02:16:42.870" v="7734"/>
          <ac:spMkLst>
            <pc:docMk/>
            <pc:sldMk cId="2323170364" sldId="923"/>
            <ac:spMk id="7" creationId="{DF92A5C8-BF46-3197-F2C8-DDC1E972395B}"/>
          </ac:spMkLst>
        </pc:spChg>
        <pc:spChg chg="add del mod">
          <ac:chgData name="Alfred Asterjadhi" userId="39de57b9-85c0-4fd1-aaac-8ca2b6560ad0" providerId="ADAL" clId="{E85912E3-C68F-4EB4-B761-6872A989CEE2}" dt="2022-09-13T02:16:42.870" v="7734"/>
          <ac:spMkLst>
            <pc:docMk/>
            <pc:sldMk cId="2323170364" sldId="923"/>
            <ac:spMk id="8" creationId="{5DAB42F8-9397-AFB3-AA84-73E9D718BD97}"/>
          </ac:spMkLst>
        </pc:spChg>
        <pc:spChg chg="add del mod">
          <ac:chgData name="Alfred Asterjadhi" userId="39de57b9-85c0-4fd1-aaac-8ca2b6560ad0" providerId="ADAL" clId="{E85912E3-C68F-4EB4-B761-6872A989CEE2}" dt="2022-09-13T02:16:42.870" v="7734"/>
          <ac:spMkLst>
            <pc:docMk/>
            <pc:sldMk cId="2323170364" sldId="923"/>
            <ac:spMk id="9" creationId="{5997B26C-AA37-811A-3C45-E409E98423BF}"/>
          </ac:spMkLst>
        </pc:spChg>
        <pc:spChg chg="add del mod">
          <ac:chgData name="Alfred Asterjadhi" userId="39de57b9-85c0-4fd1-aaac-8ca2b6560ad0" providerId="ADAL" clId="{E85912E3-C68F-4EB4-B761-6872A989CEE2}" dt="2022-09-13T02:16:42.870" v="7734"/>
          <ac:spMkLst>
            <pc:docMk/>
            <pc:sldMk cId="2323170364" sldId="923"/>
            <ac:spMk id="10" creationId="{F23D6EFD-4EBF-1812-37AB-AD05E0BF7CA3}"/>
          </ac:spMkLst>
        </pc:spChg>
        <pc:spChg chg="add mod">
          <ac:chgData name="Alfred Asterjadhi" userId="39de57b9-85c0-4fd1-aaac-8ca2b6560ad0" providerId="ADAL" clId="{E85912E3-C68F-4EB4-B761-6872A989CEE2}" dt="2022-09-13T02:16:42.870" v="7734"/>
          <ac:spMkLst>
            <pc:docMk/>
            <pc:sldMk cId="2323170364" sldId="923"/>
            <ac:spMk id="11" creationId="{EA945754-A991-FB50-6124-4ACC58A0682D}"/>
          </ac:spMkLst>
        </pc:spChg>
      </pc:sldChg>
      <pc:sldChg chg="modSp add mod">
        <pc:chgData name="Alfred Asterjadhi" userId="39de57b9-85c0-4fd1-aaac-8ca2b6560ad0" providerId="ADAL" clId="{E85912E3-C68F-4EB4-B761-6872A989CEE2}" dt="2022-09-15T22:22:12.779" v="10278" actId="13926"/>
        <pc:sldMkLst>
          <pc:docMk/>
          <pc:sldMk cId="310736934" sldId="924"/>
        </pc:sldMkLst>
        <pc:spChg chg="mod">
          <ac:chgData name="Alfred Asterjadhi" userId="39de57b9-85c0-4fd1-aaac-8ca2b6560ad0" providerId="ADAL" clId="{E85912E3-C68F-4EB4-B761-6872A989CEE2}" dt="2022-09-15T22:22:12.779" v="10278" actId="13926"/>
          <ac:spMkLst>
            <pc:docMk/>
            <pc:sldMk cId="310736934" sldId="924"/>
            <ac:spMk id="2" creationId="{49510D9F-7498-4603-98A7-A6DB1EDD560E}"/>
          </ac:spMkLst>
        </pc:spChg>
        <pc:spChg chg="mod">
          <ac:chgData name="Alfred Asterjadhi" userId="39de57b9-85c0-4fd1-aaac-8ca2b6560ad0" providerId="ADAL" clId="{E85912E3-C68F-4EB4-B761-6872A989CEE2}" dt="2022-09-14T19:58:37.368" v="9798"/>
          <ac:spMkLst>
            <pc:docMk/>
            <pc:sldMk cId="310736934" sldId="924"/>
            <ac:spMk id="3" creationId="{93EB16D6-11CB-4092-9D44-C889CC5233EA}"/>
          </ac:spMkLst>
        </pc:spChg>
      </pc:sldChg>
      <pc:sldChg chg="add del">
        <pc:chgData name="Alfred Asterjadhi" userId="39de57b9-85c0-4fd1-aaac-8ca2b6560ad0" providerId="ADAL" clId="{E85912E3-C68F-4EB4-B761-6872A989CEE2}" dt="2022-09-13T02:21:35.382" v="7839" actId="47"/>
        <pc:sldMkLst>
          <pc:docMk/>
          <pc:sldMk cId="489484686" sldId="925"/>
        </pc:sldMkLst>
      </pc:sldChg>
      <pc:sldChg chg="modSp add mod ord">
        <pc:chgData name="Alfred Asterjadhi" userId="39de57b9-85c0-4fd1-aaac-8ca2b6560ad0" providerId="ADAL" clId="{E85912E3-C68F-4EB4-B761-6872A989CEE2}" dt="2022-09-15T22:22:10.329" v="10277" actId="13926"/>
        <pc:sldMkLst>
          <pc:docMk/>
          <pc:sldMk cId="1320306114" sldId="925"/>
        </pc:sldMkLst>
        <pc:spChg chg="mod">
          <ac:chgData name="Alfred Asterjadhi" userId="39de57b9-85c0-4fd1-aaac-8ca2b6560ad0" providerId="ADAL" clId="{E85912E3-C68F-4EB4-B761-6872A989CEE2}" dt="2022-09-15T22:22:10.329" v="10277" actId="13926"/>
          <ac:spMkLst>
            <pc:docMk/>
            <pc:sldMk cId="1320306114" sldId="925"/>
            <ac:spMk id="2" creationId="{49510D9F-7498-4603-98A7-A6DB1EDD560E}"/>
          </ac:spMkLst>
        </pc:spChg>
        <pc:spChg chg="mod">
          <ac:chgData name="Alfred Asterjadhi" userId="39de57b9-85c0-4fd1-aaac-8ca2b6560ad0" providerId="ADAL" clId="{E85912E3-C68F-4EB4-B761-6872A989CEE2}" dt="2022-09-14T19:59:28.085" v="9830"/>
          <ac:spMkLst>
            <pc:docMk/>
            <pc:sldMk cId="1320306114" sldId="925"/>
            <ac:spMk id="3" creationId="{93EB16D6-11CB-4092-9D44-C889CC5233EA}"/>
          </ac:spMkLst>
        </pc:spChg>
      </pc:sldChg>
      <pc:sldChg chg="modSp add mod">
        <pc:chgData name="Alfred Asterjadhi" userId="39de57b9-85c0-4fd1-aaac-8ca2b6560ad0" providerId="ADAL" clId="{E85912E3-C68F-4EB4-B761-6872A989CEE2}" dt="2022-09-16T00:44:11.934" v="10589"/>
        <pc:sldMkLst>
          <pc:docMk/>
          <pc:sldMk cId="2344085227" sldId="926"/>
        </pc:sldMkLst>
        <pc:spChg chg="mod">
          <ac:chgData name="Alfred Asterjadhi" userId="39de57b9-85c0-4fd1-aaac-8ca2b6560ad0" providerId="ADAL" clId="{E85912E3-C68F-4EB4-B761-6872A989CEE2}" dt="2022-09-15T22:22:00.346" v="10274" actId="13926"/>
          <ac:spMkLst>
            <pc:docMk/>
            <pc:sldMk cId="2344085227" sldId="926"/>
            <ac:spMk id="2" creationId="{49510D9F-7498-4603-98A7-A6DB1EDD560E}"/>
          </ac:spMkLst>
        </pc:spChg>
        <pc:spChg chg="mod">
          <ac:chgData name="Alfred Asterjadhi" userId="39de57b9-85c0-4fd1-aaac-8ca2b6560ad0" providerId="ADAL" clId="{E85912E3-C68F-4EB4-B761-6872A989CEE2}" dt="2022-09-16T00:44:11.934" v="10589"/>
          <ac:spMkLst>
            <pc:docMk/>
            <pc:sldMk cId="2344085227" sldId="926"/>
            <ac:spMk id="3" creationId="{93EB16D6-11CB-4092-9D44-C889CC5233EA}"/>
          </ac:spMkLst>
        </pc:spChg>
      </pc:sldChg>
      <pc:sldChg chg="modSp add del mod">
        <pc:chgData name="Alfred Asterjadhi" userId="39de57b9-85c0-4fd1-aaac-8ca2b6560ad0" providerId="ADAL" clId="{E85912E3-C68F-4EB4-B761-6872A989CEE2}" dt="2022-09-13T23:43:39.021" v="8419" actId="2696"/>
        <pc:sldMkLst>
          <pc:docMk/>
          <pc:sldMk cId="1203744006" sldId="927"/>
        </pc:sldMkLst>
        <pc:spChg chg="mod">
          <ac:chgData name="Alfred Asterjadhi" userId="39de57b9-85c0-4fd1-aaac-8ca2b6560ad0" providerId="ADAL" clId="{E85912E3-C68F-4EB4-B761-6872A989CEE2}" dt="2022-09-13T23:43:04.707" v="8384" actId="20577"/>
          <ac:spMkLst>
            <pc:docMk/>
            <pc:sldMk cId="1203744006" sldId="927"/>
            <ac:spMk id="2" creationId="{49510D9F-7498-4603-98A7-A6DB1EDD560E}"/>
          </ac:spMkLst>
        </pc:spChg>
        <pc:spChg chg="mod">
          <ac:chgData name="Alfred Asterjadhi" userId="39de57b9-85c0-4fd1-aaac-8ca2b6560ad0" providerId="ADAL" clId="{E85912E3-C68F-4EB4-B761-6872A989CEE2}" dt="2022-09-13T23:43:18.300" v="8416" actId="20577"/>
          <ac:spMkLst>
            <pc:docMk/>
            <pc:sldMk cId="1203744006" sldId="927"/>
            <ac:spMk id="3" creationId="{93EB16D6-11CB-4092-9D44-C889CC5233EA}"/>
          </ac:spMkLst>
        </pc:spChg>
      </pc:sldChg>
      <pc:sldChg chg="modSp add mod">
        <pc:chgData name="Alfred Asterjadhi" userId="39de57b9-85c0-4fd1-aaac-8ca2b6560ad0" providerId="ADAL" clId="{E85912E3-C68F-4EB4-B761-6872A989CEE2}" dt="2022-10-10T14:23:08.104" v="11222" actId="13926"/>
        <pc:sldMkLst>
          <pc:docMk/>
          <pc:sldMk cId="3342499210" sldId="927"/>
        </pc:sldMkLst>
        <pc:spChg chg="mod">
          <ac:chgData name="Alfred Asterjadhi" userId="39de57b9-85c0-4fd1-aaac-8ca2b6560ad0" providerId="ADAL" clId="{E85912E3-C68F-4EB4-B761-6872A989CEE2}" dt="2022-09-15T22:22:16.105" v="10279" actId="13926"/>
          <ac:spMkLst>
            <pc:docMk/>
            <pc:sldMk cId="3342499210" sldId="927"/>
            <ac:spMk id="2" creationId="{49510D9F-7498-4603-98A7-A6DB1EDD560E}"/>
          </ac:spMkLst>
        </pc:spChg>
        <pc:spChg chg="mod">
          <ac:chgData name="Alfred Asterjadhi" userId="39de57b9-85c0-4fd1-aaac-8ca2b6560ad0" providerId="ADAL" clId="{E85912E3-C68F-4EB4-B761-6872A989CEE2}" dt="2022-10-10T14:23:08.104" v="11222" actId="13926"/>
          <ac:spMkLst>
            <pc:docMk/>
            <pc:sldMk cId="3342499210" sldId="927"/>
            <ac:spMk id="3" creationId="{93EB16D6-11CB-4092-9D44-C889CC5233EA}"/>
          </ac:spMkLst>
        </pc:spChg>
      </pc:sldChg>
      <pc:sldChg chg="modSp add mod">
        <pc:chgData name="Alfred Asterjadhi" userId="39de57b9-85c0-4fd1-aaac-8ca2b6560ad0" providerId="ADAL" clId="{E85912E3-C68F-4EB4-B761-6872A989CEE2}" dt="2022-09-14T19:29:09.545" v="9187"/>
        <pc:sldMkLst>
          <pc:docMk/>
          <pc:sldMk cId="395616080" sldId="928"/>
        </pc:sldMkLst>
        <pc:spChg chg="mod">
          <ac:chgData name="Alfred Asterjadhi" userId="39de57b9-85c0-4fd1-aaac-8ca2b6560ad0" providerId="ADAL" clId="{E85912E3-C68F-4EB4-B761-6872A989CEE2}" dt="2022-09-14T00:17:44.994" v="8478" actId="20577"/>
          <ac:spMkLst>
            <pc:docMk/>
            <pc:sldMk cId="395616080" sldId="928"/>
            <ac:spMk id="4" creationId="{7335E98F-CD54-45CC-B242-37886F48A525}"/>
          </ac:spMkLst>
        </pc:spChg>
        <pc:spChg chg="mod">
          <ac:chgData name="Alfred Asterjadhi" userId="39de57b9-85c0-4fd1-aaac-8ca2b6560ad0" providerId="ADAL" clId="{E85912E3-C68F-4EB4-B761-6872A989CEE2}" dt="2022-09-14T19:29:09.545" v="9187"/>
          <ac:spMkLst>
            <pc:docMk/>
            <pc:sldMk cId="395616080" sldId="928"/>
            <ac:spMk id="8" creationId="{30ECE423-DD38-4A25-AD6E-26DF5AC61863}"/>
          </ac:spMkLst>
        </pc:spChg>
      </pc:sldChg>
      <pc:sldChg chg="modSp add mod">
        <pc:chgData name="Alfred Asterjadhi" userId="39de57b9-85c0-4fd1-aaac-8ca2b6560ad0" providerId="ADAL" clId="{E85912E3-C68F-4EB4-B761-6872A989CEE2}" dt="2022-09-16T00:42:05.194" v="10530"/>
        <pc:sldMkLst>
          <pc:docMk/>
          <pc:sldMk cId="4148667887" sldId="929"/>
        </pc:sldMkLst>
        <pc:spChg chg="mod">
          <ac:chgData name="Alfred Asterjadhi" userId="39de57b9-85c0-4fd1-aaac-8ca2b6560ad0" providerId="ADAL" clId="{E85912E3-C68F-4EB4-B761-6872A989CEE2}" dt="2022-09-15T22:22:07.442" v="10276" actId="13926"/>
          <ac:spMkLst>
            <pc:docMk/>
            <pc:sldMk cId="4148667887" sldId="929"/>
            <ac:spMk id="2" creationId="{49510D9F-7498-4603-98A7-A6DB1EDD560E}"/>
          </ac:spMkLst>
        </pc:spChg>
        <pc:spChg chg="mod">
          <ac:chgData name="Alfred Asterjadhi" userId="39de57b9-85c0-4fd1-aaac-8ca2b6560ad0" providerId="ADAL" clId="{E85912E3-C68F-4EB4-B761-6872A989CEE2}" dt="2022-09-16T00:42:05.194" v="10530"/>
          <ac:spMkLst>
            <pc:docMk/>
            <pc:sldMk cId="4148667887" sldId="929"/>
            <ac:spMk id="3" creationId="{93EB16D6-11CB-4092-9D44-C889CC5233EA}"/>
          </ac:spMkLst>
        </pc:spChg>
      </pc:sldChg>
      <pc:sldChg chg="modSp add mod">
        <pc:chgData name="Alfred Asterjadhi" userId="39de57b9-85c0-4fd1-aaac-8ca2b6560ad0" providerId="ADAL" clId="{E85912E3-C68F-4EB4-B761-6872A989CEE2}" dt="2022-09-16T00:43:00.731" v="10565" actId="6549"/>
        <pc:sldMkLst>
          <pc:docMk/>
          <pc:sldMk cId="1235657849" sldId="930"/>
        </pc:sldMkLst>
        <pc:spChg chg="mod">
          <ac:chgData name="Alfred Asterjadhi" userId="39de57b9-85c0-4fd1-aaac-8ca2b6560ad0" providerId="ADAL" clId="{E85912E3-C68F-4EB4-B761-6872A989CEE2}" dt="2022-09-15T22:22:04.147" v="10275" actId="13926"/>
          <ac:spMkLst>
            <pc:docMk/>
            <pc:sldMk cId="1235657849" sldId="930"/>
            <ac:spMk id="2" creationId="{49510D9F-7498-4603-98A7-A6DB1EDD560E}"/>
          </ac:spMkLst>
        </pc:spChg>
        <pc:spChg chg="mod">
          <ac:chgData name="Alfred Asterjadhi" userId="39de57b9-85c0-4fd1-aaac-8ca2b6560ad0" providerId="ADAL" clId="{E85912E3-C68F-4EB4-B761-6872A989CEE2}" dt="2022-09-16T00:43:00.731" v="10565" actId="6549"/>
          <ac:spMkLst>
            <pc:docMk/>
            <pc:sldMk cId="1235657849" sldId="930"/>
            <ac:spMk id="3" creationId="{93EB16D6-11CB-4092-9D44-C889CC5233EA}"/>
          </ac:spMkLst>
        </pc:spChg>
      </pc:sldChg>
      <pc:sldChg chg="modSp add mod ord">
        <pc:chgData name="Alfred Asterjadhi" userId="39de57b9-85c0-4fd1-aaac-8ca2b6560ad0" providerId="ADAL" clId="{E85912E3-C68F-4EB4-B761-6872A989CEE2}" dt="2022-09-14T20:36:12.977" v="9836"/>
        <pc:sldMkLst>
          <pc:docMk/>
          <pc:sldMk cId="1914842949" sldId="931"/>
        </pc:sldMkLst>
        <pc:spChg chg="mod">
          <ac:chgData name="Alfred Asterjadhi" userId="39de57b9-85c0-4fd1-aaac-8ca2b6560ad0" providerId="ADAL" clId="{E85912E3-C68F-4EB4-B761-6872A989CEE2}" dt="2022-09-14T20:36:05.331" v="9834" actId="20577"/>
          <ac:spMkLst>
            <pc:docMk/>
            <pc:sldMk cId="1914842949" sldId="931"/>
            <ac:spMk id="7" creationId="{3126AA10-DC1C-4E34-80DA-B427588F2BD9}"/>
          </ac:spMkLst>
        </pc:spChg>
      </pc:sldChg>
      <pc:sldChg chg="modSp add mod">
        <pc:chgData name="Alfred Asterjadhi" userId="39de57b9-85c0-4fd1-aaac-8ca2b6560ad0" providerId="ADAL" clId="{E85912E3-C68F-4EB4-B761-6872A989CEE2}" dt="2022-09-16T00:46:02.490" v="10624" actId="6549"/>
        <pc:sldMkLst>
          <pc:docMk/>
          <pc:sldMk cId="266010496" sldId="932"/>
        </pc:sldMkLst>
        <pc:spChg chg="mod">
          <ac:chgData name="Alfred Asterjadhi" userId="39de57b9-85c0-4fd1-aaac-8ca2b6560ad0" providerId="ADAL" clId="{E85912E3-C68F-4EB4-B761-6872A989CEE2}" dt="2022-09-15T22:21:57.342" v="10273" actId="13926"/>
          <ac:spMkLst>
            <pc:docMk/>
            <pc:sldMk cId="266010496" sldId="932"/>
            <ac:spMk id="2" creationId="{49510D9F-7498-4603-98A7-A6DB1EDD560E}"/>
          </ac:spMkLst>
        </pc:spChg>
        <pc:spChg chg="mod">
          <ac:chgData name="Alfred Asterjadhi" userId="39de57b9-85c0-4fd1-aaac-8ca2b6560ad0" providerId="ADAL" clId="{E85912E3-C68F-4EB4-B761-6872A989CEE2}" dt="2022-09-16T00:46:02.490" v="10624" actId="6549"/>
          <ac:spMkLst>
            <pc:docMk/>
            <pc:sldMk cId="266010496" sldId="932"/>
            <ac:spMk id="3" creationId="{93EB16D6-11CB-4092-9D44-C889CC5233EA}"/>
          </ac:spMkLst>
        </pc:spChg>
      </pc:sldChg>
      <pc:sldChg chg="modSp add mod">
        <pc:chgData name="Alfred Asterjadhi" userId="39de57b9-85c0-4fd1-aaac-8ca2b6560ad0" providerId="ADAL" clId="{E85912E3-C68F-4EB4-B761-6872A989CEE2}" dt="2022-09-16T00:48:10.834" v="10672"/>
        <pc:sldMkLst>
          <pc:docMk/>
          <pc:sldMk cId="410512183" sldId="933"/>
        </pc:sldMkLst>
        <pc:spChg chg="mod">
          <ac:chgData name="Alfred Asterjadhi" userId="39de57b9-85c0-4fd1-aaac-8ca2b6560ad0" providerId="ADAL" clId="{E85912E3-C68F-4EB4-B761-6872A989CEE2}" dt="2022-09-15T22:21:54.694" v="10272" actId="13926"/>
          <ac:spMkLst>
            <pc:docMk/>
            <pc:sldMk cId="410512183" sldId="933"/>
            <ac:spMk id="2" creationId="{49510D9F-7498-4603-98A7-A6DB1EDD560E}"/>
          </ac:spMkLst>
        </pc:spChg>
        <pc:spChg chg="mod">
          <ac:chgData name="Alfred Asterjadhi" userId="39de57b9-85c0-4fd1-aaac-8ca2b6560ad0" providerId="ADAL" clId="{E85912E3-C68F-4EB4-B761-6872A989CEE2}" dt="2022-09-16T00:48:10.834" v="10672"/>
          <ac:spMkLst>
            <pc:docMk/>
            <pc:sldMk cId="410512183" sldId="933"/>
            <ac:spMk id="3" creationId="{93EB16D6-11CB-4092-9D44-C889CC5233EA}"/>
          </ac:spMkLst>
        </pc:spChg>
      </pc:sldChg>
      <pc:sldChg chg="modSp new del mod">
        <pc:chgData name="Alfred Asterjadhi" userId="39de57b9-85c0-4fd1-aaac-8ca2b6560ad0" providerId="ADAL" clId="{E85912E3-C68F-4EB4-B761-6872A989CEE2}" dt="2022-09-15T22:24:10.134" v="10319" actId="47"/>
        <pc:sldMkLst>
          <pc:docMk/>
          <pc:sldMk cId="4281232646" sldId="934"/>
        </pc:sldMkLst>
        <pc:spChg chg="mod">
          <ac:chgData name="Alfred Asterjadhi" userId="39de57b9-85c0-4fd1-aaac-8ca2b6560ad0" providerId="ADAL" clId="{E85912E3-C68F-4EB4-B761-6872A989CEE2}" dt="2022-09-14T21:59:57.043" v="9996" actId="20577"/>
          <ac:spMkLst>
            <pc:docMk/>
            <pc:sldMk cId="4281232646" sldId="934"/>
            <ac:spMk id="2" creationId="{259FB57A-A839-3993-387B-37D9EBE63606}"/>
          </ac:spMkLst>
        </pc:spChg>
        <pc:spChg chg="mod">
          <ac:chgData name="Alfred Asterjadhi" userId="39de57b9-85c0-4fd1-aaac-8ca2b6560ad0" providerId="ADAL" clId="{E85912E3-C68F-4EB4-B761-6872A989CEE2}" dt="2022-09-14T22:02:54.415" v="10001"/>
          <ac:spMkLst>
            <pc:docMk/>
            <pc:sldMk cId="4281232646" sldId="934"/>
            <ac:spMk id="3" creationId="{5F0F392C-B35F-1697-3BA8-65FEFDD77DB3}"/>
          </ac:spMkLst>
        </pc:spChg>
      </pc:sldChg>
      <pc:sldChg chg="modSp add mod">
        <pc:chgData name="Alfred Asterjadhi" userId="39de57b9-85c0-4fd1-aaac-8ca2b6560ad0" providerId="ADAL" clId="{E85912E3-C68F-4EB4-B761-6872A989CEE2}" dt="2022-09-16T00:50:54.544" v="10738" actId="6549"/>
        <pc:sldMkLst>
          <pc:docMk/>
          <pc:sldMk cId="402250090" sldId="935"/>
        </pc:sldMkLst>
        <pc:spChg chg="mod">
          <ac:chgData name="Alfred Asterjadhi" userId="39de57b9-85c0-4fd1-aaac-8ca2b6560ad0" providerId="ADAL" clId="{E85912E3-C68F-4EB4-B761-6872A989CEE2}" dt="2022-09-15T22:21:50.505" v="10271" actId="13926"/>
          <ac:spMkLst>
            <pc:docMk/>
            <pc:sldMk cId="402250090" sldId="935"/>
            <ac:spMk id="2" creationId="{49510D9F-7498-4603-98A7-A6DB1EDD560E}"/>
          </ac:spMkLst>
        </pc:spChg>
        <pc:spChg chg="mod">
          <ac:chgData name="Alfred Asterjadhi" userId="39de57b9-85c0-4fd1-aaac-8ca2b6560ad0" providerId="ADAL" clId="{E85912E3-C68F-4EB4-B761-6872A989CEE2}" dt="2022-09-16T00:50:54.544" v="10738" actId="6549"/>
          <ac:spMkLst>
            <pc:docMk/>
            <pc:sldMk cId="402250090" sldId="935"/>
            <ac:spMk id="3" creationId="{93EB16D6-11CB-4092-9D44-C889CC5233EA}"/>
          </ac:spMkLst>
        </pc:spChg>
      </pc:sldChg>
      <pc:sldChg chg="modSp add mod">
        <pc:chgData name="Alfred Asterjadhi" userId="39de57b9-85c0-4fd1-aaac-8ca2b6560ad0" providerId="ADAL" clId="{E85912E3-C68F-4EB4-B761-6872A989CEE2}" dt="2022-09-16T00:49:16.985" v="10709"/>
        <pc:sldMkLst>
          <pc:docMk/>
          <pc:sldMk cId="1773076798" sldId="936"/>
        </pc:sldMkLst>
        <pc:spChg chg="mod">
          <ac:chgData name="Alfred Asterjadhi" userId="39de57b9-85c0-4fd1-aaac-8ca2b6560ad0" providerId="ADAL" clId="{E85912E3-C68F-4EB4-B761-6872A989CEE2}" dt="2022-09-15T22:23:34.800" v="10294" actId="20577"/>
          <ac:spMkLst>
            <pc:docMk/>
            <pc:sldMk cId="1773076798" sldId="936"/>
            <ac:spMk id="2" creationId="{12372A2F-8025-42D4-B5ED-6E7667DF00C8}"/>
          </ac:spMkLst>
        </pc:spChg>
        <pc:spChg chg="mod">
          <ac:chgData name="Alfred Asterjadhi" userId="39de57b9-85c0-4fd1-aaac-8ca2b6560ad0" providerId="ADAL" clId="{E85912E3-C68F-4EB4-B761-6872A989CEE2}" dt="2022-09-15T22:23:38.393" v="10303" actId="20577"/>
          <ac:spMkLst>
            <pc:docMk/>
            <pc:sldMk cId="1773076798" sldId="936"/>
            <ac:spMk id="6" creationId="{B63EF7E7-1362-4206-B209-115D49A6AA5A}"/>
          </ac:spMkLst>
        </pc:spChg>
        <pc:spChg chg="mod">
          <ac:chgData name="Alfred Asterjadhi" userId="39de57b9-85c0-4fd1-aaac-8ca2b6560ad0" providerId="ADAL" clId="{E85912E3-C68F-4EB4-B761-6872A989CEE2}" dt="2022-09-16T00:49:16.985" v="10709"/>
          <ac:spMkLst>
            <pc:docMk/>
            <pc:sldMk cId="1773076798" sldId="936"/>
            <ac:spMk id="10" creationId="{99A414B4-2CCE-47B7-A036-CF3630BA2538}"/>
          </ac:spMkLst>
        </pc:spChg>
      </pc:sldChg>
      <pc:sldChg chg="modSp new mod">
        <pc:chgData name="Alfred Asterjadhi" userId="39de57b9-85c0-4fd1-aaac-8ca2b6560ad0" providerId="ADAL" clId="{E85912E3-C68F-4EB4-B761-6872A989CEE2}" dt="2022-09-16T00:57:39.211" v="10885"/>
        <pc:sldMkLst>
          <pc:docMk/>
          <pc:sldMk cId="211810868" sldId="937"/>
        </pc:sldMkLst>
        <pc:spChg chg="mod">
          <ac:chgData name="Alfred Asterjadhi" userId="39de57b9-85c0-4fd1-aaac-8ca2b6560ad0" providerId="ADAL" clId="{E85912E3-C68F-4EB4-B761-6872A989CEE2}" dt="2022-09-16T00:56:50.188" v="10853" actId="6549"/>
          <ac:spMkLst>
            <pc:docMk/>
            <pc:sldMk cId="211810868" sldId="937"/>
            <ac:spMk id="2" creationId="{78E0B067-ABE7-DE05-065D-2628E6E451B5}"/>
          </ac:spMkLst>
        </pc:spChg>
        <pc:spChg chg="mod">
          <ac:chgData name="Alfred Asterjadhi" userId="39de57b9-85c0-4fd1-aaac-8ca2b6560ad0" providerId="ADAL" clId="{E85912E3-C68F-4EB4-B761-6872A989CEE2}" dt="2022-09-16T00:57:39.211" v="10885"/>
          <ac:spMkLst>
            <pc:docMk/>
            <pc:sldMk cId="211810868" sldId="937"/>
            <ac:spMk id="3" creationId="{92CDABE8-248C-9573-CB77-DDDB40ADCABC}"/>
          </ac:spMkLst>
        </pc:spChg>
      </pc:sldChg>
      <pc:sldChg chg="modSp add mod">
        <pc:chgData name="Alfred Asterjadhi" userId="39de57b9-85c0-4fd1-aaac-8ca2b6560ad0" providerId="ADAL" clId="{E85912E3-C68F-4EB4-B761-6872A989CEE2}" dt="2022-09-16T00:56:39.720" v="10850"/>
        <pc:sldMkLst>
          <pc:docMk/>
          <pc:sldMk cId="887719972" sldId="938"/>
        </pc:sldMkLst>
        <pc:spChg chg="mod">
          <ac:chgData name="Alfred Asterjadhi" userId="39de57b9-85c0-4fd1-aaac-8ca2b6560ad0" providerId="ADAL" clId="{E85912E3-C68F-4EB4-B761-6872A989CEE2}" dt="2022-09-16T00:51:18.257" v="10751" actId="20577"/>
          <ac:spMkLst>
            <pc:docMk/>
            <pc:sldMk cId="887719972" sldId="938"/>
            <ac:spMk id="2" creationId="{49510D9F-7498-4603-98A7-A6DB1EDD560E}"/>
          </ac:spMkLst>
        </pc:spChg>
        <pc:spChg chg="mod">
          <ac:chgData name="Alfred Asterjadhi" userId="39de57b9-85c0-4fd1-aaac-8ca2b6560ad0" providerId="ADAL" clId="{E85912E3-C68F-4EB4-B761-6872A989CEE2}" dt="2022-09-16T00:56:39.720" v="10850"/>
          <ac:spMkLst>
            <pc:docMk/>
            <pc:sldMk cId="887719972" sldId="938"/>
            <ac:spMk id="3" creationId="{93EB16D6-11CB-4092-9D44-C889CC5233EA}"/>
          </ac:spMkLst>
        </pc:spChg>
      </pc:sldChg>
      <pc:sldChg chg="modSp add mod">
        <pc:chgData name="Alfred Asterjadhi" userId="39de57b9-85c0-4fd1-aaac-8ca2b6560ad0" providerId="ADAL" clId="{E85912E3-C68F-4EB4-B761-6872A989CEE2}" dt="2022-10-10T14:33:07.820" v="11249" actId="20577"/>
        <pc:sldMkLst>
          <pc:docMk/>
          <pc:sldMk cId="9881894" sldId="939"/>
        </pc:sldMkLst>
        <pc:spChg chg="mod">
          <ac:chgData name="Alfred Asterjadhi" userId="39de57b9-85c0-4fd1-aaac-8ca2b6560ad0" providerId="ADAL" clId="{E85912E3-C68F-4EB4-B761-6872A989CEE2}" dt="2022-10-10T14:33:07.820" v="11249" actId="20577"/>
          <ac:spMkLst>
            <pc:docMk/>
            <pc:sldMk cId="9881894" sldId="939"/>
            <ac:spMk id="7" creationId="{3126AA10-DC1C-4E34-80DA-B427588F2BD9}"/>
          </ac:spMkLst>
        </pc:spChg>
      </pc:sldChg>
      <pc:sldChg chg="modSp add mod">
        <pc:chgData name="Alfred Asterjadhi" userId="39de57b9-85c0-4fd1-aaac-8ca2b6560ad0" providerId="ADAL" clId="{E85912E3-C68F-4EB4-B761-6872A989CEE2}" dt="2022-10-26T15:12:27.386" v="12403"/>
        <pc:sldMkLst>
          <pc:docMk/>
          <pc:sldMk cId="1969670249" sldId="940"/>
        </pc:sldMkLst>
        <pc:spChg chg="mod">
          <ac:chgData name="Alfred Asterjadhi" userId="39de57b9-85c0-4fd1-aaac-8ca2b6560ad0" providerId="ADAL" clId="{E85912E3-C68F-4EB4-B761-6872A989CEE2}" dt="2022-09-27T01:20:50.530" v="11075" actId="20577"/>
          <ac:spMkLst>
            <pc:docMk/>
            <pc:sldMk cId="1969670249" sldId="940"/>
            <ac:spMk id="2" creationId="{49510D9F-7498-4603-98A7-A6DB1EDD560E}"/>
          </ac:spMkLst>
        </pc:spChg>
        <pc:spChg chg="mod">
          <ac:chgData name="Alfred Asterjadhi" userId="39de57b9-85c0-4fd1-aaac-8ca2b6560ad0" providerId="ADAL" clId="{E85912E3-C68F-4EB4-B761-6872A989CEE2}" dt="2022-10-26T15:12:27.386" v="12403"/>
          <ac:spMkLst>
            <pc:docMk/>
            <pc:sldMk cId="1969670249" sldId="940"/>
            <ac:spMk id="3" creationId="{93EB16D6-11CB-4092-9D44-C889CC5233EA}"/>
          </ac:spMkLst>
        </pc:spChg>
        <pc:spChg chg="mod">
          <ac:chgData name="Alfred Asterjadhi" userId="39de57b9-85c0-4fd1-aaac-8ca2b6560ad0" providerId="ADAL" clId="{E85912E3-C68F-4EB4-B761-6872A989CEE2}" dt="2022-10-14T23:50:39.766" v="11956" actId="20577"/>
          <ac:spMkLst>
            <pc:docMk/>
            <pc:sldMk cId="1969670249" sldId="940"/>
            <ac:spMk id="6" creationId="{536B0377-C8E2-442F-A310-3A1EE7A7D0C0}"/>
          </ac:spMkLst>
        </pc:spChg>
      </pc:sldChg>
      <pc:sldChg chg="modSp new del mod">
        <pc:chgData name="Alfred Asterjadhi" userId="39de57b9-85c0-4fd1-aaac-8ca2b6560ad0" providerId="ADAL" clId="{E85912E3-C68F-4EB4-B761-6872A989CEE2}" dt="2022-10-12T18:12:25.074" v="11466" actId="47"/>
        <pc:sldMkLst>
          <pc:docMk/>
          <pc:sldMk cId="724441156" sldId="941"/>
        </pc:sldMkLst>
        <pc:spChg chg="mod">
          <ac:chgData name="Alfred Asterjadhi" userId="39de57b9-85c0-4fd1-aaac-8ca2b6560ad0" providerId="ADAL" clId="{E85912E3-C68F-4EB4-B761-6872A989CEE2}" dt="2022-09-27T15:46:04.516" v="11195" actId="207"/>
          <ac:spMkLst>
            <pc:docMk/>
            <pc:sldMk cId="724441156" sldId="941"/>
            <ac:spMk id="2" creationId="{6A6EC69C-CFA7-5722-FAB8-01D10BE1575D}"/>
          </ac:spMkLst>
        </pc:spChg>
        <pc:spChg chg="mod">
          <ac:chgData name="Alfred Asterjadhi" userId="39de57b9-85c0-4fd1-aaac-8ca2b6560ad0" providerId="ADAL" clId="{E85912E3-C68F-4EB4-B761-6872A989CEE2}" dt="2022-09-27T15:08:10.044" v="11194"/>
          <ac:spMkLst>
            <pc:docMk/>
            <pc:sldMk cId="724441156" sldId="941"/>
            <ac:spMk id="3" creationId="{BABDF076-E1B3-DB49-6064-5DF87DEBBF37}"/>
          </ac:spMkLst>
        </pc:spChg>
      </pc:sldChg>
      <pc:sldChg chg="modSp add mod">
        <pc:chgData name="Alfred Asterjadhi" userId="39de57b9-85c0-4fd1-aaac-8ca2b6560ad0" providerId="ADAL" clId="{E85912E3-C68F-4EB4-B761-6872A989CEE2}" dt="2022-10-26T15:13:55.075" v="12432" actId="6549"/>
        <pc:sldMkLst>
          <pc:docMk/>
          <pc:sldMk cId="2705553056" sldId="942"/>
        </pc:sldMkLst>
        <pc:spChg chg="mod">
          <ac:chgData name="Alfred Asterjadhi" userId="39de57b9-85c0-4fd1-aaac-8ca2b6560ad0" providerId="ADAL" clId="{E85912E3-C68F-4EB4-B761-6872A989CEE2}" dt="2022-09-27T01:21:02.362" v="11081" actId="20577"/>
          <ac:spMkLst>
            <pc:docMk/>
            <pc:sldMk cId="2705553056" sldId="942"/>
            <ac:spMk id="2" creationId="{49510D9F-7498-4603-98A7-A6DB1EDD560E}"/>
          </ac:spMkLst>
        </pc:spChg>
        <pc:spChg chg="mod">
          <ac:chgData name="Alfred Asterjadhi" userId="39de57b9-85c0-4fd1-aaac-8ca2b6560ad0" providerId="ADAL" clId="{E85912E3-C68F-4EB4-B761-6872A989CEE2}" dt="2022-10-26T15:13:55.075" v="12432" actId="6549"/>
          <ac:spMkLst>
            <pc:docMk/>
            <pc:sldMk cId="2705553056" sldId="942"/>
            <ac:spMk id="3" creationId="{93EB16D6-11CB-4092-9D44-C889CC5233EA}"/>
          </ac:spMkLst>
        </pc:spChg>
        <pc:spChg chg="mod">
          <ac:chgData name="Alfred Asterjadhi" userId="39de57b9-85c0-4fd1-aaac-8ca2b6560ad0" providerId="ADAL" clId="{E85912E3-C68F-4EB4-B761-6872A989CEE2}" dt="2022-10-14T23:50:46.086" v="11957"/>
          <ac:spMkLst>
            <pc:docMk/>
            <pc:sldMk cId="2705553056" sldId="942"/>
            <ac:spMk id="6" creationId="{536B0377-C8E2-442F-A310-3A1EE7A7D0C0}"/>
          </ac:spMkLst>
        </pc:spChg>
      </pc:sldChg>
      <pc:sldChg chg="modSp add mod">
        <pc:chgData name="Alfred Asterjadhi" userId="39de57b9-85c0-4fd1-aaac-8ca2b6560ad0" providerId="ADAL" clId="{E85912E3-C68F-4EB4-B761-6872A989CEE2}" dt="2022-10-26T15:16:06.849" v="12495" actId="6549"/>
        <pc:sldMkLst>
          <pc:docMk/>
          <pc:sldMk cId="1724087156" sldId="943"/>
        </pc:sldMkLst>
        <pc:spChg chg="mod">
          <ac:chgData name="Alfred Asterjadhi" userId="39de57b9-85c0-4fd1-aaac-8ca2b6560ad0" providerId="ADAL" clId="{E85912E3-C68F-4EB4-B761-6872A989CEE2}" dt="2022-10-13T16:22:31.042" v="11500" actId="20577"/>
          <ac:spMkLst>
            <pc:docMk/>
            <pc:sldMk cId="1724087156" sldId="943"/>
            <ac:spMk id="2" creationId="{49510D9F-7498-4603-98A7-A6DB1EDD560E}"/>
          </ac:spMkLst>
        </pc:spChg>
        <pc:spChg chg="mod">
          <ac:chgData name="Alfred Asterjadhi" userId="39de57b9-85c0-4fd1-aaac-8ca2b6560ad0" providerId="ADAL" clId="{E85912E3-C68F-4EB4-B761-6872A989CEE2}" dt="2022-10-26T15:16:06.849" v="12495" actId="6549"/>
          <ac:spMkLst>
            <pc:docMk/>
            <pc:sldMk cId="1724087156" sldId="943"/>
            <ac:spMk id="3" creationId="{93EB16D6-11CB-4092-9D44-C889CC5233EA}"/>
          </ac:spMkLst>
        </pc:spChg>
        <pc:spChg chg="mod">
          <ac:chgData name="Alfred Asterjadhi" userId="39de57b9-85c0-4fd1-aaac-8ca2b6560ad0" providerId="ADAL" clId="{E85912E3-C68F-4EB4-B761-6872A989CEE2}" dt="2022-10-14T23:50:50.525" v="11959"/>
          <ac:spMkLst>
            <pc:docMk/>
            <pc:sldMk cId="1724087156" sldId="943"/>
            <ac:spMk id="6" creationId="{536B0377-C8E2-442F-A310-3A1EE7A7D0C0}"/>
          </ac:spMkLst>
        </pc:spChg>
      </pc:sldChg>
      <pc:sldChg chg="modSp add mod">
        <pc:chgData name="Alfred Asterjadhi" userId="39de57b9-85c0-4fd1-aaac-8ca2b6560ad0" providerId="ADAL" clId="{E85912E3-C68F-4EB4-B761-6872A989CEE2}" dt="2022-10-26T15:18:04.142" v="12520" actId="6549"/>
        <pc:sldMkLst>
          <pc:docMk/>
          <pc:sldMk cId="2048794936" sldId="944"/>
        </pc:sldMkLst>
        <pc:spChg chg="mod">
          <ac:chgData name="Alfred Asterjadhi" userId="39de57b9-85c0-4fd1-aaac-8ca2b6560ad0" providerId="ADAL" clId="{E85912E3-C68F-4EB4-B761-6872A989CEE2}" dt="2022-10-13T16:22:33.449" v="11501" actId="20577"/>
          <ac:spMkLst>
            <pc:docMk/>
            <pc:sldMk cId="2048794936" sldId="944"/>
            <ac:spMk id="2" creationId="{49510D9F-7498-4603-98A7-A6DB1EDD560E}"/>
          </ac:spMkLst>
        </pc:spChg>
        <pc:spChg chg="mod">
          <ac:chgData name="Alfred Asterjadhi" userId="39de57b9-85c0-4fd1-aaac-8ca2b6560ad0" providerId="ADAL" clId="{E85912E3-C68F-4EB4-B761-6872A989CEE2}" dt="2022-10-26T15:18:04.142" v="12520" actId="6549"/>
          <ac:spMkLst>
            <pc:docMk/>
            <pc:sldMk cId="2048794936" sldId="944"/>
            <ac:spMk id="3" creationId="{93EB16D6-11CB-4092-9D44-C889CC5233EA}"/>
          </ac:spMkLst>
        </pc:spChg>
        <pc:spChg chg="mod">
          <ac:chgData name="Alfred Asterjadhi" userId="39de57b9-85c0-4fd1-aaac-8ca2b6560ad0" providerId="ADAL" clId="{E85912E3-C68F-4EB4-B761-6872A989CEE2}" dt="2022-10-14T23:50:53.918" v="11960"/>
          <ac:spMkLst>
            <pc:docMk/>
            <pc:sldMk cId="2048794936" sldId="944"/>
            <ac:spMk id="6" creationId="{536B0377-C8E2-442F-A310-3A1EE7A7D0C0}"/>
          </ac:spMkLst>
        </pc:spChg>
      </pc:sldChg>
      <pc:sldChg chg="modSp add mod">
        <pc:chgData name="Alfred Asterjadhi" userId="39de57b9-85c0-4fd1-aaac-8ca2b6560ad0" providerId="ADAL" clId="{E85912E3-C68F-4EB4-B761-6872A989CEE2}" dt="2022-10-26T15:14:53.102" v="12463" actId="6549"/>
        <pc:sldMkLst>
          <pc:docMk/>
          <pc:sldMk cId="2022998334" sldId="945"/>
        </pc:sldMkLst>
        <pc:spChg chg="mod">
          <ac:chgData name="Alfred Asterjadhi" userId="39de57b9-85c0-4fd1-aaac-8ca2b6560ad0" providerId="ADAL" clId="{E85912E3-C68F-4EB4-B761-6872A989CEE2}" dt="2022-10-13T16:21:56.004" v="11470" actId="20577"/>
          <ac:spMkLst>
            <pc:docMk/>
            <pc:sldMk cId="2022998334" sldId="945"/>
            <ac:spMk id="2" creationId="{49510D9F-7498-4603-98A7-A6DB1EDD560E}"/>
          </ac:spMkLst>
        </pc:spChg>
        <pc:spChg chg="mod">
          <ac:chgData name="Alfred Asterjadhi" userId="39de57b9-85c0-4fd1-aaac-8ca2b6560ad0" providerId="ADAL" clId="{E85912E3-C68F-4EB4-B761-6872A989CEE2}" dt="2022-10-26T15:14:53.102" v="12463" actId="6549"/>
          <ac:spMkLst>
            <pc:docMk/>
            <pc:sldMk cId="2022998334" sldId="945"/>
            <ac:spMk id="3" creationId="{93EB16D6-11CB-4092-9D44-C889CC5233EA}"/>
          </ac:spMkLst>
        </pc:spChg>
        <pc:spChg chg="mod">
          <ac:chgData name="Alfred Asterjadhi" userId="39de57b9-85c0-4fd1-aaac-8ca2b6560ad0" providerId="ADAL" clId="{E85912E3-C68F-4EB4-B761-6872A989CEE2}" dt="2022-10-14T23:50:48.492" v="11958"/>
          <ac:spMkLst>
            <pc:docMk/>
            <pc:sldMk cId="2022998334" sldId="945"/>
            <ac:spMk id="6" creationId="{536B0377-C8E2-442F-A310-3A1EE7A7D0C0}"/>
          </ac:spMkLst>
        </pc:spChg>
      </pc:sldChg>
      <pc:sldChg chg="addSp delSp modSp new mod">
        <pc:chgData name="Alfred Asterjadhi" userId="39de57b9-85c0-4fd1-aaac-8ca2b6560ad0" providerId="ADAL" clId="{E85912E3-C68F-4EB4-B761-6872A989CEE2}" dt="2022-10-26T15:28:40.384" v="12573" actId="20577"/>
        <pc:sldMkLst>
          <pc:docMk/>
          <pc:sldMk cId="3935425408" sldId="946"/>
        </pc:sldMkLst>
        <pc:spChg chg="mod">
          <ac:chgData name="Alfred Asterjadhi" userId="39de57b9-85c0-4fd1-aaac-8ca2b6560ad0" providerId="ADAL" clId="{E85912E3-C68F-4EB4-B761-6872A989CEE2}" dt="2022-10-14T23:45:39" v="11619"/>
          <ac:spMkLst>
            <pc:docMk/>
            <pc:sldMk cId="3935425408" sldId="946"/>
            <ac:spMk id="2" creationId="{41C54AEC-4D0A-EE22-BBF2-273BDCA79AC5}"/>
          </ac:spMkLst>
        </pc:spChg>
        <pc:spChg chg="mod">
          <ac:chgData name="Alfred Asterjadhi" userId="39de57b9-85c0-4fd1-aaac-8ca2b6560ad0" providerId="ADAL" clId="{E85912E3-C68F-4EB4-B761-6872A989CEE2}" dt="2022-10-26T15:28:40.384" v="12573" actId="20577"/>
          <ac:spMkLst>
            <pc:docMk/>
            <pc:sldMk cId="3935425408" sldId="946"/>
            <ac:spMk id="3" creationId="{259D4704-B128-129E-1B24-DB5C108A3BFD}"/>
          </ac:spMkLst>
        </pc:spChg>
        <pc:spChg chg="mod">
          <ac:chgData name="Alfred Asterjadhi" userId="39de57b9-85c0-4fd1-aaac-8ca2b6560ad0" providerId="ADAL" clId="{E85912E3-C68F-4EB4-B761-6872A989CEE2}" dt="2022-10-14T23:45:39" v="11619"/>
          <ac:spMkLst>
            <pc:docMk/>
            <pc:sldMk cId="3935425408" sldId="946"/>
            <ac:spMk id="4" creationId="{C1E1F404-333E-91F9-A973-EA3172142DDB}"/>
          </ac:spMkLst>
        </pc:spChg>
        <pc:spChg chg="mod">
          <ac:chgData name="Alfred Asterjadhi" userId="39de57b9-85c0-4fd1-aaac-8ca2b6560ad0" providerId="ADAL" clId="{E85912E3-C68F-4EB4-B761-6872A989CEE2}" dt="2022-10-14T23:45:39" v="11619"/>
          <ac:spMkLst>
            <pc:docMk/>
            <pc:sldMk cId="3935425408" sldId="946"/>
            <ac:spMk id="5" creationId="{CAF7826D-E941-6833-6E87-138DE066D423}"/>
          </ac:spMkLst>
        </pc:spChg>
        <pc:spChg chg="mod">
          <ac:chgData name="Alfred Asterjadhi" userId="39de57b9-85c0-4fd1-aaac-8ca2b6560ad0" providerId="ADAL" clId="{E85912E3-C68F-4EB4-B761-6872A989CEE2}" dt="2022-10-14T23:50:56.065" v="11961"/>
          <ac:spMkLst>
            <pc:docMk/>
            <pc:sldMk cId="3935425408" sldId="946"/>
            <ac:spMk id="6" creationId="{6B1EBA60-08F1-CA3A-690D-84DA5B8A6D46}"/>
          </ac:spMkLst>
        </pc:spChg>
        <pc:spChg chg="add del mod">
          <ac:chgData name="Alfred Asterjadhi" userId="39de57b9-85c0-4fd1-aaac-8ca2b6560ad0" providerId="ADAL" clId="{E85912E3-C68F-4EB4-B761-6872A989CEE2}" dt="2022-10-14T23:45:39" v="11619"/>
          <ac:spMkLst>
            <pc:docMk/>
            <pc:sldMk cId="3935425408" sldId="946"/>
            <ac:spMk id="7" creationId="{A69B2D97-AAF7-B379-F207-0A692E65E04A}"/>
          </ac:spMkLst>
        </pc:spChg>
        <pc:spChg chg="add del mod">
          <ac:chgData name="Alfred Asterjadhi" userId="39de57b9-85c0-4fd1-aaac-8ca2b6560ad0" providerId="ADAL" clId="{E85912E3-C68F-4EB4-B761-6872A989CEE2}" dt="2022-10-14T23:45:39" v="11619"/>
          <ac:spMkLst>
            <pc:docMk/>
            <pc:sldMk cId="3935425408" sldId="946"/>
            <ac:spMk id="8" creationId="{38EB1AE1-455E-6D68-60D7-8FA8D04E2A17}"/>
          </ac:spMkLst>
        </pc:spChg>
        <pc:spChg chg="add del mod">
          <ac:chgData name="Alfred Asterjadhi" userId="39de57b9-85c0-4fd1-aaac-8ca2b6560ad0" providerId="ADAL" clId="{E85912E3-C68F-4EB4-B761-6872A989CEE2}" dt="2022-10-14T23:45:39" v="11619"/>
          <ac:spMkLst>
            <pc:docMk/>
            <pc:sldMk cId="3935425408" sldId="946"/>
            <ac:spMk id="9" creationId="{64242E5E-490E-9187-FC5F-10EB24834746}"/>
          </ac:spMkLst>
        </pc:spChg>
        <pc:spChg chg="add del mod">
          <ac:chgData name="Alfred Asterjadhi" userId="39de57b9-85c0-4fd1-aaac-8ca2b6560ad0" providerId="ADAL" clId="{E85912E3-C68F-4EB4-B761-6872A989CEE2}" dt="2022-10-14T23:45:39" v="11619"/>
          <ac:spMkLst>
            <pc:docMk/>
            <pc:sldMk cId="3935425408" sldId="946"/>
            <ac:spMk id="10" creationId="{D2B8C86D-67EE-C2C1-B8B7-0332917DB54F}"/>
          </ac:spMkLst>
        </pc:spChg>
        <pc:spChg chg="add del mod">
          <ac:chgData name="Alfred Asterjadhi" userId="39de57b9-85c0-4fd1-aaac-8ca2b6560ad0" providerId="ADAL" clId="{E85912E3-C68F-4EB4-B761-6872A989CEE2}" dt="2022-10-14T23:45:39" v="11619"/>
          <ac:spMkLst>
            <pc:docMk/>
            <pc:sldMk cId="3935425408" sldId="946"/>
            <ac:spMk id="11" creationId="{BC024CA4-8A86-78C1-F42C-044844D2A4C8}"/>
          </ac:spMkLst>
        </pc:spChg>
      </pc:sldChg>
      <pc:sldChg chg="modSp add mod">
        <pc:chgData name="Alfred Asterjadhi" userId="39de57b9-85c0-4fd1-aaac-8ca2b6560ad0" providerId="ADAL" clId="{E85912E3-C68F-4EB4-B761-6872A989CEE2}" dt="2022-10-28T21:14:38.220" v="13105"/>
        <pc:sldMkLst>
          <pc:docMk/>
          <pc:sldMk cId="3886147155" sldId="947"/>
        </pc:sldMkLst>
        <pc:spChg chg="mod">
          <ac:chgData name="Alfred Asterjadhi" userId="39de57b9-85c0-4fd1-aaac-8ca2b6560ad0" providerId="ADAL" clId="{E85912E3-C68F-4EB4-B761-6872A989CEE2}" dt="2022-10-18T03:40:17.424" v="11981" actId="20577"/>
          <ac:spMkLst>
            <pc:docMk/>
            <pc:sldMk cId="3886147155" sldId="947"/>
            <ac:spMk id="2" creationId="{49510D9F-7498-4603-98A7-A6DB1EDD560E}"/>
          </ac:spMkLst>
        </pc:spChg>
        <pc:spChg chg="mod">
          <ac:chgData name="Alfred Asterjadhi" userId="39de57b9-85c0-4fd1-aaac-8ca2b6560ad0" providerId="ADAL" clId="{E85912E3-C68F-4EB4-B761-6872A989CEE2}" dt="2022-10-18T03:48:34.720" v="12039" actId="20577"/>
          <ac:spMkLst>
            <pc:docMk/>
            <pc:sldMk cId="3886147155" sldId="947"/>
            <ac:spMk id="3" creationId="{93EB16D6-11CB-4092-9D44-C889CC5233EA}"/>
          </ac:spMkLst>
        </pc:spChg>
        <pc:spChg chg="mod">
          <ac:chgData name="Alfred Asterjadhi" userId="39de57b9-85c0-4fd1-aaac-8ca2b6560ad0" providerId="ADAL" clId="{E85912E3-C68F-4EB4-B761-6872A989CEE2}" dt="2022-10-28T21:14:38.220" v="13105"/>
          <ac:spMkLst>
            <pc:docMk/>
            <pc:sldMk cId="3886147155" sldId="947"/>
            <ac:spMk id="6" creationId="{536B0377-C8E2-442F-A310-3A1EE7A7D0C0}"/>
          </ac:spMkLst>
        </pc:spChg>
      </pc:sldChg>
      <pc:sldChg chg="modSp add mod">
        <pc:chgData name="Alfred Asterjadhi" userId="39de57b9-85c0-4fd1-aaac-8ca2b6560ad0" providerId="ADAL" clId="{E85912E3-C68F-4EB4-B761-6872A989CEE2}" dt="2022-10-28T21:14:32.986" v="13104" actId="20577"/>
        <pc:sldMkLst>
          <pc:docMk/>
          <pc:sldMk cId="1288529324" sldId="948"/>
        </pc:sldMkLst>
        <pc:spChg chg="mod">
          <ac:chgData name="Alfred Asterjadhi" userId="39de57b9-85c0-4fd1-aaac-8ca2b6560ad0" providerId="ADAL" clId="{E85912E3-C68F-4EB4-B761-6872A989CEE2}" dt="2022-10-28T21:14:32.986" v="13104" actId="20577"/>
          <ac:spMkLst>
            <pc:docMk/>
            <pc:sldMk cId="1288529324" sldId="948"/>
            <ac:spMk id="6" creationId="{7488035E-BDAD-477C-AA55-E8989C4B7B8C}"/>
          </ac:spMkLst>
        </pc:spChg>
        <pc:spChg chg="mod">
          <ac:chgData name="Alfred Asterjadhi" userId="39de57b9-85c0-4fd1-aaac-8ca2b6560ad0" providerId="ADAL" clId="{E85912E3-C68F-4EB4-B761-6872A989CEE2}" dt="2022-10-18T03:40:07.677" v="11979" actId="33524"/>
          <ac:spMkLst>
            <pc:docMk/>
            <pc:sldMk cId="1288529324" sldId="948"/>
            <ac:spMk id="7" creationId="{3126AA10-DC1C-4E34-80DA-B427588F2BD9}"/>
          </ac:spMkLst>
        </pc:spChg>
      </pc:sldChg>
      <pc:sldChg chg="modSp add mod">
        <pc:chgData name="Alfred Asterjadhi" userId="39de57b9-85c0-4fd1-aaac-8ca2b6560ad0" providerId="ADAL" clId="{E85912E3-C68F-4EB4-B761-6872A989CEE2}" dt="2022-10-28T21:14:40.010" v="13106"/>
        <pc:sldMkLst>
          <pc:docMk/>
          <pc:sldMk cId="1475195319" sldId="949"/>
        </pc:sldMkLst>
        <pc:spChg chg="mod">
          <ac:chgData name="Alfred Asterjadhi" userId="39de57b9-85c0-4fd1-aaac-8ca2b6560ad0" providerId="ADAL" clId="{E85912E3-C68F-4EB4-B761-6872A989CEE2}" dt="2022-10-18T03:53:14.468" v="12044" actId="20577"/>
          <ac:spMkLst>
            <pc:docMk/>
            <pc:sldMk cId="1475195319" sldId="949"/>
            <ac:spMk id="2" creationId="{49510D9F-7498-4603-98A7-A6DB1EDD560E}"/>
          </ac:spMkLst>
        </pc:spChg>
        <pc:spChg chg="mod">
          <ac:chgData name="Alfred Asterjadhi" userId="39de57b9-85c0-4fd1-aaac-8ca2b6560ad0" providerId="ADAL" clId="{E85912E3-C68F-4EB4-B761-6872A989CEE2}" dt="2022-10-20T17:33:04.267" v="12180" actId="114"/>
          <ac:spMkLst>
            <pc:docMk/>
            <pc:sldMk cId="1475195319" sldId="949"/>
            <ac:spMk id="3" creationId="{93EB16D6-11CB-4092-9D44-C889CC5233EA}"/>
          </ac:spMkLst>
        </pc:spChg>
        <pc:spChg chg="mod">
          <ac:chgData name="Alfred Asterjadhi" userId="39de57b9-85c0-4fd1-aaac-8ca2b6560ad0" providerId="ADAL" clId="{E85912E3-C68F-4EB4-B761-6872A989CEE2}" dt="2022-10-28T21:14:40.010" v="13106"/>
          <ac:spMkLst>
            <pc:docMk/>
            <pc:sldMk cId="1475195319" sldId="949"/>
            <ac:spMk id="6" creationId="{536B0377-C8E2-442F-A310-3A1EE7A7D0C0}"/>
          </ac:spMkLst>
        </pc:spChg>
      </pc:sldChg>
      <pc:sldChg chg="modSp add del mod">
        <pc:chgData name="Alfred Asterjadhi" userId="39de57b9-85c0-4fd1-aaac-8ca2b6560ad0" providerId="ADAL" clId="{E85912E3-C68F-4EB4-B761-6872A989CEE2}" dt="2022-10-24T15:36:57.337" v="12204" actId="47"/>
        <pc:sldMkLst>
          <pc:docMk/>
          <pc:sldMk cId="852455220" sldId="950"/>
        </pc:sldMkLst>
        <pc:spChg chg="mod">
          <ac:chgData name="Alfred Asterjadhi" userId="39de57b9-85c0-4fd1-aaac-8ca2b6560ad0" providerId="ADAL" clId="{E85912E3-C68F-4EB4-B761-6872A989CEE2}" dt="2022-10-24T15:36:53.920" v="12203" actId="20577"/>
          <ac:spMkLst>
            <pc:docMk/>
            <pc:sldMk cId="852455220" sldId="950"/>
            <ac:spMk id="2" creationId="{41C54AEC-4D0A-EE22-BBF2-273BDCA79AC5}"/>
          </ac:spMkLst>
        </pc:spChg>
      </pc:sldChg>
      <pc:sldChg chg="modSp add mod">
        <pc:chgData name="Alfred Asterjadhi" userId="39de57b9-85c0-4fd1-aaac-8ca2b6560ad0" providerId="ADAL" clId="{E85912E3-C68F-4EB4-B761-6872A989CEE2}" dt="2022-10-28T21:07:47.273" v="13078" actId="13926"/>
        <pc:sldMkLst>
          <pc:docMk/>
          <pc:sldMk cId="2315295219" sldId="950"/>
        </pc:sldMkLst>
        <pc:spChg chg="mod">
          <ac:chgData name="Alfred Asterjadhi" userId="39de57b9-85c0-4fd1-aaac-8ca2b6560ad0" providerId="ADAL" clId="{E85912E3-C68F-4EB4-B761-6872A989CEE2}" dt="2022-10-24T15:37:12.365" v="12221" actId="20577"/>
          <ac:spMkLst>
            <pc:docMk/>
            <pc:sldMk cId="2315295219" sldId="950"/>
            <ac:spMk id="2" creationId="{49510D9F-7498-4603-98A7-A6DB1EDD560E}"/>
          </ac:spMkLst>
        </pc:spChg>
        <pc:spChg chg="mod">
          <ac:chgData name="Alfred Asterjadhi" userId="39de57b9-85c0-4fd1-aaac-8ca2b6560ad0" providerId="ADAL" clId="{E85912E3-C68F-4EB4-B761-6872A989CEE2}" dt="2022-10-28T21:07:47.273" v="13078" actId="13926"/>
          <ac:spMkLst>
            <pc:docMk/>
            <pc:sldMk cId="2315295219" sldId="950"/>
            <ac:spMk id="3" creationId="{93EB16D6-11CB-4092-9D44-C889CC5233EA}"/>
          </ac:spMkLst>
        </pc:spChg>
      </pc:sldChg>
      <pc:sldChg chg="modSp add mod">
        <pc:chgData name="Alfred Asterjadhi" userId="39de57b9-85c0-4fd1-aaac-8ca2b6560ad0" providerId="ADAL" clId="{E85912E3-C68F-4EB4-B761-6872A989CEE2}" dt="2022-10-28T21:09:17.770" v="13093" actId="20577"/>
        <pc:sldMkLst>
          <pc:docMk/>
          <pc:sldMk cId="590578292" sldId="951"/>
        </pc:sldMkLst>
        <pc:spChg chg="mod">
          <ac:chgData name="Alfred Asterjadhi" userId="39de57b9-85c0-4fd1-aaac-8ca2b6560ad0" providerId="ADAL" clId="{E85912E3-C68F-4EB4-B761-6872A989CEE2}" dt="2022-10-26T15:41:30.291" v="12670" actId="20577"/>
          <ac:spMkLst>
            <pc:docMk/>
            <pc:sldMk cId="590578292" sldId="951"/>
            <ac:spMk id="2" creationId="{49510D9F-7498-4603-98A7-A6DB1EDD560E}"/>
          </ac:spMkLst>
        </pc:spChg>
        <pc:spChg chg="mod">
          <ac:chgData name="Alfred Asterjadhi" userId="39de57b9-85c0-4fd1-aaac-8ca2b6560ad0" providerId="ADAL" clId="{E85912E3-C68F-4EB4-B761-6872A989CEE2}" dt="2022-10-28T21:09:17.770" v="13093" actId="20577"/>
          <ac:spMkLst>
            <pc:docMk/>
            <pc:sldMk cId="590578292" sldId="951"/>
            <ac:spMk id="3" creationId="{93EB16D6-11CB-4092-9D44-C889CC5233EA}"/>
          </ac:spMkLst>
        </pc:spChg>
      </pc:sldChg>
      <pc:sldChg chg="modSp add mod">
        <pc:chgData name="Alfred Asterjadhi" userId="39de57b9-85c0-4fd1-aaac-8ca2b6560ad0" providerId="ADAL" clId="{E85912E3-C68F-4EB4-B761-6872A989CEE2}" dt="2022-10-28T21:09:23.354" v="13094" actId="13926"/>
        <pc:sldMkLst>
          <pc:docMk/>
          <pc:sldMk cId="42806778" sldId="952"/>
        </pc:sldMkLst>
        <pc:spChg chg="mod">
          <ac:chgData name="Alfred Asterjadhi" userId="39de57b9-85c0-4fd1-aaac-8ca2b6560ad0" providerId="ADAL" clId="{E85912E3-C68F-4EB4-B761-6872A989CEE2}" dt="2022-10-26T15:47:40.638" v="12803" actId="20577"/>
          <ac:spMkLst>
            <pc:docMk/>
            <pc:sldMk cId="42806778" sldId="952"/>
            <ac:spMk id="2" creationId="{49510D9F-7498-4603-98A7-A6DB1EDD560E}"/>
          </ac:spMkLst>
        </pc:spChg>
        <pc:spChg chg="mod">
          <ac:chgData name="Alfred Asterjadhi" userId="39de57b9-85c0-4fd1-aaac-8ca2b6560ad0" providerId="ADAL" clId="{E85912E3-C68F-4EB4-B761-6872A989CEE2}" dt="2022-10-28T21:09:23.354" v="13094" actId="13926"/>
          <ac:spMkLst>
            <pc:docMk/>
            <pc:sldMk cId="42806778" sldId="952"/>
            <ac:spMk id="3" creationId="{93EB16D6-11CB-4092-9D44-C889CC5233EA}"/>
          </ac:spMkLst>
        </pc:spChg>
      </pc:sldChg>
      <pc:sldChg chg="new del">
        <pc:chgData name="Alfred Asterjadhi" userId="39de57b9-85c0-4fd1-aaac-8ca2b6560ad0" providerId="ADAL" clId="{E85912E3-C68F-4EB4-B761-6872A989CEE2}" dt="2022-10-28T17:48:02.484" v="12884" actId="47"/>
        <pc:sldMkLst>
          <pc:docMk/>
          <pc:sldMk cId="2107700750" sldId="953"/>
        </pc:sldMkLst>
      </pc:sldChg>
      <pc:sldChg chg="modSp add mod">
        <pc:chgData name="Alfred Asterjadhi" userId="39de57b9-85c0-4fd1-aaac-8ca2b6560ad0" providerId="ADAL" clId="{E85912E3-C68F-4EB4-B761-6872A989CEE2}" dt="2022-10-28T21:14:41.523" v="13107"/>
        <pc:sldMkLst>
          <pc:docMk/>
          <pc:sldMk cId="1099544640" sldId="954"/>
        </pc:sldMkLst>
        <pc:spChg chg="mod">
          <ac:chgData name="Alfred Asterjadhi" userId="39de57b9-85c0-4fd1-aaac-8ca2b6560ad0" providerId="ADAL" clId="{E85912E3-C68F-4EB4-B761-6872A989CEE2}" dt="2022-10-28T17:48:16.589" v="12892" actId="20577"/>
          <ac:spMkLst>
            <pc:docMk/>
            <pc:sldMk cId="1099544640" sldId="954"/>
            <ac:spMk id="2" creationId="{49510D9F-7498-4603-98A7-A6DB1EDD560E}"/>
          </ac:spMkLst>
        </pc:spChg>
        <pc:spChg chg="mod">
          <ac:chgData name="Alfred Asterjadhi" userId="39de57b9-85c0-4fd1-aaac-8ca2b6560ad0" providerId="ADAL" clId="{E85912E3-C68F-4EB4-B761-6872A989CEE2}" dt="2022-10-28T19:10:58.787" v="13013" actId="6549"/>
          <ac:spMkLst>
            <pc:docMk/>
            <pc:sldMk cId="1099544640" sldId="954"/>
            <ac:spMk id="3" creationId="{93EB16D6-11CB-4092-9D44-C889CC5233EA}"/>
          </ac:spMkLst>
        </pc:spChg>
        <pc:spChg chg="mod">
          <ac:chgData name="Alfred Asterjadhi" userId="39de57b9-85c0-4fd1-aaac-8ca2b6560ad0" providerId="ADAL" clId="{E85912E3-C68F-4EB4-B761-6872A989CEE2}" dt="2022-10-28T21:14:41.523" v="13107"/>
          <ac:spMkLst>
            <pc:docMk/>
            <pc:sldMk cId="1099544640" sldId="954"/>
            <ac:spMk id="6" creationId="{536B0377-C8E2-442F-A310-3A1EE7A7D0C0}"/>
          </ac:spMkLst>
        </pc:spChg>
      </pc:sldChg>
      <pc:sldChg chg="modSp add mod ord">
        <pc:chgData name="Alfred Asterjadhi" userId="39de57b9-85c0-4fd1-aaac-8ca2b6560ad0" providerId="ADAL" clId="{E85912E3-C68F-4EB4-B761-6872A989CEE2}" dt="2022-10-28T21:14:43.099" v="13108"/>
        <pc:sldMkLst>
          <pc:docMk/>
          <pc:sldMk cId="3583713761" sldId="955"/>
        </pc:sldMkLst>
        <pc:spChg chg="mod">
          <ac:chgData name="Alfred Asterjadhi" userId="39de57b9-85c0-4fd1-aaac-8ca2b6560ad0" providerId="ADAL" clId="{E85912E3-C68F-4EB4-B761-6872A989CEE2}" dt="2022-10-28T19:08:14.801" v="12941" actId="20577"/>
          <ac:spMkLst>
            <pc:docMk/>
            <pc:sldMk cId="3583713761" sldId="955"/>
            <ac:spMk id="2" creationId="{49510D9F-7498-4603-98A7-A6DB1EDD560E}"/>
          </ac:spMkLst>
        </pc:spChg>
        <pc:spChg chg="mod">
          <ac:chgData name="Alfred Asterjadhi" userId="39de57b9-85c0-4fd1-aaac-8ca2b6560ad0" providerId="ADAL" clId="{E85912E3-C68F-4EB4-B761-6872A989CEE2}" dt="2022-10-28T19:12:18.485" v="13076" actId="6549"/>
          <ac:spMkLst>
            <pc:docMk/>
            <pc:sldMk cId="3583713761" sldId="955"/>
            <ac:spMk id="3" creationId="{93EB16D6-11CB-4092-9D44-C889CC5233EA}"/>
          </ac:spMkLst>
        </pc:spChg>
        <pc:spChg chg="mod">
          <ac:chgData name="Alfred Asterjadhi" userId="39de57b9-85c0-4fd1-aaac-8ca2b6560ad0" providerId="ADAL" clId="{E85912E3-C68F-4EB4-B761-6872A989CEE2}" dt="2022-10-28T21:14:43.099" v="13108"/>
          <ac:spMkLst>
            <pc:docMk/>
            <pc:sldMk cId="3583713761" sldId="955"/>
            <ac:spMk id="6" creationId="{536B0377-C8E2-442F-A310-3A1EE7A7D0C0}"/>
          </ac:spMkLst>
        </pc:spChg>
      </pc:sldChg>
      <pc:sldMasterChg chg="modSp mod modSldLayout">
        <pc:chgData name="Alfred Asterjadhi" userId="39de57b9-85c0-4fd1-aaac-8ca2b6560ad0" providerId="ADAL" clId="{E85912E3-C68F-4EB4-B761-6872A989CEE2}" dt="2022-10-28T21:14:04.196" v="13096" actId="6549"/>
        <pc:sldMasterMkLst>
          <pc:docMk/>
          <pc:sldMasterMk cId="0" sldId="2147483648"/>
        </pc:sldMasterMkLst>
        <pc:spChg chg="mod">
          <ac:chgData name="Alfred Asterjadhi" userId="39de57b9-85c0-4fd1-aaac-8ca2b6560ad0" providerId="ADAL" clId="{E85912E3-C68F-4EB4-B761-6872A989CEE2}" dt="2022-10-28T21:14:04.196" v="13096" actId="6549"/>
          <ac:spMkLst>
            <pc:docMk/>
            <pc:sldMasterMk cId="0" sldId="2147483648"/>
            <ac:spMk id="10" creationId="{00000000-0000-0000-0000-000000000000}"/>
          </ac:spMkLst>
        </pc:spChg>
        <pc:spChg chg="mod">
          <ac:chgData name="Alfred Asterjadhi" userId="39de57b9-85c0-4fd1-aaac-8ca2b6560ad0" providerId="ADAL" clId="{E85912E3-C68F-4EB4-B761-6872A989CEE2}" dt="2022-07-10T16:44:37.318" v="72" actId="20577"/>
          <ac:spMkLst>
            <pc:docMk/>
            <pc:sldMasterMk cId="0" sldId="2147483648"/>
            <ac:spMk id="1027" creationId="{00000000-0000-0000-0000-000000000000}"/>
          </ac:spMkLst>
        </pc:spChg>
        <pc:sldLayoutChg chg="modSp mod">
          <pc:chgData name="Alfred Asterjadhi" userId="39de57b9-85c0-4fd1-aaac-8ca2b6560ad0" providerId="ADAL" clId="{E85912E3-C68F-4EB4-B761-6872A989CEE2}" dt="2022-07-10T16:44:50.450" v="81"/>
          <pc:sldLayoutMkLst>
            <pc:docMk/>
            <pc:sldMasterMk cId="0" sldId="2147483648"/>
            <pc:sldLayoutMk cId="0" sldId="2147483649"/>
          </pc:sldLayoutMkLst>
          <pc:spChg chg="mod">
            <ac:chgData name="Alfred Asterjadhi" userId="39de57b9-85c0-4fd1-aaac-8ca2b6560ad0" providerId="ADAL" clId="{E85912E3-C68F-4EB4-B761-6872A989CEE2}" dt="2022-07-10T16:44:50.450" v="8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E85912E3-C68F-4EB4-B761-6872A989CEE2}" dt="2022-07-10T16:44:53.628" v="82"/>
          <pc:sldLayoutMkLst>
            <pc:docMk/>
            <pc:sldMasterMk cId="0" sldId="2147483648"/>
            <pc:sldLayoutMk cId="0" sldId="2147483650"/>
          </pc:sldLayoutMkLst>
          <pc:spChg chg="mod">
            <ac:chgData name="Alfred Asterjadhi" userId="39de57b9-85c0-4fd1-aaac-8ca2b6560ad0" providerId="ADAL" clId="{E85912E3-C68F-4EB4-B761-6872A989CEE2}" dt="2022-07-10T16:44:53.628" v="8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E85912E3-C68F-4EB4-B761-6872A989CEE2}" dt="2022-07-10T16:44:55.885" v="83"/>
          <pc:sldLayoutMkLst>
            <pc:docMk/>
            <pc:sldMasterMk cId="0" sldId="2147483648"/>
            <pc:sldLayoutMk cId="0" sldId="2147483651"/>
          </pc:sldLayoutMkLst>
          <pc:spChg chg="mod">
            <ac:chgData name="Alfred Asterjadhi" userId="39de57b9-85c0-4fd1-aaac-8ca2b6560ad0" providerId="ADAL" clId="{E85912E3-C68F-4EB4-B761-6872A989CEE2}" dt="2022-07-10T16:44:55.885" v="83"/>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E85912E3-C68F-4EB4-B761-6872A989CEE2}" dt="2022-07-10T16:44:57.999" v="84"/>
          <pc:sldLayoutMkLst>
            <pc:docMk/>
            <pc:sldMasterMk cId="0" sldId="2147483648"/>
            <pc:sldLayoutMk cId="0" sldId="2147483652"/>
          </pc:sldLayoutMkLst>
          <pc:spChg chg="mod">
            <ac:chgData name="Alfred Asterjadhi" userId="39de57b9-85c0-4fd1-aaac-8ca2b6560ad0" providerId="ADAL" clId="{E85912E3-C68F-4EB4-B761-6872A989CEE2}" dt="2022-07-10T16:44:57.999" v="84"/>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E85912E3-C68F-4EB4-B761-6872A989CEE2}" dt="2022-07-10T16:45:00.206" v="85"/>
          <pc:sldLayoutMkLst>
            <pc:docMk/>
            <pc:sldMasterMk cId="0" sldId="2147483648"/>
            <pc:sldLayoutMk cId="0" sldId="2147483654"/>
          </pc:sldLayoutMkLst>
          <pc:spChg chg="mod">
            <ac:chgData name="Alfred Asterjadhi" userId="39de57b9-85c0-4fd1-aaac-8ca2b6560ad0" providerId="ADAL" clId="{E85912E3-C68F-4EB4-B761-6872A989CEE2}" dt="2022-07-10T16:45:00.206" v="85"/>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E85912E3-C68F-4EB4-B761-6872A989CEE2}" dt="2022-07-10T16:45:02.227" v="86"/>
          <pc:sldLayoutMkLst>
            <pc:docMk/>
            <pc:sldMasterMk cId="0" sldId="2147483648"/>
            <pc:sldLayoutMk cId="0" sldId="2147483655"/>
          </pc:sldLayoutMkLst>
          <pc:spChg chg="mod">
            <ac:chgData name="Alfred Asterjadhi" userId="39de57b9-85c0-4fd1-aaac-8ca2b6560ad0" providerId="ADAL" clId="{E85912E3-C68F-4EB4-B761-6872A989CEE2}" dt="2022-07-10T16:45:02.227" v="86"/>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7T01:08:54.477" v="23373"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7T01:03:32.461" v="23372" actId="13926"/>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7T01:03:32.461" v="23372" actId="13926"/>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del mod">
        <pc:chgData name="Alfred Asterjadhi" userId="39de57b9-85c0-4fd1-aaac-8ca2b6560ad0" providerId="ADAL" clId="{FDB479F4-74BA-4CDD-9500-19B0337B71F0}" dt="2022-05-16T20:23:52.766" v="23223" actId="47"/>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del mod">
        <pc:chgData name="Alfred Asterjadhi" userId="39de57b9-85c0-4fd1-aaac-8ca2b6560ad0" providerId="ADAL" clId="{FDB479F4-74BA-4CDD-9500-19B0337B71F0}" dt="2022-05-16T20:23:50.996" v="23222" actId="47"/>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7T00:43:57.496" v="23277" actId="13926"/>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7T00:43:57.496" v="23277" actId="13926"/>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6T13:17:41.527" v="22258"/>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6T13:17:41.527" v="22258"/>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6T13:27:49.653" v="22333"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6T13:27:49.653" v="22333" actId="20577"/>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6T13:18:30.732" v="22290"/>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6T13:18:30.732" v="22290"/>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14:40:57.134" v="22962"/>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6T14:40:57.134" v="22962"/>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7T00:22:42.922" v="23264" actId="13926"/>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7T00:22:42.922" v="23264" actId="13926"/>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7T01:08:54.477" v="23373" actId="13926"/>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7T01:08:54.477" v="23373" actId="13926"/>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addSp delSp modSp add mod">
        <pc:chgData name="Alfred Asterjadhi" userId="39de57b9-85c0-4fd1-aaac-8ca2b6560ad0" providerId="ADAL" clId="{FDB479F4-74BA-4CDD-9500-19B0337B71F0}" dt="2022-05-17T00:47:19.433" v="23315" actId="13926"/>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7T00:47:19.433" v="23315" actId="13926"/>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pChg chg="add del">
          <ac:chgData name="Alfred Asterjadhi" userId="39de57b9-85c0-4fd1-aaac-8ca2b6560ad0" providerId="ADAL" clId="{FDB479F4-74BA-4CDD-9500-19B0337B71F0}" dt="2022-05-16T14:11:02.127" v="22732"/>
          <ac:spMkLst>
            <pc:docMk/>
            <pc:sldMk cId="1979072516" sldId="872"/>
            <ac:spMk id="7" creationId="{432CC720-E625-437E-B9AC-E0DB8EE6F5C0}"/>
          </ac:spMkLst>
        </pc:spChg>
      </pc:sldChg>
      <pc:sldChg chg="addSp delSp modSp add mod">
        <pc:chgData name="Alfred Asterjadhi" userId="39de57b9-85c0-4fd1-aaac-8ca2b6560ad0" providerId="ADAL" clId="{FDB479F4-74BA-4CDD-9500-19B0337B71F0}" dt="2022-05-16T13:30:36.695" v="22362"/>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13:30:36.695" v="22362"/>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6T13:32:05.587" v="22402" actId="6549"/>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6T13:32:05.587" v="22402" actId="6549"/>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6T13:27:51.930" v="2233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6T13:27:51.930" v="2233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14:28:06.425" v="22930"/>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6T14:28:06.425" v="22930"/>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6T14:55:30.571" v="23149"/>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6T14:55:30.571" v="23149"/>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6T14:52:49.308" v="23113" actId="13926"/>
        <pc:sldMkLst>
          <pc:docMk/>
          <pc:sldMk cId="18123573" sldId="879"/>
        </pc:sldMkLst>
        <pc:spChg chg="mod">
          <ac:chgData name="Alfred Asterjadhi" userId="39de57b9-85c0-4fd1-aaac-8ca2b6560ad0" providerId="ADAL" clId="{FDB479F4-74BA-4CDD-9500-19B0337B71F0}" dt="2022-05-16T14:52:49.308" v="23113" actId="13926"/>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7T00:50:01.591" v="23329" actId="13926"/>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7T00:50:01.591" v="23329" actId="13926"/>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7T00:54:33.063" v="23351" actId="13926"/>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7T00:54:33.063" v="23351" actId="13926"/>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14:25:51.622" v="22895"/>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14:25:51.622" v="22895"/>
          <ac:spMkLst>
            <pc:docMk/>
            <pc:sldMk cId="268061392" sldId="882"/>
            <ac:spMk id="3" creationId="{3917E3A2-65E2-43CC-8703-41CD0178EDA4}"/>
          </ac:spMkLst>
        </pc:spChg>
      </pc:sldChg>
      <pc:sldChg chg="modSp add mod">
        <pc:chgData name="Alfred Asterjadhi" userId="39de57b9-85c0-4fd1-aaac-8ca2b6560ad0" providerId="ADAL" clId="{FDB479F4-74BA-4CDD-9500-19B0337B71F0}" dt="2022-05-16T14:42:31.124" v="23017" actId="6549"/>
        <pc:sldMkLst>
          <pc:docMk/>
          <pc:sldMk cId="1569288744" sldId="883"/>
        </pc:sldMkLst>
        <pc:spChg chg="mod">
          <ac:chgData name="Alfred Asterjadhi" userId="39de57b9-85c0-4fd1-aaac-8ca2b6560ad0" providerId="ADAL" clId="{FDB479F4-74BA-4CDD-9500-19B0337B71F0}" dt="2022-05-16T14:41:11.451" v="22966" actId="20577"/>
          <ac:spMkLst>
            <pc:docMk/>
            <pc:sldMk cId="1569288744" sldId="883"/>
            <ac:spMk id="2" creationId="{49510D9F-7498-4603-98A7-A6DB1EDD560E}"/>
          </ac:spMkLst>
        </pc:spChg>
        <pc:spChg chg="mod">
          <ac:chgData name="Alfred Asterjadhi" userId="39de57b9-85c0-4fd1-aaac-8ca2b6560ad0" providerId="ADAL" clId="{FDB479F4-74BA-4CDD-9500-19B0337B71F0}" dt="2022-05-16T14:42:31.124" v="23017" actId="6549"/>
          <ac:spMkLst>
            <pc:docMk/>
            <pc:sldMk cId="1569288744" sldId="883"/>
            <ac:spMk id="3" creationId="{93EB16D6-11CB-4092-9D44-C889CC5233EA}"/>
          </ac:spMkLst>
        </pc:spChg>
      </pc:sldChg>
      <pc:sldChg chg="add del">
        <pc:chgData name="Alfred Asterjadhi" userId="39de57b9-85c0-4fd1-aaac-8ca2b6560ad0" providerId="ADAL" clId="{FDB479F4-74BA-4CDD-9500-19B0337B71F0}" dt="2022-05-16T14:40:48.810" v="22961"/>
        <pc:sldMkLst>
          <pc:docMk/>
          <pc:sldMk cId="3956432323" sldId="884"/>
        </pc:sldMkLst>
      </pc:sldChg>
      <pc:sldMasterChg chg="modSp mod">
        <pc:chgData name="Alfred Asterjadhi" userId="39de57b9-85c0-4fd1-aaac-8ca2b6560ad0" providerId="ADAL" clId="{FDB479F4-74BA-4CDD-9500-19B0337B71F0}" dt="2022-05-16T13:21:41.906" v="22318" actId="20577"/>
        <pc:sldMasterMkLst>
          <pc:docMk/>
          <pc:sldMasterMk cId="0" sldId="2147483648"/>
        </pc:sldMasterMkLst>
        <pc:spChg chg="mod">
          <ac:chgData name="Alfred Asterjadhi" userId="39de57b9-85c0-4fd1-aaac-8ca2b6560ad0" providerId="ADAL" clId="{FDB479F4-74BA-4CDD-9500-19B0337B71F0}" dt="2022-05-16T13:21:41.906" v="22318" actId="20577"/>
          <ac:spMkLst>
            <pc:docMk/>
            <pc:sldMasterMk cId="0" sldId="2147483648"/>
            <ac:spMk id="10" creationId="{00000000-0000-0000-0000-000000000000}"/>
          </ac:spMkLst>
        </pc:spChg>
      </pc:sldMasterChg>
    </pc:docChg>
  </pc:docChgLst>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802.11-22/1038r19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611-01-00be-cr-on-support-for-non-ht-ht-vht-and-he-formats.docx" TargetMode="External"/><Relationship Id="rId2" Type="http://schemas.openxmlformats.org/officeDocument/2006/relationships/hyperlink" Target="https://mentor.ieee.org/802.11/dcn/22/11-22-1610-01-00be-cr-on-cid-12537.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582-02-00be-resolution-of-addressing-related-cids-in-clause-35-17-lb-266.docx" TargetMode="External"/><Relationship Id="rId7" Type="http://schemas.openxmlformats.org/officeDocument/2006/relationships/hyperlink" Target="https://mentor.ieee.org/802.11/dcn/22/11-22-1453-02-00be-cr-for-nstrmobileap-apremoval.docx" TargetMode="External"/><Relationship Id="rId2" Type="http://schemas.openxmlformats.org/officeDocument/2006/relationships/hyperlink" Target="https://mentor.ieee.org/802.11/dcn/22/11-22-1645-01-00be-be-d2-0-comment-resolution-subclause-35-15-3-35-15-4-35-15-5-35-15-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81-03-00be-lb266-cr-ml-traffic-indication-part1.docx" TargetMode="External"/><Relationship Id="rId5" Type="http://schemas.openxmlformats.org/officeDocument/2006/relationships/hyperlink" Target="https://mentor.ieee.org/802.11/dcn/22/11-22-1500-01-00be-11be-d2-0-comment-resolution-10-12.docx" TargetMode="External"/><Relationship Id="rId4" Type="http://schemas.openxmlformats.org/officeDocument/2006/relationships/hyperlink" Target="https://mentor.ieee.org/802.11/dcn/22/11-22-1477-01-00be-lb266-cr-for-clause-9-and-10.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487-07-00be-lb266-cr-for-ml-reconfiguration-clause-35-3-6.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468-02-00be-cr-for-cids-in-35-7.docx" TargetMode="External"/><Relationship Id="rId2" Type="http://schemas.openxmlformats.org/officeDocument/2006/relationships/hyperlink" Target="https://mentor.ieee.org/802.11/dcn/22/11-22-1307-02-00be-cr-for-9-3-1-19-part1.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384-00-00be-lb226-cr-for-clause-36-3-4-eht-ppdu-format.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2/11-22-1773-06-00be-11-22-xxxx-00-lb266-crs-for-cids-in-quarantine-part-1.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2/11-22-1213-04-00be-lb266-cr-on-measurement-report-for-low-latency-traffic.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2/11-22-1213-05-00be-lb266-cr-on-measurement-report-for-low-latency-traffic.doc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2/11-22-1213-06-00be-lb266-cr-on-measurement-report-for-low-latency-traffic.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2/11-22-1676-01-00be-lb-266-cr-for-cid-12538.docx" TargetMode="External"/><Relationship Id="rId2" Type="http://schemas.openxmlformats.org/officeDocument/2006/relationships/hyperlink" Target="https://mentor.ieee.org/802.11/dcn/22/11-22-1652-01-00be-cr-on-cid1208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770-01-00be-lb266-remaining-cr-on-eht-phy-introduction.docx" TargetMode="External"/><Relationship Id="rId4" Type="http://schemas.openxmlformats.org/officeDocument/2006/relationships/hyperlink" Target="https://mentor.ieee.org/802.11/dcn/22/11-22-1716-01-00be-lb266-cr-for-36-3-10.doc" TargetMode="External"/></Relationships>
</file>

<file path=ppt/slides/_rels/slide72.xml.rels><?xml version="1.0" encoding="UTF-8" standalone="yes"?>
<Relationships xmlns="http://schemas.openxmlformats.org/package/2006/relationships"><Relationship Id="rId8" Type="http://schemas.openxmlformats.org/officeDocument/2006/relationships/hyperlink" Target="https://mentor.ieee.org/802.11/dcn/22/11-22-1460-03-00be-cr-for-beacon-protection.docx" TargetMode="External"/><Relationship Id="rId3" Type="http://schemas.openxmlformats.org/officeDocument/2006/relationships/hyperlink" Target="https://mentor.ieee.org/802.11/dcn/22/11-22-1457-01-00be-cr-for-9-4-2-316-qos-charateristics-element-part-2.docxhttps:/mentor.ieee.org/802.11/dcn/22/11-22-1457-01-00be-cr-for-9-4-2-316-qos-charateristics-element-part-2.docx" TargetMode="External"/><Relationship Id="rId7" Type="http://schemas.openxmlformats.org/officeDocument/2006/relationships/hyperlink" Target="https://mentor.ieee.org/802.11/dcn/22/11-22-1690-05-00be-cr-for-miscellaneous-cids.docx" TargetMode="External"/><Relationship Id="rId2" Type="http://schemas.openxmlformats.org/officeDocument/2006/relationships/hyperlink" Target="https://mentor.ieee.org/802.11/dcn/22/11-22-1646-02-00be-crs-for-11be-d2-0-clause-12-securit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99-04-00be-lb266-cr-for-ml-ie-usage-for-ml-setup.docx" TargetMode="External"/><Relationship Id="rId5" Type="http://schemas.openxmlformats.org/officeDocument/2006/relationships/hyperlink" Target="https://mentor.ieee.org/802.11/dcn/22/11-22-1501-00-00be-11be-d2-0-comment-resolution-35-4.docx" TargetMode="External"/><Relationship Id="rId4" Type="http://schemas.openxmlformats.org/officeDocument/2006/relationships/hyperlink" Target="https://mentor.ieee.org/802.11/dcn/22/11-22-1366-00-00be-cr-for-miscellaneous-cids.docx" TargetMode="External"/><Relationship Id="rId9" Type="http://schemas.openxmlformats.org/officeDocument/2006/relationships/hyperlink" Target="https://mentor.ieee.org/802.11/dcn/22/11-22-1496-02-00be-lb266-cr-for-clause-9-4-2-5-1.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2/11-22-1565-02-00be-lb266-cr-for-uora.docx" TargetMode="External"/><Relationship Id="rId2" Type="http://schemas.openxmlformats.org/officeDocument/2006/relationships/hyperlink" Target="https://mentor.ieee.org/802.11/dcn/22/11-22-1317-02-00be-cr-on-cid-10116.doc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mentor.ieee.org/802.11/dcn/22/11-22-1470-08-00be-lb266-cr-for-some-cids-in-35-9-35-9-1-35-9-2-35-9-4-and-35-9-4-1.docx" TargetMode="External"/><Relationship Id="rId7" Type="http://schemas.openxmlformats.org/officeDocument/2006/relationships/hyperlink" Target="https://mentor.ieee.org/802.11/dcn/22/11-22-1746-04-00be-lb266-cr-for-subclause-9.docx" TargetMode="External"/><Relationship Id="rId2" Type="http://schemas.openxmlformats.org/officeDocument/2006/relationships/hyperlink" Target="https://mentor.ieee.org/802.11/dcn/22/11-22-1228-04-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00-06-00be-lb266-cr-for-str-operation.docx" TargetMode="External"/><Relationship Id="rId5" Type="http://schemas.openxmlformats.org/officeDocument/2006/relationships/hyperlink" Target="https://mentor.ieee.org/802.11/dcn/22/11-22-1178-06-00be-tgbe-lb266-security-comment-resolutions.docx" TargetMode="External"/><Relationship Id="rId4" Type="http://schemas.openxmlformats.org/officeDocument/2006/relationships/hyperlink" Target="https://mentor.ieee.org/802.11/dcn/22/11-22-1280-06-00be-lb-266-cr-for-r-twt-related-cids-part1.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highlight>
                  <a:srgbClr val="00FF00"/>
                </a:highlight>
              </a:rPr>
              <a:t>Result: 53Y, 7N, 34A (passes)</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highlight>
                  <a:srgbClr val="00FF00"/>
                </a:highlight>
              </a:rPr>
              <a:t>Result: 57Y, 7N, 22A (passes)</a:t>
            </a:r>
            <a:endParaRPr lang="en-US"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26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881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12537 in </a:t>
            </a:r>
            <a:r>
              <a:rPr lang="en-US" sz="1400" b="0" dirty="0">
                <a:solidFill>
                  <a:schemeClr val="tx1"/>
                </a:solidFill>
                <a:hlinkClick r:id="rId2"/>
              </a:rPr>
              <a:t>11-22/1610r1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pt-BR" sz="1400" b="0" dirty="0">
                <a:solidFill>
                  <a:schemeClr val="tx1"/>
                </a:solidFill>
              </a:rPr>
              <a:t>10784, 10785, 10786, 10787 in </a:t>
            </a:r>
            <a:r>
              <a:rPr lang="pt-BR" sz="1400" b="0" dirty="0">
                <a:solidFill>
                  <a:schemeClr val="tx1"/>
                </a:solidFill>
                <a:hlinkClick r:id="rId3"/>
              </a:rPr>
              <a:t>11-22/1611r1</a:t>
            </a:r>
            <a:r>
              <a:rPr lang="pt-BR" sz="1400" b="0" dirty="0">
                <a:solidFill>
                  <a:schemeClr val="tx1"/>
                </a:solidFill>
              </a:rPr>
              <a:t> </a:t>
            </a:r>
            <a:r>
              <a:rPr lang="en-US" sz="1400" b="0" i="1" dirty="0">
                <a:solidFill>
                  <a:schemeClr val="tx1"/>
                </a:solidFill>
              </a:rPr>
              <a:t>[4 CIDs]</a:t>
            </a:r>
            <a:endParaRPr lang="en-US" sz="1400" b="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6967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11936, 10821, 10822, 11279, 11006, 11007, 11280, 11008, 11963, 11009, 11153, 11937, 11010, 11012 in </a:t>
            </a:r>
            <a:r>
              <a:rPr lang="en-US" sz="1200" b="0" dirty="0">
                <a:solidFill>
                  <a:schemeClr val="tx1"/>
                </a:solidFill>
                <a:hlinkClick r:id="rId2"/>
              </a:rPr>
              <a:t>11-22/1645r1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10510, 10379, 10475, 10262, 10380, 10476, 11803, 10264, 10181, 11825 in </a:t>
            </a:r>
            <a:r>
              <a:rPr lang="en-US" sz="1200" b="0" dirty="0">
                <a:solidFill>
                  <a:schemeClr val="tx1"/>
                </a:solidFill>
                <a:hlinkClick r:id="rId3"/>
              </a:rPr>
              <a:t>11-22/1582r2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12958, 11123, 10842, 10708, 13126, 13127, 11987, 10844 in </a:t>
            </a:r>
            <a:r>
              <a:rPr lang="en-US" sz="1200" b="0" dirty="0">
                <a:solidFill>
                  <a:schemeClr val="tx1"/>
                </a:solidFill>
                <a:hlinkClick r:id="rId4"/>
              </a:rPr>
              <a:t>11-22/1477r1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 13715, 13124, 12977, 13125, 14102 in </a:t>
            </a:r>
            <a:r>
              <a:rPr lang="en-US" sz="1200" b="0" dirty="0">
                <a:solidFill>
                  <a:schemeClr val="tx1"/>
                </a:solidFill>
                <a:hlinkClick r:id="rId5"/>
              </a:rPr>
              <a:t>11-22/1500r1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13855, 12050, 13377, 13794, 13378, 13795, 12640, 12641, 12642, 10246, 13376, 10027, 13619, 13992 in </a:t>
            </a:r>
            <a:r>
              <a:rPr lang="en-US" sz="1200" b="0" dirty="0">
                <a:solidFill>
                  <a:schemeClr val="tx1"/>
                </a:solidFill>
                <a:hlinkClick r:id="rId6"/>
              </a:rPr>
              <a:t>11-22/1381r3</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14014, 14015, 13901 in </a:t>
            </a:r>
            <a:r>
              <a:rPr lang="en-US" sz="1200" b="0" dirty="0">
                <a:solidFill>
                  <a:schemeClr val="tx1"/>
                </a:solidFill>
                <a:hlinkClick r:id="rId7"/>
              </a:rPr>
              <a:t>11-22/1453r2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0555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13278, 13279, 12996, 12081, 12082, 14017, 12080 in </a:t>
            </a:r>
            <a:r>
              <a:rPr lang="en-US" sz="1200" b="0" dirty="0">
                <a:solidFill>
                  <a:schemeClr val="tx1"/>
                </a:solidFill>
                <a:hlinkClick r:id="rId2"/>
              </a:rPr>
              <a:t>11-22/1487r7</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10368, 10867, 11583, 11599, 11680, 13707, 14003, 12889, 12683, 10362, 12891, 13634, 11462, 12448, 13663 in </a:t>
            </a:r>
            <a:r>
              <a:rPr lang="en-US" sz="1200" b="0" dirty="0">
                <a:solidFill>
                  <a:schemeClr val="tx1"/>
                </a:solidFill>
                <a:hlinkClick r:id="rId3"/>
              </a:rPr>
              <a:t>11-22/1503r2</a:t>
            </a:r>
            <a:r>
              <a:rPr lang="en-US" sz="1200" b="0" dirty="0">
                <a:solidFill>
                  <a:schemeClr val="tx1"/>
                </a:solidFill>
              </a:rPr>
              <a:t> </a:t>
            </a:r>
            <a:r>
              <a:rPr lang="en-US" sz="1200" b="0" i="1" dirty="0">
                <a:solidFill>
                  <a:schemeClr val="tx1"/>
                </a:solidFill>
              </a:rPr>
              <a:t>[15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22998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11683 in </a:t>
            </a:r>
            <a:r>
              <a:rPr lang="en-US" sz="1200" b="0" dirty="0">
                <a:solidFill>
                  <a:schemeClr val="tx1"/>
                </a:solidFill>
                <a:hlinkClick r:id="rId2"/>
              </a:rPr>
              <a:t>11-22/1307r2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11274, 11275, 11663, 11669, 11670 in </a:t>
            </a:r>
            <a:r>
              <a:rPr lang="en-US" sz="1200" b="0" dirty="0">
                <a:solidFill>
                  <a:schemeClr val="tx1"/>
                </a:solidFill>
                <a:hlinkClick r:id="rId3"/>
              </a:rPr>
              <a:t>11-22/1468r2</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Zinan Lin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72408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451 (PHY-ERRATA)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10337 in </a:t>
            </a:r>
            <a:r>
              <a:rPr lang="en-US" sz="1200" u="sng" dirty="0">
                <a:solidFill>
                  <a:schemeClr val="tx1"/>
                </a:solidFill>
                <a:effectLst/>
                <a:ea typeface="Calibri" panose="020F0502020204030204" pitchFamily="34" charset="0"/>
                <a:hlinkClick r:id="rId2"/>
              </a:rPr>
              <a:t>11-22/1384r0</a:t>
            </a:r>
            <a:r>
              <a:rPr lang="en-US" sz="1200" i="1" dirty="0">
                <a:solidFill>
                  <a:schemeClr val="tx1"/>
                </a:solidFill>
              </a:rPr>
              <a:t> </a:t>
            </a:r>
            <a:r>
              <a:rPr lang="en-US" sz="1200" dirty="0">
                <a:solidFill>
                  <a:schemeClr val="tx1"/>
                </a:solidFill>
              </a:rPr>
              <a:t>and 10377 in </a:t>
            </a:r>
            <a:r>
              <a:rPr lang="en-US" sz="1200" dirty="0">
                <a:solidFill>
                  <a:schemeClr val="tx1"/>
                </a:solidFill>
                <a:hlinkClick r:id="rId3"/>
              </a:rPr>
              <a:t>11-22/1293r2</a:t>
            </a:r>
            <a:r>
              <a:rPr lang="en-US" sz="1200" dirty="0">
                <a:solidFill>
                  <a:schemeClr val="tx1"/>
                </a:solidFill>
              </a:rPr>
              <a:t>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r>
              <a:rPr lang="en-US" sz="1400" b="0" dirty="0"/>
              <a:t>Note: CR for these CIDs obtained majority support during the SP phase, however the CID list that was included in the SP/motion was incorrect. This motion points to the correct documents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48794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452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11-22/1773r6</a:t>
            </a:r>
            <a:endParaRPr lang="en-US" sz="1800" dirty="0"/>
          </a:p>
          <a:p>
            <a:pPr>
              <a:buFont typeface="Arial" panose="020B0604020202020204" pitchFamily="34" charset="0"/>
              <a:buChar char="•"/>
            </a:pPr>
            <a:endParaRPr lang="en-US" sz="1800" dirty="0"/>
          </a:p>
          <a:p>
            <a:pPr marL="0" indent="0"/>
            <a:r>
              <a:rPr lang="en-US" sz="1800" dirty="0"/>
              <a:t>Move: Kumail Haider		Second: Po-Kai Huang</a:t>
            </a:r>
          </a:p>
          <a:p>
            <a:pPr marL="0" indent="0"/>
            <a:r>
              <a:rPr lang="en-US" sz="1800" dirty="0"/>
              <a:t>Discussion: Some discussion.</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9354254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11-22/1213r4</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 </a:t>
            </a:r>
          </a:p>
          <a:p>
            <a:pPr marL="0" indent="0"/>
            <a:r>
              <a:rPr lang="en-US" sz="1800" dirty="0"/>
              <a:t>Discussion: Some discussion.</a:t>
            </a:r>
            <a:endParaRPr lang="en-US" sz="1800" b="0" dirty="0"/>
          </a:p>
          <a:p>
            <a:r>
              <a:rPr lang="en-US" sz="1800" dirty="0"/>
              <a:t>Preliminary Result: 32Y, 21N, 38A (fails)</a:t>
            </a:r>
          </a:p>
          <a:p>
            <a:r>
              <a:rPr lang="en-US" sz="1800" dirty="0">
                <a:highlight>
                  <a:srgbClr val="FF0000"/>
                </a:highlight>
              </a:rPr>
              <a:t>Result: 30Y, 21N, 37A (fails)</a:t>
            </a:r>
          </a:p>
          <a:p>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3152952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11-22/1213r5</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Clarification on what the change w.r.t r4.</a:t>
            </a:r>
          </a:p>
          <a:p>
            <a:pPr marL="0" indent="0"/>
            <a:r>
              <a:rPr lang="en-US" sz="1800" dirty="0"/>
              <a:t>Preliminary Result: 27Y, 23N, 28A (fails)</a:t>
            </a:r>
          </a:p>
          <a:p>
            <a:pPr marL="0" indent="0"/>
            <a:r>
              <a:rPr lang="en-US" sz="1800" dirty="0">
                <a:highlight>
                  <a:srgbClr val="FF0000"/>
                </a:highlight>
              </a:rPr>
              <a:t>Result: 26Y, 23N, 27A (fails)</a:t>
            </a:r>
          </a:p>
          <a:p>
            <a:pPr marL="0" indent="0"/>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5905782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455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11-22/1213r6</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See other discussions.</a:t>
            </a:r>
          </a:p>
          <a:p>
            <a:pPr marL="0" indent="0"/>
            <a:r>
              <a:rPr lang="en-US" sz="1800" dirty="0"/>
              <a:t>Preliminary Result: 25Y, 26N, 35A (preliminary fails)</a:t>
            </a:r>
          </a:p>
          <a:p>
            <a:pPr marL="0" indent="0"/>
            <a:r>
              <a:rPr lang="en-US" sz="1800" dirty="0">
                <a:highlight>
                  <a:srgbClr val="FF0000"/>
                </a:highlight>
              </a:rPr>
              <a:t>Result: 24Y, 26N, 34A (fails)</a:t>
            </a:r>
          </a:p>
          <a:p>
            <a:pPr marL="0" indent="0"/>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80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a:t>
            </a:r>
            <a:r>
              <a:rPr lang="en-US" dirty="0" err="1">
                <a:solidFill>
                  <a:schemeClr val="tx1"/>
                </a:solidFill>
              </a:rPr>
              <a:t>X</a:t>
            </a:r>
            <a:r>
              <a:rPr lang="en-US" baseline="30000" dirty="0" err="1">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12885293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12086 in </a:t>
            </a:r>
            <a:r>
              <a:rPr lang="en-US" sz="1200" b="0" dirty="0">
                <a:solidFill>
                  <a:schemeClr val="tx1"/>
                </a:solidFill>
                <a:hlinkClick r:id="rId2"/>
              </a:rPr>
              <a:t>11-22/1652r1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12538 in </a:t>
            </a:r>
            <a:r>
              <a:rPr lang="en-US" sz="1200" b="0" dirty="0">
                <a:solidFill>
                  <a:schemeClr val="tx1"/>
                </a:solidFill>
                <a:hlinkClick r:id="rId3"/>
              </a:rPr>
              <a:t>11-22/1676r1</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11218, 11282, 11283, 10376, 10179, 11207, 11352, 11353, 12846, 10827, 10828 in </a:t>
            </a:r>
            <a:r>
              <a:rPr lang="en-US" sz="1200" b="0" dirty="0">
                <a:solidFill>
                  <a:schemeClr val="tx1"/>
                </a:solidFill>
                <a:hlinkClick r:id="rId4"/>
              </a:rPr>
              <a:t>11-22/1716r1</a:t>
            </a:r>
            <a:r>
              <a:rPr lang="en-US" sz="1200" b="0" dirty="0">
                <a:solidFill>
                  <a:schemeClr val="tx1"/>
                </a:solidFill>
              </a:rPr>
              <a:t> </a:t>
            </a:r>
            <a:r>
              <a:rPr lang="en-US" sz="1200" b="0" i="1" dirty="0">
                <a:solidFill>
                  <a:schemeClr val="tx1"/>
                </a:solidFill>
              </a:rPr>
              <a:t>[16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12133, 11332, 12476, 10923, 12013, 11214 in </a:t>
            </a:r>
            <a:r>
              <a:rPr lang="en-US" sz="1200" b="0" dirty="0">
                <a:solidFill>
                  <a:schemeClr val="tx1"/>
                </a:solidFill>
                <a:hlinkClick r:id="rId5"/>
              </a:rPr>
              <a:t>11-22/1770r1</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8614715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12094, 12095, 12096, 12980, 12981, 13174, 13175, 13176, 13177, 13178, 13180, 13181, 13203, 13498, 13499, 13500, 13501 in </a:t>
            </a:r>
            <a:r>
              <a:rPr lang="en-US" sz="1200" b="0" dirty="0">
                <a:solidFill>
                  <a:schemeClr val="tx1"/>
                </a:solidFill>
                <a:hlinkClick r:id="rId2"/>
              </a:rPr>
              <a:t>11-22/1646r2</a:t>
            </a:r>
            <a:r>
              <a:rPr lang="en-US" sz="1200" b="0" dirty="0">
                <a:solidFill>
                  <a:schemeClr val="tx1"/>
                </a:solidFill>
              </a:rPr>
              <a:t> </a:t>
            </a:r>
            <a:r>
              <a:rPr lang="en-US" sz="1200" b="0" i="1" dirty="0">
                <a:solidFill>
                  <a:schemeClr val="tx1"/>
                </a:solidFill>
              </a:rPr>
              <a:t>[17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10703, 13245, 13109, 13246, 12973 in </a:t>
            </a:r>
            <a:r>
              <a:rPr lang="en-US" sz="1200" b="0" dirty="0">
                <a:solidFill>
                  <a:schemeClr val="tx1"/>
                </a:solidFill>
                <a:hlinkClick r:id="rId3"/>
              </a:rPr>
              <a:t>11-22/1457r1</a:t>
            </a:r>
            <a:r>
              <a:rPr lang="en-US" sz="1200" b="0" dirty="0">
                <a:solidFill>
                  <a:schemeClr val="tx1"/>
                </a:solidFill>
              </a:rPr>
              <a:t> </a:t>
            </a:r>
            <a:r>
              <a:rPr lang="en-US" sz="1200" b="0" i="1" dirty="0">
                <a:solidFill>
                  <a:schemeClr val="tx1"/>
                </a:solidFill>
              </a:rPr>
              <a:t>&amp; </a:t>
            </a:r>
            <a:r>
              <a:rPr lang="en-US" sz="1200" b="0" dirty="0">
                <a:solidFill>
                  <a:schemeClr val="tx1"/>
                </a:solidFill>
              </a:rPr>
              <a:t>11944, 11945 in </a:t>
            </a:r>
            <a:r>
              <a:rPr lang="en-US" sz="1200" b="0" dirty="0">
                <a:solidFill>
                  <a:schemeClr val="tx1"/>
                </a:solidFill>
                <a:hlinkClick r:id="rId4"/>
              </a:rPr>
              <a:t>11-22/1366r0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12885, 14005, 13825 in </a:t>
            </a:r>
            <a:r>
              <a:rPr lang="en-US" sz="1200" b="0" dirty="0">
                <a:solidFill>
                  <a:schemeClr val="tx1"/>
                </a:solidFill>
                <a:hlinkClick r:id="rId5"/>
              </a:rPr>
              <a:t>11-22/1501r1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10629, 10734, 10735, 11421, 11422, 11423, 11424, 11425, 11426, 11427, 11741, 13361, 13362, 13690, 13732, 13984, 13985 in </a:t>
            </a:r>
            <a:r>
              <a:rPr lang="en-US" sz="1200" b="0" dirty="0">
                <a:solidFill>
                  <a:schemeClr val="tx1"/>
                </a:solidFill>
                <a:hlinkClick r:id="rId6"/>
              </a:rPr>
              <a:t>11-22/1399r4</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10987, 10606, 10308, 13151, 13150, 13139, 13140, 12376, 12234, 11946, 11865, 11736, 11087, 11088 in </a:t>
            </a:r>
            <a:r>
              <a:rPr lang="en-US" sz="1200" b="0" dirty="0">
                <a:solidFill>
                  <a:schemeClr val="tx1"/>
                </a:solidFill>
                <a:hlinkClick r:id="rId7"/>
              </a:rPr>
              <a:t>11-22/1690r5</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11039, 13533, 11038, 11055 in </a:t>
            </a:r>
            <a:r>
              <a:rPr lang="en-US" sz="1200" b="0" dirty="0">
                <a:solidFill>
                  <a:schemeClr val="tx1"/>
                </a:solidFill>
                <a:hlinkClick r:id="rId8"/>
              </a:rPr>
              <a:t>11-22/1460r3</a:t>
            </a:r>
            <a:r>
              <a:rPr lang="en-US" sz="1200" b="0" dirty="0">
                <a:solidFill>
                  <a:schemeClr val="tx1"/>
                </a:solidFill>
              </a:rPr>
              <a:t> &amp; 12600, 12601, 12602 in </a:t>
            </a:r>
            <a:r>
              <a:rPr lang="en-US" sz="1200" b="0" dirty="0">
                <a:solidFill>
                  <a:schemeClr val="tx1"/>
                </a:solidFill>
                <a:hlinkClick r:id="rId9"/>
              </a:rPr>
              <a:t>11-22/1496r2</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4751953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10116, 11677, 10788, 13535 in </a:t>
            </a:r>
            <a:r>
              <a:rPr lang="en-US" sz="1200" b="0" u="sng" dirty="0">
                <a:solidFill>
                  <a:srgbClr val="0563C1"/>
                </a:solidFill>
                <a:effectLst/>
                <a:ea typeface="Calibri" panose="020F0502020204030204" pitchFamily="34" charset="0"/>
                <a:hlinkClick r:id="rId2"/>
              </a:rPr>
              <a:t>11-22/1317r2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13550, 13958, 10802, 10957, 12491, 12492, 14052, 14050 in </a:t>
            </a:r>
            <a:r>
              <a:rPr lang="en-US" sz="1200" b="0" u="sng" dirty="0">
                <a:solidFill>
                  <a:srgbClr val="0563C1"/>
                </a:solidFill>
                <a:effectLst/>
                <a:ea typeface="Calibri" panose="020F0502020204030204" pitchFamily="34" charset="0"/>
                <a:hlinkClick r:id="rId3"/>
              </a:rPr>
              <a:t>11-22/1565r2</a:t>
            </a:r>
            <a:r>
              <a:rPr lang="en-US" sz="1200" b="0" i="1" dirty="0">
                <a:effectLst/>
                <a:ea typeface="Calibri" panose="020F0502020204030204" pitchFamily="34" charset="0"/>
                <a:cs typeface="Times New Roman" panose="02020603050405020304" pitchFamily="18" charset="0"/>
              </a:rPr>
              <a:t> [8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09954464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13490, 12606, 12607, 12609 in </a:t>
            </a:r>
            <a:r>
              <a:rPr lang="en-US" sz="1200" b="0" dirty="0">
                <a:effectLst/>
                <a:cs typeface="Times New Roman" panose="02020603050405020304" pitchFamily="18" charset="0"/>
                <a:hlinkClick r:id="rId2"/>
              </a:rPr>
              <a:t>11-22/1228r4</a:t>
            </a:r>
            <a:r>
              <a:rPr lang="en-US" sz="1200" b="0" dirty="0">
                <a:effectLst/>
                <a:cs typeface="Times New Roman" panose="02020603050405020304" pitchFamily="18" charset="0"/>
              </a:rPr>
              <a:t> &amp; </a:t>
            </a:r>
            <a:r>
              <a:rPr lang="en-GB" sz="1200" b="0" kern="100" dirty="0">
                <a:effectLst/>
                <a:ea typeface="Malgun Gothic" panose="020B0503020000020004" pitchFamily="34" charset="-127"/>
                <a:cs typeface="Times New Roman" panose="02020603050405020304" pitchFamily="18" charset="0"/>
              </a:rPr>
              <a:t>13446 in </a:t>
            </a:r>
            <a:r>
              <a:rPr lang="en-US" sz="1200" b="0" dirty="0">
                <a:effectLst/>
                <a:cs typeface="Times New Roman" panose="02020603050405020304" pitchFamily="18" charset="0"/>
                <a:hlinkClick r:id="rId3"/>
              </a:rPr>
              <a:t>11-22/1470r8</a:t>
            </a:r>
            <a:r>
              <a:rPr lang="en-US" sz="1200" b="0" dirty="0">
                <a:effectLst/>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13241 in </a:t>
            </a:r>
            <a:r>
              <a:rPr lang="en-US" sz="1200" b="0" dirty="0">
                <a:effectLst/>
                <a:cs typeface="Times New Roman" panose="02020603050405020304" pitchFamily="18" charset="0"/>
                <a:hlinkClick r:id="rId4"/>
              </a:rPr>
              <a:t>11-22/1280r6</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13162, 13599 </a:t>
            </a:r>
            <a:r>
              <a:rPr lang="en-US" sz="1200" b="0" dirty="0">
                <a:effectLst/>
                <a:cs typeface="Times New Roman" panose="02020603050405020304" pitchFamily="18" charset="0"/>
                <a:hlinkClick r:id="rId5"/>
              </a:rPr>
              <a:t>11-22/1178r6</a:t>
            </a:r>
            <a:r>
              <a:rPr lang="en-US" sz="1200" b="0" dirty="0">
                <a:effectLst/>
                <a:cs typeface="Times New Roman" panose="02020603050405020304" pitchFamily="18" charset="0"/>
              </a:rPr>
              <a:t>  &amp; </a:t>
            </a:r>
            <a:r>
              <a:rPr lang="en-US" sz="1200" b="0" kern="0" dirty="0">
                <a:effectLst/>
                <a:ea typeface="Malgun Gothic" panose="020B0503020000020004" pitchFamily="34" charset="-127"/>
                <a:cs typeface="Times New Roman" panose="02020603050405020304" pitchFamily="18" charset="0"/>
              </a:rPr>
              <a:t>12359, 13395 in </a:t>
            </a:r>
            <a:r>
              <a:rPr lang="en-US" sz="1200" b="0" dirty="0">
                <a:effectLst/>
                <a:cs typeface="Times New Roman" panose="02020603050405020304" pitchFamily="18" charset="0"/>
                <a:hlinkClick r:id="rId6"/>
              </a:rPr>
              <a:t>11-22/1400r6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dirty="0">
                <a:effectLst/>
                <a:cs typeface="Times New Roman" panose="02020603050405020304" pitchFamily="18" charset="0"/>
              </a:rPr>
              <a:t>10531, 13723, 11830, 11831, 11488, 13047, 11832, 12159, 12232, 11118, 10533 in </a:t>
            </a:r>
            <a:r>
              <a:rPr lang="en-US" sz="1200" b="0" dirty="0">
                <a:effectLst/>
                <a:cs typeface="Times New Roman" panose="02020603050405020304" pitchFamily="18" charset="0"/>
                <a:hlinkClick r:id="rId7"/>
              </a:rPr>
              <a:t>11-22/1746r4</a:t>
            </a:r>
            <a:r>
              <a:rPr lang="en-US" sz="1200" b="0" dirty="0">
                <a:effectLst/>
                <a:cs typeface="Times New Roman" panose="02020603050405020304" pitchFamily="18" charset="0"/>
              </a:rPr>
              <a:t> </a:t>
            </a:r>
            <a:r>
              <a:rPr lang="en-US" sz="1200" b="0" i="1" dirty="0">
                <a:effectLst/>
                <a:cs typeface="Times New Roman" panose="02020603050405020304" pitchFamily="18" charset="0"/>
              </a:rPr>
              <a:t>[11 CIDs]</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83713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200940</TotalTime>
  <Words>11536</Words>
  <Application>Microsoft Office PowerPoint</Application>
  <PresentationFormat>On-screen Show (4:3)</PresentationFormat>
  <Paragraphs>1012</Paragraphs>
  <Slides>74</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80" baseType="lpstr">
      <vt:lpstr>Arial</vt:lpstr>
      <vt:lpstr>Arial Black</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lpstr>Motions on OCTOBER 26th</vt:lpstr>
      <vt:lpstr>Motion 447 (PHY)</vt:lpstr>
      <vt:lpstr>Motion 448 (MAC)</vt:lpstr>
      <vt:lpstr>Motion 449 (MAC)</vt:lpstr>
      <vt:lpstr>Motion 450 (Joint)</vt:lpstr>
      <vt:lpstr>Motion 451 (PHY-ERRATA)</vt:lpstr>
      <vt:lpstr>Motion 452 (Quarantine 1)</vt:lpstr>
      <vt:lpstr>Motion 453 (Post-Quarantine)</vt:lpstr>
      <vt:lpstr>Motion 454 (Post-Quarantine)</vt:lpstr>
      <vt:lpstr>Motion 455 (Post-Quarantine)</vt:lpstr>
      <vt:lpstr>Motions in November Xth</vt:lpstr>
      <vt:lpstr>Motion 453 (PHY)</vt:lpstr>
      <vt:lpstr>Motion 454 (MAC)</vt:lpstr>
      <vt:lpstr>Motion 455 (JOINT)</vt:lpstr>
      <vt:lpstr>Motion 456 (MAC)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2329</cp:revision>
  <cp:lastPrinted>1601-01-01T00:00:00Z</cp:lastPrinted>
  <dcterms:created xsi:type="dcterms:W3CDTF">2017-01-26T15:28:16Z</dcterms:created>
  <dcterms:modified xsi:type="dcterms:W3CDTF">2022-10-28T21:14:44Z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