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4"/>
  </p:notesMasterIdLst>
  <p:handoutMasterIdLst>
    <p:handoutMasterId r:id="rId75"/>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48" r:id="rId71"/>
    <p:sldId id="947" r:id="rId72"/>
    <p:sldId id="949"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307" dt="2022-10-23T16:16:19.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0-23T16:16:51.804" v="12201"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14T23:50:39.766" v="11956" actId="20577"/>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09-27T01:17:35.741" v="11073" actId="20577"/>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14T23:50:46.086" v="11957"/>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12T18:08:33.241" v="11331"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14T23:50:50.525" v="1195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12T17:48:46.697" v="11329" actId="20577"/>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14T23:50:53.918" v="11960"/>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12T18:12:16.835" v="11462" actId="20577"/>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14T23:50:48.492" v="11958"/>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13T16:39:57.435" v="11571" actId="20577"/>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3T16:16:35.585" v="12199" actId="20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3T16:16:35.585" v="12199" actId="20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0-18T03:48:34.720" v="12039" actId="20577"/>
        <pc:sldMkLst>
          <pc:docMk/>
          <pc:sldMk cId="3886147155" sldId="947"/>
        </pc:sldMkLst>
        <pc:spChg chg="mod">
          <ac:chgData name="Alfred Asterjadhi" userId="39de57b9-85c0-4fd1-aaac-8ca2b6560ad0" providerId="ADAL" clId="{E85912E3-C68F-4EB4-B761-6872A989CEE2}" dt="2022-10-18T03:40:17.424" v="11981" actId="20577"/>
          <ac:spMkLst>
            <pc:docMk/>
            <pc:sldMk cId="3886147155" sldId="947"/>
            <ac:spMk id="2" creationId="{49510D9F-7498-4603-98A7-A6DB1EDD560E}"/>
          </ac:spMkLst>
        </pc:spChg>
        <pc:spChg chg="mod">
          <ac:chgData name="Alfred Asterjadhi" userId="39de57b9-85c0-4fd1-aaac-8ca2b6560ad0" providerId="ADAL" clId="{E85912E3-C68F-4EB4-B761-6872A989CEE2}" dt="2022-10-18T03:48:34.720" v="12039" actId="20577"/>
          <ac:spMkLst>
            <pc:docMk/>
            <pc:sldMk cId="3886147155" sldId="947"/>
            <ac:spMk id="3" creationId="{93EB16D6-11CB-4092-9D44-C889CC5233EA}"/>
          </ac:spMkLst>
        </pc:spChg>
      </pc:sldChg>
      <pc:sldChg chg="modSp add mod">
        <pc:chgData name="Alfred Asterjadhi" userId="39de57b9-85c0-4fd1-aaac-8ca2b6560ad0" providerId="ADAL" clId="{E85912E3-C68F-4EB4-B761-6872A989CEE2}" dt="2022-10-18T03:40:07.677" v="11979" actId="33524"/>
        <pc:sldMkLst>
          <pc:docMk/>
          <pc:sldMk cId="1288529324" sldId="948"/>
        </pc:sldMkLst>
        <pc:spChg chg="mod">
          <ac:chgData name="Alfred Asterjadhi" userId="39de57b9-85c0-4fd1-aaac-8ca2b6560ad0" providerId="ADAL" clId="{E85912E3-C68F-4EB4-B761-6872A989CEE2}" dt="2022-10-18T03:40:07.677" v="11979" actId="33524"/>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0-20T17:33:04.267" v="12180" actId="114"/>
        <pc:sldMkLst>
          <pc:docMk/>
          <pc:sldMk cId="1475195319" sldId="949"/>
        </pc:sldMkLst>
        <pc:spChg chg="mod">
          <ac:chgData name="Alfred Asterjadhi" userId="39de57b9-85c0-4fd1-aaac-8ca2b6560ad0" providerId="ADAL" clId="{E85912E3-C68F-4EB4-B761-6872A989CEE2}" dt="2022-10-18T03:53:14.468" v="12044" actId="20577"/>
          <ac:spMkLst>
            <pc:docMk/>
            <pc:sldMk cId="1475195319" sldId="949"/>
            <ac:spMk id="2" creationId="{49510D9F-7498-4603-98A7-A6DB1EDD560E}"/>
          </ac:spMkLst>
        </pc:spChg>
        <pc:spChg chg="mod">
          <ac:chgData name="Alfred Asterjadhi" userId="39de57b9-85c0-4fd1-aaac-8ca2b6560ad0" providerId="ADAL" clId="{E85912E3-C68F-4EB4-B761-6872A989CEE2}" dt="2022-10-20T17:33:04.267" v="12180" actId="114"/>
          <ac:spMkLst>
            <pc:docMk/>
            <pc:sldMk cId="1475195319" sldId="949"/>
            <ac:spMk id="3" creationId="{93EB16D6-11CB-4092-9D44-C889CC5233EA}"/>
          </ac:spMkLst>
        </pc:spChg>
      </pc:sldChg>
      <pc:sldMasterChg chg="modSp mod modSldLayout">
        <pc:chgData name="Alfred Asterjadhi" userId="39de57b9-85c0-4fd1-aaac-8ca2b6560ad0" providerId="ADAL" clId="{E85912E3-C68F-4EB4-B761-6872A989CEE2}" dt="2022-10-23T16:16:51.804" v="12201" actId="20577"/>
        <pc:sldMasterMkLst>
          <pc:docMk/>
          <pc:sldMasterMk cId="0" sldId="2147483648"/>
        </pc:sldMasterMkLst>
        <pc:spChg chg="mod">
          <ac:chgData name="Alfred Asterjadhi" userId="39de57b9-85c0-4fd1-aaac-8ca2b6560ad0" providerId="ADAL" clId="{E85912E3-C68F-4EB4-B761-6872A989CEE2}" dt="2022-10-23T16:16:51.804" v="12201"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3-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2/11-22-1676-01-00be-lb-266-cr-for-cid-12538.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70-01-00be-lb266-remaining-cr-on-eht-phy-introduction.docx" TargetMode="External"/><Relationship Id="rId4" Type="http://schemas.openxmlformats.org/officeDocument/2006/relationships/hyperlink" Target="https://mentor.ieee.org/802.11/dcn/22/11-22-1716-01-00be-lb266-cr-for-36-3-10.doc" TargetMode="External"/></Relationships>
</file>

<file path=ppt/slides/_rels/slide69.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a:t>and </a:t>
            </a:r>
            <a:r>
              <a:rPr lang="en-US" altLang="en-US" sz="1600" b="1" dirty="0"/>
              <a:t>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a:t>
            </a:r>
            <a:endParaRPr lang="en-US" sz="1800" b="0" dirty="0"/>
          </a:p>
          <a:p>
            <a:r>
              <a:rPr lang="en-US" sz="1800" dirty="0"/>
              <a:t>Result: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11-22/1773r3</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Move: 		Second:</a:t>
            </a:r>
          </a:p>
          <a:p>
            <a:pPr>
              <a:buFont typeface="Arial" panose="020B0604020202020204" pitchFamily="34" charset="0"/>
              <a:buChar char="•"/>
            </a:pPr>
            <a:r>
              <a:rPr lang="en-US" sz="1800" dirty="0"/>
              <a:t>Discussion:</a:t>
            </a:r>
          </a:p>
          <a:p>
            <a:pPr>
              <a:buFont typeface="Arial" panose="020B0604020202020204" pitchFamily="34" charset="0"/>
              <a:buChar char="•"/>
            </a:pPr>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12538 in </a:t>
            </a:r>
            <a:r>
              <a:rPr lang="en-US" sz="1200" b="0" dirty="0">
                <a:solidFill>
                  <a:schemeClr val="tx1"/>
                </a:solidFill>
                <a:hlinkClick r:id="rId3"/>
              </a:rPr>
              <a:t>11-22/1676r1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4"/>
              </a:rPr>
              <a:t>11-22/1716r1</a:t>
            </a:r>
            <a:r>
              <a:rPr lang="en-US" sz="1200" b="0" dirty="0">
                <a:solidFill>
                  <a:schemeClr val="tx1"/>
                </a:solidFill>
              </a:rPr>
              <a:t> </a:t>
            </a:r>
            <a:r>
              <a:rPr lang="en-US" sz="1200" b="0" i="1" dirty="0">
                <a:solidFill>
                  <a:schemeClr val="tx1"/>
                </a:solidFill>
              </a:rPr>
              <a:t>[16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5"/>
              </a:rPr>
              <a:t>11-22/1770r1</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197570</TotalTime>
  <Words>10903</Words>
  <Application>Microsoft Office PowerPoint</Application>
  <PresentationFormat>On-screen Show (4:3)</PresentationFormat>
  <Paragraphs>939</Paragraphs>
  <Slides>69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5"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Motions in November Xth</vt:lpstr>
      <vt:lpstr>Motion 453 (PHY)</vt:lpstr>
      <vt:lpstr>Motion 454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2022-10-23T16:16:53Z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