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4"/>
  </p:notesMasterIdLst>
  <p:handoutMasterIdLst>
    <p:handoutMasterId r:id="rId75"/>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48" r:id="rId71"/>
    <p:sldId id="947" r:id="rId72"/>
    <p:sldId id="949" r:id="rId7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307" dt="2022-10-23T16:16:19.3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heme" Target="theme/theme1.xml"/><Relationship Id="rId8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10-23T16:16:51.804" v="12201" actId="20577"/>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10-10T14:28:37.425" v="11247" actId="13926"/>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10-10T14:28:37.425" v="11247" actId="13926"/>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5T22:22:54.785" v="10291" actId="13926"/>
        <pc:sldMkLst>
          <pc:docMk/>
          <pc:sldMk cId="958104769" sldId="910"/>
        </pc:sldMkLst>
        <pc:spChg chg="mod">
          <ac:chgData name="Alfred Asterjadhi" userId="39de57b9-85c0-4fd1-aaac-8ca2b6560ad0" providerId="ADAL" clId="{E85912E3-C68F-4EB4-B761-6872A989CEE2}" dt="2022-09-15T22:22:54.785" v="10291" actId="13926"/>
          <ac:spMkLst>
            <pc:docMk/>
            <pc:sldMk cId="958104769" sldId="910"/>
            <ac:spMk id="2" creationId="{49510D9F-7498-4603-98A7-A6DB1EDD560E}"/>
          </ac:spMkLst>
        </pc:spChg>
        <pc:spChg chg="mod">
          <ac:chgData name="Alfred Asterjadhi" userId="39de57b9-85c0-4fd1-aaac-8ca2b6560ad0" providerId="ADAL" clId="{E85912E3-C68F-4EB4-B761-6872A989CEE2}" dt="2022-09-15T21:27:31.148" v="1019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5T22:22:49.268" v="10289" actId="13926"/>
        <pc:sldMkLst>
          <pc:docMk/>
          <pc:sldMk cId="1217726161" sldId="911"/>
        </pc:sldMkLst>
        <pc:spChg chg="mod">
          <ac:chgData name="Alfred Asterjadhi" userId="39de57b9-85c0-4fd1-aaac-8ca2b6560ad0" providerId="ADAL" clId="{E85912E3-C68F-4EB4-B761-6872A989CEE2}" dt="2022-09-15T22:22:49.268" v="10289" actId="13926"/>
          <ac:spMkLst>
            <pc:docMk/>
            <pc:sldMk cId="1217726161" sldId="911"/>
            <ac:spMk id="2" creationId="{49510D9F-7498-4603-98A7-A6DB1EDD560E}"/>
          </ac:spMkLst>
        </pc:spChg>
        <pc:spChg chg="mod">
          <ac:chgData name="Alfred Asterjadhi" userId="39de57b9-85c0-4fd1-aaac-8ca2b6560ad0" providerId="ADAL" clId="{E85912E3-C68F-4EB4-B761-6872A989CEE2}" dt="2022-09-15T21:28:29.683" v="10200" actId="6549"/>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5T22:22:46.552" v="10288" actId="13926"/>
        <pc:sldMkLst>
          <pc:docMk/>
          <pc:sldMk cId="1273433996" sldId="912"/>
        </pc:sldMkLst>
        <pc:spChg chg="mod">
          <ac:chgData name="Alfred Asterjadhi" userId="39de57b9-85c0-4fd1-aaac-8ca2b6560ad0" providerId="ADAL" clId="{E85912E3-C68F-4EB4-B761-6872A989CEE2}" dt="2022-09-15T22:22:46.552" v="10288" actId="13926"/>
          <ac:spMkLst>
            <pc:docMk/>
            <pc:sldMk cId="1273433996" sldId="912"/>
            <ac:spMk id="2" creationId="{49510D9F-7498-4603-98A7-A6DB1EDD560E}"/>
          </ac:spMkLst>
        </pc:spChg>
        <pc:spChg chg="mod">
          <ac:chgData name="Alfred Asterjadhi" userId="39de57b9-85c0-4fd1-aaac-8ca2b6560ad0" providerId="ADAL" clId="{E85912E3-C68F-4EB4-B761-6872A989CEE2}" dt="2022-09-14T19:34:40.685" v="9334" actId="6549"/>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5T22:22:37.178" v="10285" actId="13926"/>
        <pc:sldMkLst>
          <pc:docMk/>
          <pc:sldMk cId="2343499444" sldId="914"/>
        </pc:sldMkLst>
        <pc:spChg chg="mod">
          <ac:chgData name="Alfred Asterjadhi" userId="39de57b9-85c0-4fd1-aaac-8ca2b6560ad0" providerId="ADAL" clId="{E85912E3-C68F-4EB4-B761-6872A989CEE2}" dt="2022-09-15T22:22:37.178" v="10285" actId="13926"/>
          <ac:spMkLst>
            <pc:docMk/>
            <pc:sldMk cId="2343499444" sldId="914"/>
            <ac:spMk id="2" creationId="{49510D9F-7498-4603-98A7-A6DB1EDD560E}"/>
          </ac:spMkLst>
        </pc:spChg>
        <pc:spChg chg="mod">
          <ac:chgData name="Alfred Asterjadhi" userId="39de57b9-85c0-4fd1-aaac-8ca2b6560ad0" providerId="ADAL" clId="{E85912E3-C68F-4EB4-B761-6872A989CEE2}" dt="2022-09-14T19:38:15.009" v="9441"/>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5T22:22:43.405" v="10287" actId="13926"/>
        <pc:sldMkLst>
          <pc:docMk/>
          <pc:sldMk cId="3003253788" sldId="915"/>
        </pc:sldMkLst>
        <pc:spChg chg="mod">
          <ac:chgData name="Alfred Asterjadhi" userId="39de57b9-85c0-4fd1-aaac-8ca2b6560ad0" providerId="ADAL" clId="{E85912E3-C68F-4EB4-B761-6872A989CEE2}" dt="2022-09-15T22:22:43.405" v="10287" actId="13926"/>
          <ac:spMkLst>
            <pc:docMk/>
            <pc:sldMk cId="3003253788" sldId="915"/>
            <ac:spMk id="2" creationId="{49510D9F-7498-4603-98A7-A6DB1EDD560E}"/>
          </ac:spMkLst>
        </pc:spChg>
        <pc:spChg chg="mod">
          <ac:chgData name="Alfred Asterjadhi" userId="39de57b9-85c0-4fd1-aaac-8ca2b6560ad0" providerId="ADAL" clId="{E85912E3-C68F-4EB4-B761-6872A989CEE2}" dt="2022-09-15T21:27:36.552" v="10199"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5T22:22:52.194" v="10290" actId="13926"/>
        <pc:sldMkLst>
          <pc:docMk/>
          <pc:sldMk cId="286923387" sldId="916"/>
        </pc:sldMkLst>
        <pc:spChg chg="mod">
          <ac:chgData name="Alfred Asterjadhi" userId="39de57b9-85c0-4fd1-aaac-8ca2b6560ad0" providerId="ADAL" clId="{E85912E3-C68F-4EB4-B761-6872A989CEE2}" dt="2022-09-15T22:22:52.194" v="10290" actId="13926"/>
          <ac:spMkLst>
            <pc:docMk/>
            <pc:sldMk cId="286923387" sldId="916"/>
            <ac:spMk id="2" creationId="{49510D9F-7498-4603-98A7-A6DB1EDD560E}"/>
          </ac:spMkLst>
        </pc:spChg>
        <pc:spChg chg="mod">
          <ac:chgData name="Alfred Asterjadhi" userId="39de57b9-85c0-4fd1-aaac-8ca2b6560ad0" providerId="ADAL" clId="{E85912E3-C68F-4EB4-B761-6872A989CEE2}" dt="2022-09-14T19:31:58.420" v="9252"/>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5T22:22:40.050" v="10286" actId="13926"/>
        <pc:sldMkLst>
          <pc:docMk/>
          <pc:sldMk cId="1365205277" sldId="917"/>
        </pc:sldMkLst>
        <pc:spChg chg="mod">
          <ac:chgData name="Alfred Asterjadhi" userId="39de57b9-85c0-4fd1-aaac-8ca2b6560ad0" providerId="ADAL" clId="{E85912E3-C68F-4EB4-B761-6872A989CEE2}" dt="2022-09-15T22:22:40.050" v="10286" actId="13926"/>
          <ac:spMkLst>
            <pc:docMk/>
            <pc:sldMk cId="1365205277" sldId="917"/>
            <ac:spMk id="2" creationId="{49510D9F-7498-4603-98A7-A6DB1EDD560E}"/>
          </ac:spMkLst>
        </pc:spChg>
        <pc:spChg chg="mod">
          <ac:chgData name="Alfred Asterjadhi" userId="39de57b9-85c0-4fd1-aaac-8ca2b6560ad0" providerId="ADAL" clId="{E85912E3-C68F-4EB4-B761-6872A989CEE2}" dt="2022-09-14T19:37:03.881" v="9406"/>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5T22:22:34.492" v="10284" actId="13926"/>
        <pc:sldMkLst>
          <pc:docMk/>
          <pc:sldMk cId="1395890102" sldId="918"/>
        </pc:sldMkLst>
        <pc:spChg chg="mod">
          <ac:chgData name="Alfred Asterjadhi" userId="39de57b9-85c0-4fd1-aaac-8ca2b6560ad0" providerId="ADAL" clId="{E85912E3-C68F-4EB4-B761-6872A989CEE2}" dt="2022-09-15T22:22:34.492" v="10284" actId="13926"/>
          <ac:spMkLst>
            <pc:docMk/>
            <pc:sldMk cId="1395890102" sldId="918"/>
            <ac:spMk id="2" creationId="{49510D9F-7498-4603-98A7-A6DB1EDD560E}"/>
          </ac:spMkLst>
        </pc:spChg>
        <pc:spChg chg="mod">
          <ac:chgData name="Alfred Asterjadhi" userId="39de57b9-85c0-4fd1-aaac-8ca2b6560ad0" providerId="ADAL" clId="{E85912E3-C68F-4EB4-B761-6872A989CEE2}" dt="2022-09-14T19:42:56.851" v="9491" actId="14100"/>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5T22:22:31.856" v="10283" actId="13926"/>
        <pc:sldMkLst>
          <pc:docMk/>
          <pc:sldMk cId="1907896265" sldId="919"/>
        </pc:sldMkLst>
        <pc:spChg chg="mod">
          <ac:chgData name="Alfred Asterjadhi" userId="39de57b9-85c0-4fd1-aaac-8ca2b6560ad0" providerId="ADAL" clId="{E85912E3-C68F-4EB4-B761-6872A989CEE2}" dt="2022-09-15T22:22:31.856" v="10283" actId="13926"/>
          <ac:spMkLst>
            <pc:docMk/>
            <pc:sldMk cId="1907896265" sldId="919"/>
            <ac:spMk id="2" creationId="{49510D9F-7498-4603-98A7-A6DB1EDD560E}"/>
          </ac:spMkLst>
        </pc:spChg>
        <pc:spChg chg="mod">
          <ac:chgData name="Alfred Asterjadhi" userId="39de57b9-85c0-4fd1-aaac-8ca2b6560ad0" providerId="ADAL" clId="{E85912E3-C68F-4EB4-B761-6872A989CEE2}" dt="2022-09-14T19:44:05.116" v="9535"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5T22:22:28.271" v="10282" actId="13926"/>
        <pc:sldMkLst>
          <pc:docMk/>
          <pc:sldMk cId="2414896293" sldId="920"/>
        </pc:sldMkLst>
        <pc:spChg chg="mod">
          <ac:chgData name="Alfred Asterjadhi" userId="39de57b9-85c0-4fd1-aaac-8ca2b6560ad0" providerId="ADAL" clId="{E85912E3-C68F-4EB4-B761-6872A989CEE2}" dt="2022-09-15T22:22:28.271" v="10282" actId="13926"/>
          <ac:spMkLst>
            <pc:docMk/>
            <pc:sldMk cId="2414896293" sldId="920"/>
            <ac:spMk id="2" creationId="{49510D9F-7498-4603-98A7-A6DB1EDD560E}"/>
          </ac:spMkLst>
        </pc:spChg>
        <pc:spChg chg="mod">
          <ac:chgData name="Alfred Asterjadhi" userId="39de57b9-85c0-4fd1-aaac-8ca2b6560ad0" providerId="ADAL" clId="{E85912E3-C68F-4EB4-B761-6872A989CEE2}" dt="2022-09-14T19:45:21.022" v="9572" actId="6549"/>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5T22:22:25.626" v="10281" actId="13926"/>
        <pc:sldMkLst>
          <pc:docMk/>
          <pc:sldMk cId="1145459366" sldId="921"/>
        </pc:sldMkLst>
        <pc:spChg chg="mod">
          <ac:chgData name="Alfred Asterjadhi" userId="39de57b9-85c0-4fd1-aaac-8ca2b6560ad0" providerId="ADAL" clId="{E85912E3-C68F-4EB4-B761-6872A989CEE2}" dt="2022-09-15T22:22:25.626" v="10281" actId="13926"/>
          <ac:spMkLst>
            <pc:docMk/>
            <pc:sldMk cId="1145459366" sldId="921"/>
            <ac:spMk id="2" creationId="{49510D9F-7498-4603-98A7-A6DB1EDD560E}"/>
          </ac:spMkLst>
        </pc:spChg>
        <pc:spChg chg="mod">
          <ac:chgData name="Alfred Asterjadhi" userId="39de57b9-85c0-4fd1-aaac-8ca2b6560ad0" providerId="ADAL" clId="{E85912E3-C68F-4EB4-B761-6872A989CEE2}" dt="2022-09-14T19:46:14.460" v="9631" actId="6549"/>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5T22:22:19.452" v="10280" actId="13926"/>
        <pc:sldMkLst>
          <pc:docMk/>
          <pc:sldMk cId="2560669940" sldId="922"/>
        </pc:sldMkLst>
        <pc:spChg chg="mod">
          <ac:chgData name="Alfred Asterjadhi" userId="39de57b9-85c0-4fd1-aaac-8ca2b6560ad0" providerId="ADAL" clId="{E85912E3-C68F-4EB4-B761-6872A989CEE2}" dt="2022-09-15T22:22:19.452" v="10280" actId="13926"/>
          <ac:spMkLst>
            <pc:docMk/>
            <pc:sldMk cId="2560669940" sldId="922"/>
            <ac:spMk id="2" creationId="{49510D9F-7498-4603-98A7-A6DB1EDD560E}"/>
          </ac:spMkLst>
        </pc:spChg>
        <pc:spChg chg="mod">
          <ac:chgData name="Alfred Asterjadhi" userId="39de57b9-85c0-4fd1-aaac-8ca2b6560ad0" providerId="ADAL" clId="{E85912E3-C68F-4EB4-B761-6872A989CEE2}" dt="2022-09-15T21:58:09.850" v="10209" actId="3626"/>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5T22:22:12.779" v="10278" actId="13926"/>
        <pc:sldMkLst>
          <pc:docMk/>
          <pc:sldMk cId="310736934" sldId="924"/>
        </pc:sldMkLst>
        <pc:spChg chg="mod">
          <ac:chgData name="Alfred Asterjadhi" userId="39de57b9-85c0-4fd1-aaac-8ca2b6560ad0" providerId="ADAL" clId="{E85912E3-C68F-4EB4-B761-6872A989CEE2}" dt="2022-09-15T22:22:12.779" v="10278" actId="13926"/>
          <ac:spMkLst>
            <pc:docMk/>
            <pc:sldMk cId="310736934" sldId="924"/>
            <ac:spMk id="2" creationId="{49510D9F-7498-4603-98A7-A6DB1EDD560E}"/>
          </ac:spMkLst>
        </pc:spChg>
        <pc:spChg chg="mod">
          <ac:chgData name="Alfred Asterjadhi" userId="39de57b9-85c0-4fd1-aaac-8ca2b6560ad0" providerId="ADAL" clId="{E85912E3-C68F-4EB4-B761-6872A989CEE2}" dt="2022-09-14T19:58:37.368" v="9798"/>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ord">
        <pc:chgData name="Alfred Asterjadhi" userId="39de57b9-85c0-4fd1-aaac-8ca2b6560ad0" providerId="ADAL" clId="{E85912E3-C68F-4EB4-B761-6872A989CEE2}" dt="2022-09-15T22:22:10.329" v="10277" actId="13926"/>
        <pc:sldMkLst>
          <pc:docMk/>
          <pc:sldMk cId="1320306114" sldId="925"/>
        </pc:sldMkLst>
        <pc:spChg chg="mod">
          <ac:chgData name="Alfred Asterjadhi" userId="39de57b9-85c0-4fd1-aaac-8ca2b6560ad0" providerId="ADAL" clId="{E85912E3-C68F-4EB4-B761-6872A989CEE2}" dt="2022-09-15T22:22:10.329" v="10277" actId="13926"/>
          <ac:spMkLst>
            <pc:docMk/>
            <pc:sldMk cId="1320306114" sldId="925"/>
            <ac:spMk id="2" creationId="{49510D9F-7498-4603-98A7-A6DB1EDD560E}"/>
          </ac:spMkLst>
        </pc:spChg>
        <pc:spChg chg="mod">
          <ac:chgData name="Alfred Asterjadhi" userId="39de57b9-85c0-4fd1-aaac-8ca2b6560ad0" providerId="ADAL" clId="{E85912E3-C68F-4EB4-B761-6872A989CEE2}" dt="2022-09-14T19:59:28.085" v="9830"/>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6T00:44:11.934" v="10589"/>
        <pc:sldMkLst>
          <pc:docMk/>
          <pc:sldMk cId="2344085227" sldId="926"/>
        </pc:sldMkLst>
        <pc:spChg chg="mod">
          <ac:chgData name="Alfred Asterjadhi" userId="39de57b9-85c0-4fd1-aaac-8ca2b6560ad0" providerId="ADAL" clId="{E85912E3-C68F-4EB4-B761-6872A989CEE2}" dt="2022-09-15T22:22:00.346" v="10274" actId="13926"/>
          <ac:spMkLst>
            <pc:docMk/>
            <pc:sldMk cId="2344085227" sldId="926"/>
            <ac:spMk id="2" creationId="{49510D9F-7498-4603-98A7-A6DB1EDD560E}"/>
          </ac:spMkLst>
        </pc:spChg>
        <pc:spChg chg="mod">
          <ac:chgData name="Alfred Asterjadhi" userId="39de57b9-85c0-4fd1-aaac-8ca2b6560ad0" providerId="ADAL" clId="{E85912E3-C68F-4EB4-B761-6872A989CEE2}" dt="2022-09-16T00:44:11.934" v="10589"/>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10-10T14:23:08.104" v="11222" actId="13926"/>
        <pc:sldMkLst>
          <pc:docMk/>
          <pc:sldMk cId="3342499210" sldId="927"/>
        </pc:sldMkLst>
        <pc:spChg chg="mod">
          <ac:chgData name="Alfred Asterjadhi" userId="39de57b9-85c0-4fd1-aaac-8ca2b6560ad0" providerId="ADAL" clId="{E85912E3-C68F-4EB4-B761-6872A989CEE2}" dt="2022-09-15T22:22:16.105" v="10279" actId="13926"/>
          <ac:spMkLst>
            <pc:docMk/>
            <pc:sldMk cId="3342499210" sldId="927"/>
            <ac:spMk id="2" creationId="{49510D9F-7498-4603-98A7-A6DB1EDD560E}"/>
          </ac:spMkLst>
        </pc:spChg>
        <pc:spChg chg="mod">
          <ac:chgData name="Alfred Asterjadhi" userId="39de57b9-85c0-4fd1-aaac-8ca2b6560ad0" providerId="ADAL" clId="{E85912E3-C68F-4EB4-B761-6872A989CEE2}" dt="2022-10-10T14:23:08.104" v="11222" actId="13926"/>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19:29:09.545" v="918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19:29:09.545" v="9187"/>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6T00:42:05.194" v="10530"/>
        <pc:sldMkLst>
          <pc:docMk/>
          <pc:sldMk cId="4148667887" sldId="929"/>
        </pc:sldMkLst>
        <pc:spChg chg="mod">
          <ac:chgData name="Alfred Asterjadhi" userId="39de57b9-85c0-4fd1-aaac-8ca2b6560ad0" providerId="ADAL" clId="{E85912E3-C68F-4EB4-B761-6872A989CEE2}" dt="2022-09-15T22:22:07.442" v="10276" actId="13926"/>
          <ac:spMkLst>
            <pc:docMk/>
            <pc:sldMk cId="4148667887" sldId="929"/>
            <ac:spMk id="2" creationId="{49510D9F-7498-4603-98A7-A6DB1EDD560E}"/>
          </ac:spMkLst>
        </pc:spChg>
        <pc:spChg chg="mod">
          <ac:chgData name="Alfred Asterjadhi" userId="39de57b9-85c0-4fd1-aaac-8ca2b6560ad0" providerId="ADAL" clId="{E85912E3-C68F-4EB4-B761-6872A989CEE2}" dt="2022-09-16T00:42:05.194" v="10530"/>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6T00:43:00.731" v="10565" actId="6549"/>
        <pc:sldMkLst>
          <pc:docMk/>
          <pc:sldMk cId="1235657849" sldId="930"/>
        </pc:sldMkLst>
        <pc:spChg chg="mod">
          <ac:chgData name="Alfred Asterjadhi" userId="39de57b9-85c0-4fd1-aaac-8ca2b6560ad0" providerId="ADAL" clId="{E85912E3-C68F-4EB4-B761-6872A989CEE2}" dt="2022-09-15T22:22:04.147" v="10275" actId="13926"/>
          <ac:spMkLst>
            <pc:docMk/>
            <pc:sldMk cId="1235657849" sldId="930"/>
            <ac:spMk id="2" creationId="{49510D9F-7498-4603-98A7-A6DB1EDD560E}"/>
          </ac:spMkLst>
        </pc:spChg>
        <pc:spChg chg="mod">
          <ac:chgData name="Alfred Asterjadhi" userId="39de57b9-85c0-4fd1-aaac-8ca2b6560ad0" providerId="ADAL" clId="{E85912E3-C68F-4EB4-B761-6872A989CEE2}" dt="2022-09-16T00:43:00.731" v="10565" actId="6549"/>
          <ac:spMkLst>
            <pc:docMk/>
            <pc:sldMk cId="1235657849" sldId="930"/>
            <ac:spMk id="3" creationId="{93EB16D6-11CB-4092-9D44-C889CC5233EA}"/>
          </ac:spMkLst>
        </pc:spChg>
      </pc:sldChg>
      <pc:sldChg chg="modSp add mod ord">
        <pc:chgData name="Alfred Asterjadhi" userId="39de57b9-85c0-4fd1-aaac-8ca2b6560ad0" providerId="ADAL" clId="{E85912E3-C68F-4EB4-B761-6872A989CEE2}" dt="2022-09-14T20:36:12.977" v="9836"/>
        <pc:sldMkLst>
          <pc:docMk/>
          <pc:sldMk cId="1914842949" sldId="931"/>
        </pc:sldMkLst>
        <pc:spChg chg="mod">
          <ac:chgData name="Alfred Asterjadhi" userId="39de57b9-85c0-4fd1-aaac-8ca2b6560ad0" providerId="ADAL" clId="{E85912E3-C68F-4EB4-B761-6872A989CEE2}" dt="2022-09-14T20:36:05.331" v="9834" actId="20577"/>
          <ac:spMkLst>
            <pc:docMk/>
            <pc:sldMk cId="1914842949" sldId="931"/>
            <ac:spMk id="7" creationId="{3126AA10-DC1C-4E34-80DA-B427588F2BD9}"/>
          </ac:spMkLst>
        </pc:spChg>
      </pc:sldChg>
      <pc:sldChg chg="modSp add mod">
        <pc:chgData name="Alfred Asterjadhi" userId="39de57b9-85c0-4fd1-aaac-8ca2b6560ad0" providerId="ADAL" clId="{E85912E3-C68F-4EB4-B761-6872A989CEE2}" dt="2022-09-16T00:46:02.490" v="10624" actId="6549"/>
        <pc:sldMkLst>
          <pc:docMk/>
          <pc:sldMk cId="266010496" sldId="932"/>
        </pc:sldMkLst>
        <pc:spChg chg="mod">
          <ac:chgData name="Alfred Asterjadhi" userId="39de57b9-85c0-4fd1-aaac-8ca2b6560ad0" providerId="ADAL" clId="{E85912E3-C68F-4EB4-B761-6872A989CEE2}" dt="2022-09-15T22:21:57.342" v="10273" actId="13926"/>
          <ac:spMkLst>
            <pc:docMk/>
            <pc:sldMk cId="266010496" sldId="932"/>
            <ac:spMk id="2" creationId="{49510D9F-7498-4603-98A7-A6DB1EDD560E}"/>
          </ac:spMkLst>
        </pc:spChg>
        <pc:spChg chg="mod">
          <ac:chgData name="Alfred Asterjadhi" userId="39de57b9-85c0-4fd1-aaac-8ca2b6560ad0" providerId="ADAL" clId="{E85912E3-C68F-4EB4-B761-6872A989CEE2}" dt="2022-09-16T00:46:02.490" v="10624" actId="6549"/>
          <ac:spMkLst>
            <pc:docMk/>
            <pc:sldMk cId="266010496" sldId="932"/>
            <ac:spMk id="3" creationId="{93EB16D6-11CB-4092-9D44-C889CC5233EA}"/>
          </ac:spMkLst>
        </pc:spChg>
      </pc:sldChg>
      <pc:sldChg chg="modSp add mod">
        <pc:chgData name="Alfred Asterjadhi" userId="39de57b9-85c0-4fd1-aaac-8ca2b6560ad0" providerId="ADAL" clId="{E85912E3-C68F-4EB4-B761-6872A989CEE2}" dt="2022-09-16T00:48:10.834" v="10672"/>
        <pc:sldMkLst>
          <pc:docMk/>
          <pc:sldMk cId="410512183" sldId="933"/>
        </pc:sldMkLst>
        <pc:spChg chg="mod">
          <ac:chgData name="Alfred Asterjadhi" userId="39de57b9-85c0-4fd1-aaac-8ca2b6560ad0" providerId="ADAL" clId="{E85912E3-C68F-4EB4-B761-6872A989CEE2}" dt="2022-09-15T22:21:54.694" v="10272" actId="13926"/>
          <ac:spMkLst>
            <pc:docMk/>
            <pc:sldMk cId="410512183" sldId="933"/>
            <ac:spMk id="2" creationId="{49510D9F-7498-4603-98A7-A6DB1EDD560E}"/>
          </ac:spMkLst>
        </pc:spChg>
        <pc:spChg chg="mod">
          <ac:chgData name="Alfred Asterjadhi" userId="39de57b9-85c0-4fd1-aaac-8ca2b6560ad0" providerId="ADAL" clId="{E85912E3-C68F-4EB4-B761-6872A989CEE2}" dt="2022-09-16T00:48:10.834" v="10672"/>
          <ac:spMkLst>
            <pc:docMk/>
            <pc:sldMk cId="410512183" sldId="933"/>
            <ac:spMk id="3" creationId="{93EB16D6-11CB-4092-9D44-C889CC5233EA}"/>
          </ac:spMkLst>
        </pc:spChg>
      </pc:sldChg>
      <pc:sldChg chg="modSp new del mod">
        <pc:chgData name="Alfred Asterjadhi" userId="39de57b9-85c0-4fd1-aaac-8ca2b6560ad0" providerId="ADAL" clId="{E85912E3-C68F-4EB4-B761-6872A989CEE2}" dt="2022-09-15T22:24:10.134" v="10319" actId="47"/>
        <pc:sldMkLst>
          <pc:docMk/>
          <pc:sldMk cId="4281232646" sldId="934"/>
        </pc:sldMkLst>
        <pc:spChg chg="mod">
          <ac:chgData name="Alfred Asterjadhi" userId="39de57b9-85c0-4fd1-aaac-8ca2b6560ad0" providerId="ADAL" clId="{E85912E3-C68F-4EB4-B761-6872A989CEE2}" dt="2022-09-14T21:59:57.043" v="9996" actId="20577"/>
          <ac:spMkLst>
            <pc:docMk/>
            <pc:sldMk cId="4281232646" sldId="934"/>
            <ac:spMk id="2" creationId="{259FB57A-A839-3993-387B-37D9EBE63606}"/>
          </ac:spMkLst>
        </pc:spChg>
        <pc:spChg chg="mod">
          <ac:chgData name="Alfred Asterjadhi" userId="39de57b9-85c0-4fd1-aaac-8ca2b6560ad0" providerId="ADAL" clId="{E85912E3-C68F-4EB4-B761-6872A989CEE2}" dt="2022-09-14T22:02:54.415" v="10001"/>
          <ac:spMkLst>
            <pc:docMk/>
            <pc:sldMk cId="4281232646" sldId="934"/>
            <ac:spMk id="3" creationId="{5F0F392C-B35F-1697-3BA8-65FEFDD77DB3}"/>
          </ac:spMkLst>
        </pc:spChg>
      </pc:sldChg>
      <pc:sldChg chg="modSp add mod">
        <pc:chgData name="Alfred Asterjadhi" userId="39de57b9-85c0-4fd1-aaac-8ca2b6560ad0" providerId="ADAL" clId="{E85912E3-C68F-4EB4-B761-6872A989CEE2}" dt="2022-09-16T00:50:54.544" v="10738" actId="6549"/>
        <pc:sldMkLst>
          <pc:docMk/>
          <pc:sldMk cId="402250090" sldId="935"/>
        </pc:sldMkLst>
        <pc:spChg chg="mod">
          <ac:chgData name="Alfred Asterjadhi" userId="39de57b9-85c0-4fd1-aaac-8ca2b6560ad0" providerId="ADAL" clId="{E85912E3-C68F-4EB4-B761-6872A989CEE2}" dt="2022-09-15T22:21:50.505" v="10271" actId="13926"/>
          <ac:spMkLst>
            <pc:docMk/>
            <pc:sldMk cId="402250090" sldId="935"/>
            <ac:spMk id="2" creationId="{49510D9F-7498-4603-98A7-A6DB1EDD560E}"/>
          </ac:spMkLst>
        </pc:spChg>
        <pc:spChg chg="mod">
          <ac:chgData name="Alfred Asterjadhi" userId="39de57b9-85c0-4fd1-aaac-8ca2b6560ad0" providerId="ADAL" clId="{E85912E3-C68F-4EB4-B761-6872A989CEE2}" dt="2022-09-16T00:50:54.544" v="10738" actId="6549"/>
          <ac:spMkLst>
            <pc:docMk/>
            <pc:sldMk cId="402250090" sldId="935"/>
            <ac:spMk id="3" creationId="{93EB16D6-11CB-4092-9D44-C889CC5233EA}"/>
          </ac:spMkLst>
        </pc:spChg>
      </pc:sldChg>
      <pc:sldChg chg="modSp add mod">
        <pc:chgData name="Alfred Asterjadhi" userId="39de57b9-85c0-4fd1-aaac-8ca2b6560ad0" providerId="ADAL" clId="{E85912E3-C68F-4EB4-B761-6872A989CEE2}" dt="2022-09-16T00:49:16.985" v="10709"/>
        <pc:sldMkLst>
          <pc:docMk/>
          <pc:sldMk cId="1773076798" sldId="936"/>
        </pc:sldMkLst>
        <pc:spChg chg="mod">
          <ac:chgData name="Alfred Asterjadhi" userId="39de57b9-85c0-4fd1-aaac-8ca2b6560ad0" providerId="ADAL" clId="{E85912E3-C68F-4EB4-B761-6872A989CEE2}" dt="2022-09-15T22:23:34.800" v="10294" actId="20577"/>
          <ac:spMkLst>
            <pc:docMk/>
            <pc:sldMk cId="1773076798" sldId="936"/>
            <ac:spMk id="2" creationId="{12372A2F-8025-42D4-B5ED-6E7667DF00C8}"/>
          </ac:spMkLst>
        </pc:spChg>
        <pc:spChg chg="mod">
          <ac:chgData name="Alfred Asterjadhi" userId="39de57b9-85c0-4fd1-aaac-8ca2b6560ad0" providerId="ADAL" clId="{E85912E3-C68F-4EB4-B761-6872A989CEE2}" dt="2022-09-15T22:23:38.393" v="10303" actId="20577"/>
          <ac:spMkLst>
            <pc:docMk/>
            <pc:sldMk cId="1773076798" sldId="936"/>
            <ac:spMk id="6" creationId="{B63EF7E7-1362-4206-B209-115D49A6AA5A}"/>
          </ac:spMkLst>
        </pc:spChg>
        <pc:spChg chg="mod">
          <ac:chgData name="Alfred Asterjadhi" userId="39de57b9-85c0-4fd1-aaac-8ca2b6560ad0" providerId="ADAL" clId="{E85912E3-C68F-4EB4-B761-6872A989CEE2}" dt="2022-09-16T00:49:16.985" v="10709"/>
          <ac:spMkLst>
            <pc:docMk/>
            <pc:sldMk cId="1773076798" sldId="936"/>
            <ac:spMk id="10" creationId="{99A414B4-2CCE-47B7-A036-CF3630BA2538}"/>
          </ac:spMkLst>
        </pc:spChg>
      </pc:sldChg>
      <pc:sldChg chg="modSp new mod">
        <pc:chgData name="Alfred Asterjadhi" userId="39de57b9-85c0-4fd1-aaac-8ca2b6560ad0" providerId="ADAL" clId="{E85912E3-C68F-4EB4-B761-6872A989CEE2}" dt="2022-09-16T00:57:39.211" v="10885"/>
        <pc:sldMkLst>
          <pc:docMk/>
          <pc:sldMk cId="211810868" sldId="937"/>
        </pc:sldMkLst>
        <pc:spChg chg="mod">
          <ac:chgData name="Alfred Asterjadhi" userId="39de57b9-85c0-4fd1-aaac-8ca2b6560ad0" providerId="ADAL" clId="{E85912E3-C68F-4EB4-B761-6872A989CEE2}" dt="2022-09-16T00:56:50.188" v="10853" actId="6549"/>
          <ac:spMkLst>
            <pc:docMk/>
            <pc:sldMk cId="211810868" sldId="937"/>
            <ac:spMk id="2" creationId="{78E0B067-ABE7-DE05-065D-2628E6E451B5}"/>
          </ac:spMkLst>
        </pc:spChg>
        <pc:spChg chg="mod">
          <ac:chgData name="Alfred Asterjadhi" userId="39de57b9-85c0-4fd1-aaac-8ca2b6560ad0" providerId="ADAL" clId="{E85912E3-C68F-4EB4-B761-6872A989CEE2}" dt="2022-09-16T00:57:39.211" v="10885"/>
          <ac:spMkLst>
            <pc:docMk/>
            <pc:sldMk cId="211810868" sldId="937"/>
            <ac:spMk id="3" creationId="{92CDABE8-248C-9573-CB77-DDDB40ADCABC}"/>
          </ac:spMkLst>
        </pc:spChg>
      </pc:sldChg>
      <pc:sldChg chg="modSp add mod">
        <pc:chgData name="Alfred Asterjadhi" userId="39de57b9-85c0-4fd1-aaac-8ca2b6560ad0" providerId="ADAL" clId="{E85912E3-C68F-4EB4-B761-6872A989CEE2}" dt="2022-09-16T00:56:39.720" v="10850"/>
        <pc:sldMkLst>
          <pc:docMk/>
          <pc:sldMk cId="887719972" sldId="938"/>
        </pc:sldMkLst>
        <pc:spChg chg="mod">
          <ac:chgData name="Alfred Asterjadhi" userId="39de57b9-85c0-4fd1-aaac-8ca2b6560ad0" providerId="ADAL" clId="{E85912E3-C68F-4EB4-B761-6872A989CEE2}" dt="2022-09-16T00:51:18.257" v="10751" actId="20577"/>
          <ac:spMkLst>
            <pc:docMk/>
            <pc:sldMk cId="887719972" sldId="938"/>
            <ac:spMk id="2" creationId="{49510D9F-7498-4603-98A7-A6DB1EDD560E}"/>
          </ac:spMkLst>
        </pc:spChg>
        <pc:spChg chg="mod">
          <ac:chgData name="Alfred Asterjadhi" userId="39de57b9-85c0-4fd1-aaac-8ca2b6560ad0" providerId="ADAL" clId="{E85912E3-C68F-4EB4-B761-6872A989CEE2}" dt="2022-09-16T00:56:39.720" v="10850"/>
          <ac:spMkLst>
            <pc:docMk/>
            <pc:sldMk cId="887719972" sldId="938"/>
            <ac:spMk id="3" creationId="{93EB16D6-11CB-4092-9D44-C889CC5233EA}"/>
          </ac:spMkLst>
        </pc:spChg>
      </pc:sldChg>
      <pc:sldChg chg="modSp add mod">
        <pc:chgData name="Alfred Asterjadhi" userId="39de57b9-85c0-4fd1-aaac-8ca2b6560ad0" providerId="ADAL" clId="{E85912E3-C68F-4EB4-B761-6872A989CEE2}" dt="2022-10-10T14:33:07.820" v="11249" actId="20577"/>
        <pc:sldMkLst>
          <pc:docMk/>
          <pc:sldMk cId="9881894" sldId="939"/>
        </pc:sldMkLst>
        <pc:spChg chg="mod">
          <ac:chgData name="Alfred Asterjadhi" userId="39de57b9-85c0-4fd1-aaac-8ca2b6560ad0" providerId="ADAL" clId="{E85912E3-C68F-4EB4-B761-6872A989CEE2}" dt="2022-10-10T14:33:07.820" v="11249" actId="20577"/>
          <ac:spMkLst>
            <pc:docMk/>
            <pc:sldMk cId="9881894" sldId="939"/>
            <ac:spMk id="7" creationId="{3126AA10-DC1C-4E34-80DA-B427588F2BD9}"/>
          </ac:spMkLst>
        </pc:spChg>
      </pc:sldChg>
      <pc:sldChg chg="modSp add mod">
        <pc:chgData name="Alfred Asterjadhi" userId="39de57b9-85c0-4fd1-aaac-8ca2b6560ad0" providerId="ADAL" clId="{E85912E3-C68F-4EB4-B761-6872A989CEE2}" dt="2022-10-14T23:50:39.766" v="11956" actId="20577"/>
        <pc:sldMkLst>
          <pc:docMk/>
          <pc:sldMk cId="1969670249" sldId="940"/>
        </pc:sldMkLst>
        <pc:spChg chg="mod">
          <ac:chgData name="Alfred Asterjadhi" userId="39de57b9-85c0-4fd1-aaac-8ca2b6560ad0" providerId="ADAL" clId="{E85912E3-C68F-4EB4-B761-6872A989CEE2}" dt="2022-09-27T01:20:50.530" v="11075" actId="20577"/>
          <ac:spMkLst>
            <pc:docMk/>
            <pc:sldMk cId="1969670249" sldId="940"/>
            <ac:spMk id="2" creationId="{49510D9F-7498-4603-98A7-A6DB1EDD560E}"/>
          </ac:spMkLst>
        </pc:spChg>
        <pc:spChg chg="mod">
          <ac:chgData name="Alfred Asterjadhi" userId="39de57b9-85c0-4fd1-aaac-8ca2b6560ad0" providerId="ADAL" clId="{E85912E3-C68F-4EB4-B761-6872A989CEE2}" dt="2022-09-27T01:17:35.741" v="11073" actId="20577"/>
          <ac:spMkLst>
            <pc:docMk/>
            <pc:sldMk cId="1969670249" sldId="940"/>
            <ac:spMk id="3" creationId="{93EB16D6-11CB-4092-9D44-C889CC5233EA}"/>
          </ac:spMkLst>
        </pc:spChg>
        <pc:spChg chg="mod">
          <ac:chgData name="Alfred Asterjadhi" userId="39de57b9-85c0-4fd1-aaac-8ca2b6560ad0" providerId="ADAL" clId="{E85912E3-C68F-4EB4-B761-6872A989CEE2}" dt="2022-10-14T23:50:39.766" v="11956" actId="20577"/>
          <ac:spMkLst>
            <pc:docMk/>
            <pc:sldMk cId="1969670249" sldId="940"/>
            <ac:spMk id="6" creationId="{536B0377-C8E2-442F-A310-3A1EE7A7D0C0}"/>
          </ac:spMkLst>
        </pc:spChg>
      </pc:sldChg>
      <pc:sldChg chg="modSp new del mod">
        <pc:chgData name="Alfred Asterjadhi" userId="39de57b9-85c0-4fd1-aaac-8ca2b6560ad0" providerId="ADAL" clId="{E85912E3-C68F-4EB4-B761-6872A989CEE2}" dt="2022-10-12T18:12:25.074" v="11466" actId="47"/>
        <pc:sldMkLst>
          <pc:docMk/>
          <pc:sldMk cId="724441156" sldId="941"/>
        </pc:sldMkLst>
        <pc:spChg chg="mod">
          <ac:chgData name="Alfred Asterjadhi" userId="39de57b9-85c0-4fd1-aaac-8ca2b6560ad0" providerId="ADAL" clId="{E85912E3-C68F-4EB4-B761-6872A989CEE2}" dt="2022-09-27T15:46:04.516" v="11195" actId="207"/>
          <ac:spMkLst>
            <pc:docMk/>
            <pc:sldMk cId="724441156" sldId="941"/>
            <ac:spMk id="2" creationId="{6A6EC69C-CFA7-5722-FAB8-01D10BE1575D}"/>
          </ac:spMkLst>
        </pc:spChg>
        <pc:spChg chg="mod">
          <ac:chgData name="Alfred Asterjadhi" userId="39de57b9-85c0-4fd1-aaac-8ca2b6560ad0" providerId="ADAL" clId="{E85912E3-C68F-4EB4-B761-6872A989CEE2}" dt="2022-09-27T15:08:10.044" v="11194"/>
          <ac:spMkLst>
            <pc:docMk/>
            <pc:sldMk cId="724441156" sldId="941"/>
            <ac:spMk id="3" creationId="{BABDF076-E1B3-DB49-6064-5DF87DEBBF37}"/>
          </ac:spMkLst>
        </pc:spChg>
      </pc:sldChg>
      <pc:sldChg chg="modSp add mod">
        <pc:chgData name="Alfred Asterjadhi" userId="39de57b9-85c0-4fd1-aaac-8ca2b6560ad0" providerId="ADAL" clId="{E85912E3-C68F-4EB4-B761-6872A989CEE2}" dt="2022-10-14T23:50:46.086" v="11957"/>
        <pc:sldMkLst>
          <pc:docMk/>
          <pc:sldMk cId="2705553056" sldId="942"/>
        </pc:sldMkLst>
        <pc:spChg chg="mod">
          <ac:chgData name="Alfred Asterjadhi" userId="39de57b9-85c0-4fd1-aaac-8ca2b6560ad0" providerId="ADAL" clId="{E85912E3-C68F-4EB4-B761-6872A989CEE2}" dt="2022-09-27T01:21:02.362" v="11081" actId="20577"/>
          <ac:spMkLst>
            <pc:docMk/>
            <pc:sldMk cId="2705553056" sldId="942"/>
            <ac:spMk id="2" creationId="{49510D9F-7498-4603-98A7-A6DB1EDD560E}"/>
          </ac:spMkLst>
        </pc:spChg>
        <pc:spChg chg="mod">
          <ac:chgData name="Alfred Asterjadhi" userId="39de57b9-85c0-4fd1-aaac-8ca2b6560ad0" providerId="ADAL" clId="{E85912E3-C68F-4EB4-B761-6872A989CEE2}" dt="2022-10-12T18:08:33.241" v="11331" actId="6549"/>
          <ac:spMkLst>
            <pc:docMk/>
            <pc:sldMk cId="2705553056" sldId="942"/>
            <ac:spMk id="3" creationId="{93EB16D6-11CB-4092-9D44-C889CC5233EA}"/>
          </ac:spMkLst>
        </pc:spChg>
        <pc:spChg chg="mod">
          <ac:chgData name="Alfred Asterjadhi" userId="39de57b9-85c0-4fd1-aaac-8ca2b6560ad0" providerId="ADAL" clId="{E85912E3-C68F-4EB4-B761-6872A989CEE2}" dt="2022-10-14T23:50:46.086" v="11957"/>
          <ac:spMkLst>
            <pc:docMk/>
            <pc:sldMk cId="2705553056" sldId="942"/>
            <ac:spMk id="6" creationId="{536B0377-C8E2-442F-A310-3A1EE7A7D0C0}"/>
          </ac:spMkLst>
        </pc:spChg>
      </pc:sldChg>
      <pc:sldChg chg="modSp add mod">
        <pc:chgData name="Alfred Asterjadhi" userId="39de57b9-85c0-4fd1-aaac-8ca2b6560ad0" providerId="ADAL" clId="{E85912E3-C68F-4EB4-B761-6872A989CEE2}" dt="2022-10-14T23:50:50.525" v="11959"/>
        <pc:sldMkLst>
          <pc:docMk/>
          <pc:sldMk cId="1724087156" sldId="943"/>
        </pc:sldMkLst>
        <pc:spChg chg="mod">
          <ac:chgData name="Alfred Asterjadhi" userId="39de57b9-85c0-4fd1-aaac-8ca2b6560ad0" providerId="ADAL" clId="{E85912E3-C68F-4EB4-B761-6872A989CEE2}" dt="2022-10-13T16:22:31.042" v="11500" actId="20577"/>
          <ac:spMkLst>
            <pc:docMk/>
            <pc:sldMk cId="1724087156" sldId="943"/>
            <ac:spMk id="2" creationId="{49510D9F-7498-4603-98A7-A6DB1EDD560E}"/>
          </ac:spMkLst>
        </pc:spChg>
        <pc:spChg chg="mod">
          <ac:chgData name="Alfred Asterjadhi" userId="39de57b9-85c0-4fd1-aaac-8ca2b6560ad0" providerId="ADAL" clId="{E85912E3-C68F-4EB4-B761-6872A989CEE2}" dt="2022-10-12T17:48:46.697" v="11329" actId="20577"/>
          <ac:spMkLst>
            <pc:docMk/>
            <pc:sldMk cId="1724087156" sldId="943"/>
            <ac:spMk id="3" creationId="{93EB16D6-11CB-4092-9D44-C889CC5233EA}"/>
          </ac:spMkLst>
        </pc:spChg>
        <pc:spChg chg="mod">
          <ac:chgData name="Alfred Asterjadhi" userId="39de57b9-85c0-4fd1-aaac-8ca2b6560ad0" providerId="ADAL" clId="{E85912E3-C68F-4EB4-B761-6872A989CEE2}" dt="2022-10-14T23:50:50.525" v="11959"/>
          <ac:spMkLst>
            <pc:docMk/>
            <pc:sldMk cId="1724087156" sldId="943"/>
            <ac:spMk id="6" creationId="{536B0377-C8E2-442F-A310-3A1EE7A7D0C0}"/>
          </ac:spMkLst>
        </pc:spChg>
      </pc:sldChg>
      <pc:sldChg chg="modSp add mod">
        <pc:chgData name="Alfred Asterjadhi" userId="39de57b9-85c0-4fd1-aaac-8ca2b6560ad0" providerId="ADAL" clId="{E85912E3-C68F-4EB4-B761-6872A989CEE2}" dt="2022-10-14T23:50:53.918" v="11960"/>
        <pc:sldMkLst>
          <pc:docMk/>
          <pc:sldMk cId="2048794936" sldId="944"/>
        </pc:sldMkLst>
        <pc:spChg chg="mod">
          <ac:chgData name="Alfred Asterjadhi" userId="39de57b9-85c0-4fd1-aaac-8ca2b6560ad0" providerId="ADAL" clId="{E85912E3-C68F-4EB4-B761-6872A989CEE2}" dt="2022-10-13T16:22:33.449" v="11501" actId="20577"/>
          <ac:spMkLst>
            <pc:docMk/>
            <pc:sldMk cId="2048794936" sldId="944"/>
            <ac:spMk id="2" creationId="{49510D9F-7498-4603-98A7-A6DB1EDD560E}"/>
          </ac:spMkLst>
        </pc:spChg>
        <pc:spChg chg="mod">
          <ac:chgData name="Alfred Asterjadhi" userId="39de57b9-85c0-4fd1-aaac-8ca2b6560ad0" providerId="ADAL" clId="{E85912E3-C68F-4EB4-B761-6872A989CEE2}" dt="2022-10-12T18:12:16.835" v="11462" actId="20577"/>
          <ac:spMkLst>
            <pc:docMk/>
            <pc:sldMk cId="2048794936" sldId="944"/>
            <ac:spMk id="3" creationId="{93EB16D6-11CB-4092-9D44-C889CC5233EA}"/>
          </ac:spMkLst>
        </pc:spChg>
        <pc:spChg chg="mod">
          <ac:chgData name="Alfred Asterjadhi" userId="39de57b9-85c0-4fd1-aaac-8ca2b6560ad0" providerId="ADAL" clId="{E85912E3-C68F-4EB4-B761-6872A989CEE2}" dt="2022-10-14T23:50:53.918" v="11960"/>
          <ac:spMkLst>
            <pc:docMk/>
            <pc:sldMk cId="2048794936" sldId="944"/>
            <ac:spMk id="6" creationId="{536B0377-C8E2-442F-A310-3A1EE7A7D0C0}"/>
          </ac:spMkLst>
        </pc:spChg>
      </pc:sldChg>
      <pc:sldChg chg="modSp add mod">
        <pc:chgData name="Alfred Asterjadhi" userId="39de57b9-85c0-4fd1-aaac-8ca2b6560ad0" providerId="ADAL" clId="{E85912E3-C68F-4EB4-B761-6872A989CEE2}" dt="2022-10-14T23:50:48.492" v="11958"/>
        <pc:sldMkLst>
          <pc:docMk/>
          <pc:sldMk cId="2022998334" sldId="945"/>
        </pc:sldMkLst>
        <pc:spChg chg="mod">
          <ac:chgData name="Alfred Asterjadhi" userId="39de57b9-85c0-4fd1-aaac-8ca2b6560ad0" providerId="ADAL" clId="{E85912E3-C68F-4EB4-B761-6872A989CEE2}" dt="2022-10-13T16:21:56.004" v="11470" actId="20577"/>
          <ac:spMkLst>
            <pc:docMk/>
            <pc:sldMk cId="2022998334" sldId="945"/>
            <ac:spMk id="2" creationId="{49510D9F-7498-4603-98A7-A6DB1EDD560E}"/>
          </ac:spMkLst>
        </pc:spChg>
        <pc:spChg chg="mod">
          <ac:chgData name="Alfred Asterjadhi" userId="39de57b9-85c0-4fd1-aaac-8ca2b6560ad0" providerId="ADAL" clId="{E85912E3-C68F-4EB4-B761-6872A989CEE2}" dt="2022-10-13T16:39:57.435" v="11571" actId="20577"/>
          <ac:spMkLst>
            <pc:docMk/>
            <pc:sldMk cId="2022998334" sldId="945"/>
            <ac:spMk id="3" creationId="{93EB16D6-11CB-4092-9D44-C889CC5233EA}"/>
          </ac:spMkLst>
        </pc:spChg>
        <pc:spChg chg="mod">
          <ac:chgData name="Alfred Asterjadhi" userId="39de57b9-85c0-4fd1-aaac-8ca2b6560ad0" providerId="ADAL" clId="{E85912E3-C68F-4EB4-B761-6872A989CEE2}" dt="2022-10-14T23:50:48.492" v="11958"/>
          <ac:spMkLst>
            <pc:docMk/>
            <pc:sldMk cId="2022998334" sldId="945"/>
            <ac:spMk id="6" creationId="{536B0377-C8E2-442F-A310-3A1EE7A7D0C0}"/>
          </ac:spMkLst>
        </pc:spChg>
      </pc:sldChg>
      <pc:sldChg chg="addSp delSp modSp new mod">
        <pc:chgData name="Alfred Asterjadhi" userId="39de57b9-85c0-4fd1-aaac-8ca2b6560ad0" providerId="ADAL" clId="{E85912E3-C68F-4EB4-B761-6872A989CEE2}" dt="2022-10-23T16:16:35.585" v="12199" actId="207"/>
        <pc:sldMkLst>
          <pc:docMk/>
          <pc:sldMk cId="3935425408" sldId="946"/>
        </pc:sldMkLst>
        <pc:spChg chg="mod">
          <ac:chgData name="Alfred Asterjadhi" userId="39de57b9-85c0-4fd1-aaac-8ca2b6560ad0" providerId="ADAL" clId="{E85912E3-C68F-4EB4-B761-6872A989CEE2}" dt="2022-10-14T23:45:39" v="11619"/>
          <ac:spMkLst>
            <pc:docMk/>
            <pc:sldMk cId="3935425408" sldId="946"/>
            <ac:spMk id="2" creationId="{41C54AEC-4D0A-EE22-BBF2-273BDCA79AC5}"/>
          </ac:spMkLst>
        </pc:spChg>
        <pc:spChg chg="mod">
          <ac:chgData name="Alfred Asterjadhi" userId="39de57b9-85c0-4fd1-aaac-8ca2b6560ad0" providerId="ADAL" clId="{E85912E3-C68F-4EB4-B761-6872A989CEE2}" dt="2022-10-23T16:16:35.585" v="12199" actId="207"/>
          <ac:spMkLst>
            <pc:docMk/>
            <pc:sldMk cId="3935425408" sldId="946"/>
            <ac:spMk id="3" creationId="{259D4704-B128-129E-1B24-DB5C108A3BFD}"/>
          </ac:spMkLst>
        </pc:spChg>
        <pc:spChg chg="mod">
          <ac:chgData name="Alfred Asterjadhi" userId="39de57b9-85c0-4fd1-aaac-8ca2b6560ad0" providerId="ADAL" clId="{E85912E3-C68F-4EB4-B761-6872A989CEE2}" dt="2022-10-14T23:45:39" v="11619"/>
          <ac:spMkLst>
            <pc:docMk/>
            <pc:sldMk cId="3935425408" sldId="946"/>
            <ac:spMk id="4" creationId="{C1E1F404-333E-91F9-A973-EA3172142DDB}"/>
          </ac:spMkLst>
        </pc:spChg>
        <pc:spChg chg="mod">
          <ac:chgData name="Alfred Asterjadhi" userId="39de57b9-85c0-4fd1-aaac-8ca2b6560ad0" providerId="ADAL" clId="{E85912E3-C68F-4EB4-B761-6872A989CEE2}" dt="2022-10-14T23:45:39" v="11619"/>
          <ac:spMkLst>
            <pc:docMk/>
            <pc:sldMk cId="3935425408" sldId="946"/>
            <ac:spMk id="5" creationId="{CAF7826D-E941-6833-6E87-138DE066D423}"/>
          </ac:spMkLst>
        </pc:spChg>
        <pc:spChg chg="mod">
          <ac:chgData name="Alfred Asterjadhi" userId="39de57b9-85c0-4fd1-aaac-8ca2b6560ad0" providerId="ADAL" clId="{E85912E3-C68F-4EB4-B761-6872A989CEE2}" dt="2022-10-14T23:50:56.065" v="11961"/>
          <ac:spMkLst>
            <pc:docMk/>
            <pc:sldMk cId="3935425408" sldId="946"/>
            <ac:spMk id="6" creationId="{6B1EBA60-08F1-CA3A-690D-84DA5B8A6D46}"/>
          </ac:spMkLst>
        </pc:spChg>
        <pc:spChg chg="add del mod">
          <ac:chgData name="Alfred Asterjadhi" userId="39de57b9-85c0-4fd1-aaac-8ca2b6560ad0" providerId="ADAL" clId="{E85912E3-C68F-4EB4-B761-6872A989CEE2}" dt="2022-10-14T23:45:39" v="11619"/>
          <ac:spMkLst>
            <pc:docMk/>
            <pc:sldMk cId="3935425408" sldId="946"/>
            <ac:spMk id="7" creationId="{A69B2D97-AAF7-B379-F207-0A692E65E04A}"/>
          </ac:spMkLst>
        </pc:spChg>
        <pc:spChg chg="add del mod">
          <ac:chgData name="Alfred Asterjadhi" userId="39de57b9-85c0-4fd1-aaac-8ca2b6560ad0" providerId="ADAL" clId="{E85912E3-C68F-4EB4-B761-6872A989CEE2}" dt="2022-10-14T23:45:39" v="11619"/>
          <ac:spMkLst>
            <pc:docMk/>
            <pc:sldMk cId="3935425408" sldId="946"/>
            <ac:spMk id="8" creationId="{38EB1AE1-455E-6D68-60D7-8FA8D04E2A17}"/>
          </ac:spMkLst>
        </pc:spChg>
        <pc:spChg chg="add del mod">
          <ac:chgData name="Alfred Asterjadhi" userId="39de57b9-85c0-4fd1-aaac-8ca2b6560ad0" providerId="ADAL" clId="{E85912E3-C68F-4EB4-B761-6872A989CEE2}" dt="2022-10-14T23:45:39" v="11619"/>
          <ac:spMkLst>
            <pc:docMk/>
            <pc:sldMk cId="3935425408" sldId="946"/>
            <ac:spMk id="9" creationId="{64242E5E-490E-9187-FC5F-10EB24834746}"/>
          </ac:spMkLst>
        </pc:spChg>
        <pc:spChg chg="add del mod">
          <ac:chgData name="Alfred Asterjadhi" userId="39de57b9-85c0-4fd1-aaac-8ca2b6560ad0" providerId="ADAL" clId="{E85912E3-C68F-4EB4-B761-6872A989CEE2}" dt="2022-10-14T23:45:39" v="11619"/>
          <ac:spMkLst>
            <pc:docMk/>
            <pc:sldMk cId="3935425408" sldId="946"/>
            <ac:spMk id="10" creationId="{D2B8C86D-67EE-C2C1-B8B7-0332917DB54F}"/>
          </ac:spMkLst>
        </pc:spChg>
        <pc:spChg chg="add del mod">
          <ac:chgData name="Alfred Asterjadhi" userId="39de57b9-85c0-4fd1-aaac-8ca2b6560ad0" providerId="ADAL" clId="{E85912E3-C68F-4EB4-B761-6872A989CEE2}" dt="2022-10-14T23:45:39" v="11619"/>
          <ac:spMkLst>
            <pc:docMk/>
            <pc:sldMk cId="3935425408" sldId="946"/>
            <ac:spMk id="11" creationId="{BC024CA4-8A86-78C1-F42C-044844D2A4C8}"/>
          </ac:spMkLst>
        </pc:spChg>
      </pc:sldChg>
      <pc:sldChg chg="modSp add mod">
        <pc:chgData name="Alfred Asterjadhi" userId="39de57b9-85c0-4fd1-aaac-8ca2b6560ad0" providerId="ADAL" clId="{E85912E3-C68F-4EB4-B761-6872A989CEE2}" dt="2022-10-18T03:48:34.720" v="12039" actId="20577"/>
        <pc:sldMkLst>
          <pc:docMk/>
          <pc:sldMk cId="3886147155" sldId="947"/>
        </pc:sldMkLst>
        <pc:spChg chg="mod">
          <ac:chgData name="Alfred Asterjadhi" userId="39de57b9-85c0-4fd1-aaac-8ca2b6560ad0" providerId="ADAL" clId="{E85912E3-C68F-4EB4-B761-6872A989CEE2}" dt="2022-10-18T03:40:17.424" v="11981" actId="20577"/>
          <ac:spMkLst>
            <pc:docMk/>
            <pc:sldMk cId="3886147155" sldId="947"/>
            <ac:spMk id="2" creationId="{49510D9F-7498-4603-98A7-A6DB1EDD560E}"/>
          </ac:spMkLst>
        </pc:spChg>
        <pc:spChg chg="mod">
          <ac:chgData name="Alfred Asterjadhi" userId="39de57b9-85c0-4fd1-aaac-8ca2b6560ad0" providerId="ADAL" clId="{E85912E3-C68F-4EB4-B761-6872A989CEE2}" dt="2022-10-18T03:48:34.720" v="12039" actId="20577"/>
          <ac:spMkLst>
            <pc:docMk/>
            <pc:sldMk cId="3886147155" sldId="947"/>
            <ac:spMk id="3" creationId="{93EB16D6-11CB-4092-9D44-C889CC5233EA}"/>
          </ac:spMkLst>
        </pc:spChg>
      </pc:sldChg>
      <pc:sldChg chg="modSp add mod">
        <pc:chgData name="Alfred Asterjadhi" userId="39de57b9-85c0-4fd1-aaac-8ca2b6560ad0" providerId="ADAL" clId="{E85912E3-C68F-4EB4-B761-6872A989CEE2}" dt="2022-10-18T03:40:07.677" v="11979" actId="33524"/>
        <pc:sldMkLst>
          <pc:docMk/>
          <pc:sldMk cId="1288529324" sldId="948"/>
        </pc:sldMkLst>
        <pc:spChg chg="mod">
          <ac:chgData name="Alfred Asterjadhi" userId="39de57b9-85c0-4fd1-aaac-8ca2b6560ad0" providerId="ADAL" clId="{E85912E3-C68F-4EB4-B761-6872A989CEE2}" dt="2022-10-18T03:40:07.677" v="11979" actId="33524"/>
          <ac:spMkLst>
            <pc:docMk/>
            <pc:sldMk cId="1288529324" sldId="948"/>
            <ac:spMk id="7" creationId="{3126AA10-DC1C-4E34-80DA-B427588F2BD9}"/>
          </ac:spMkLst>
        </pc:spChg>
      </pc:sldChg>
      <pc:sldChg chg="modSp add mod">
        <pc:chgData name="Alfred Asterjadhi" userId="39de57b9-85c0-4fd1-aaac-8ca2b6560ad0" providerId="ADAL" clId="{E85912E3-C68F-4EB4-B761-6872A989CEE2}" dt="2022-10-20T17:33:04.267" v="12180" actId="114"/>
        <pc:sldMkLst>
          <pc:docMk/>
          <pc:sldMk cId="1475195319" sldId="949"/>
        </pc:sldMkLst>
        <pc:spChg chg="mod">
          <ac:chgData name="Alfred Asterjadhi" userId="39de57b9-85c0-4fd1-aaac-8ca2b6560ad0" providerId="ADAL" clId="{E85912E3-C68F-4EB4-B761-6872A989CEE2}" dt="2022-10-18T03:53:14.468" v="12044" actId="20577"/>
          <ac:spMkLst>
            <pc:docMk/>
            <pc:sldMk cId="1475195319" sldId="949"/>
            <ac:spMk id="2" creationId="{49510D9F-7498-4603-98A7-A6DB1EDD560E}"/>
          </ac:spMkLst>
        </pc:spChg>
        <pc:spChg chg="mod">
          <ac:chgData name="Alfred Asterjadhi" userId="39de57b9-85c0-4fd1-aaac-8ca2b6560ad0" providerId="ADAL" clId="{E85912E3-C68F-4EB4-B761-6872A989CEE2}" dt="2022-10-20T17:33:04.267" v="12180" actId="114"/>
          <ac:spMkLst>
            <pc:docMk/>
            <pc:sldMk cId="1475195319" sldId="949"/>
            <ac:spMk id="3" creationId="{93EB16D6-11CB-4092-9D44-C889CC5233EA}"/>
          </ac:spMkLst>
        </pc:spChg>
      </pc:sldChg>
      <pc:sldMasterChg chg="modSp mod modSldLayout">
        <pc:chgData name="Alfred Asterjadhi" userId="39de57b9-85c0-4fd1-aaac-8ca2b6560ad0" providerId="ADAL" clId="{E85912E3-C68F-4EB4-B761-6872A989CEE2}" dt="2022-10-23T16:16:51.804" v="12201" actId="20577"/>
        <pc:sldMasterMkLst>
          <pc:docMk/>
          <pc:sldMasterMk cId="0" sldId="2147483648"/>
        </pc:sldMasterMkLst>
        <pc:spChg chg="mod">
          <ac:chgData name="Alfred Asterjadhi" userId="39de57b9-85c0-4fd1-aaac-8ca2b6560ad0" providerId="ADAL" clId="{E85912E3-C68F-4EB4-B761-6872A989CEE2}" dt="2022-10-23T16:16:51.804" v="12201" actId="20577"/>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3-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2/11-22-1676-01-00be-lb-266-cr-for-cid-12538.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70-01-00be-lb266-remaining-cr-on-eht-phy-introduction.docx" TargetMode="External"/><Relationship Id="rId4" Type="http://schemas.openxmlformats.org/officeDocument/2006/relationships/hyperlink" Target="https://mentor.ieee.org/802.11/dcn/22/11-22-1716-01-00be-lb266-cr-for-36-3-10.doc" TargetMode="External"/></Relationships>
</file>

<file path=ppt/slides/_rels/slide69.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a:t>and </a:t>
            </a:r>
            <a:r>
              <a:rPr lang="en-US" altLang="en-US" sz="1600" b="1" dirty="0"/>
              <a:t>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 </a:t>
            </a:r>
          </a:p>
          <a:p>
            <a:pPr marL="0" indent="0"/>
            <a:r>
              <a:rPr lang="en-US" sz="1800" dirty="0"/>
              <a:t>Discussion:.</a:t>
            </a:r>
            <a:endParaRPr lang="en-US" sz="1800" b="0" dirty="0"/>
          </a:p>
          <a:p>
            <a:r>
              <a:rPr lang="en-US" sz="1800" dirty="0"/>
              <a:t>Result: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11-22/1773r3</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Move: 		Second:</a:t>
            </a:r>
          </a:p>
          <a:p>
            <a:pPr>
              <a:buFont typeface="Arial" panose="020B0604020202020204" pitchFamily="34" charset="0"/>
              <a:buChar char="•"/>
            </a:pPr>
            <a:r>
              <a:rPr lang="en-US" sz="1800" dirty="0"/>
              <a:t>Discussion:</a:t>
            </a:r>
          </a:p>
          <a:p>
            <a:pPr>
              <a:buFont typeface="Arial" panose="020B0604020202020204" pitchFamily="34" charset="0"/>
              <a:buChar char="•"/>
            </a:pPr>
            <a:r>
              <a:rPr lang="en-US" sz="1800" dirty="0"/>
              <a:t>Result:</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a:t>
            </a:r>
            <a:r>
              <a:rPr lang="en-US" dirty="0" err="1">
                <a:solidFill>
                  <a:schemeClr val="tx1"/>
                </a:solidFill>
              </a:rPr>
              <a:t>X</a:t>
            </a:r>
            <a:r>
              <a:rPr lang="en-US" baseline="30000" dirty="0" err="1">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12538 in </a:t>
            </a:r>
            <a:r>
              <a:rPr lang="en-US" sz="1200" b="0" dirty="0">
                <a:solidFill>
                  <a:schemeClr val="tx1"/>
                </a:solidFill>
                <a:hlinkClick r:id="rId3"/>
              </a:rPr>
              <a:t>11-22/1676r1</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4"/>
              </a:rPr>
              <a:t>11-22/1716r1</a:t>
            </a:r>
            <a:r>
              <a:rPr lang="en-US" sz="1200" b="0" dirty="0">
                <a:solidFill>
                  <a:schemeClr val="tx1"/>
                </a:solidFill>
              </a:rPr>
              <a:t> </a:t>
            </a:r>
            <a:r>
              <a:rPr lang="en-US" sz="1200" b="0" i="1" dirty="0">
                <a:solidFill>
                  <a:schemeClr val="tx1"/>
                </a:solidFill>
              </a:rPr>
              <a:t>[16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5"/>
              </a:rPr>
              <a:t>11-22/1770r1</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197570</TotalTime>
  <Words>10903</Words>
  <Application>Microsoft Office PowerPoint</Application>
  <PresentationFormat>On-screen Show (4:3)</PresentationFormat>
  <Paragraphs>939</Paragraphs>
  <Slides>69</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5" baseType="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Motions in November Xth</vt:lpstr>
      <vt:lpstr>Motion 453 (PHY)</vt:lpstr>
      <vt:lpstr>Motion 454 (MAC)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2329</cp:revision>
  <cp:lastPrinted>1601-01-01T00:00:00Z</cp:lastPrinted>
  <dcterms:created xsi:type="dcterms:W3CDTF">2017-01-26T15:28:16Z</dcterms:created>
  <dcterms:modified xsi:type="dcterms:W3CDTF">2022-10-23T16:16:53Z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