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1"/>
  </p:notesMasterIdLst>
  <p:handoutMasterIdLst>
    <p:handoutMasterId r:id="rId72"/>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292" dt="2022-10-14T23:50:11.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notesMaster" Target="notesMasters/notesMaster1.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0-14T23:50:56.065" v="11961"/>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14T23:50:39.766" v="11956" actId="20577"/>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09-27T01:17:35.741" v="11073" actId="20577"/>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14T23:50:46.086" v="11957"/>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12T18:08:33.241" v="11331"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14T23:50:50.525" v="1195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12T17:48:46.697" v="11329" actId="20577"/>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14T23:50:53.918" v="11960"/>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12T18:12:16.835" v="11462" actId="20577"/>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14T23:50:48.492" v="11958"/>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13T16:39:57.435" v="11571" actId="20577"/>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14T23:50:56.065" v="11961"/>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14T23:50:05.286" v="11949"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MasterChg chg="modSp mod modSldLayout">
        <pc:chgData name="Alfred Asterjadhi" userId="39de57b9-85c0-4fd1-aaac-8ca2b6560ad0" providerId="ADAL" clId="{E85912E3-C68F-4EB4-B761-6872A989CEE2}" dt="2022-10-12T18:13:01.924" v="11468" actId="6549"/>
        <pc:sldMasterMkLst>
          <pc:docMk/>
          <pc:sldMasterMk cId="0" sldId="2147483648"/>
        </pc:sldMasterMkLst>
        <pc:spChg chg="mod">
          <ac:chgData name="Alfred Asterjadhi" userId="39de57b9-85c0-4fd1-aaac-8ca2b6560ad0" providerId="ADAL" clId="{E85912E3-C68F-4EB4-B761-6872A989CEE2}" dt="2022-10-12T18:13:01.924" v="11468"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0-00be-11-22-xxxx-00-lb266-crs-for-cids-in-quarantine-part-1.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a:t>and </a:t>
            </a:r>
            <a:r>
              <a:rPr lang="en-US" altLang="en-US" sz="1600" b="1" dirty="0"/>
              <a:t>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 </a:t>
            </a:r>
          </a:p>
          <a:p>
            <a:pPr marL="0" indent="0"/>
            <a:r>
              <a:rPr lang="en-US" sz="1800" dirty="0"/>
              <a:t>Discussion:.</a:t>
            </a:r>
            <a:endParaRPr lang="en-US" sz="1800" b="0" dirty="0"/>
          </a:p>
          <a:p>
            <a:r>
              <a:rPr lang="en-US" sz="1800" dirty="0"/>
              <a:t>Result: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11-22/1773r0</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Move: 		Second:</a:t>
            </a:r>
          </a:p>
          <a:p>
            <a:pPr>
              <a:buFont typeface="Arial" panose="020B0604020202020204" pitchFamily="34" charset="0"/>
              <a:buChar char="•"/>
            </a:pPr>
            <a:r>
              <a:rPr lang="en-US" sz="1800" dirty="0"/>
              <a:t>Discussion:</a:t>
            </a:r>
          </a:p>
          <a:p>
            <a:pPr>
              <a:buFont typeface="Arial" panose="020B0604020202020204" pitchFamily="34" charset="0"/>
              <a:buChar char="•"/>
            </a:pPr>
            <a:r>
              <a:rPr lang="en-US" sz="1800" dirty="0"/>
              <a:t>Result:</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197550</TotalTime>
  <Words>10537</Words>
  <Application>Microsoft Office PowerPoint</Application>
  <PresentationFormat>On-screen Show (4:3)</PresentationFormat>
  <Paragraphs>901</Paragraphs>
  <Slides>66</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2" baseType="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2022-10-14T23:50:56Z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