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4"/>
  </p:notesMasterIdLst>
  <p:handoutMasterIdLst>
    <p:handoutMasterId r:id="rId65"/>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272" dt="2022-09-16T00:51:04.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71"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16T01:00:48.644" v="11014"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9-16T01:00:48.644" v="11014" actId="20577"/>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09-16T01:00:48.644" v="11014" actId="20577"/>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09-15T22:22:16.105" v="10279"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09-15T21:59:42.003" v="10213" actId="20577"/>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MasterChg chg="modSp mod modSldLayout">
        <pc:chgData name="Alfred Asterjadhi" userId="39de57b9-85c0-4fd1-aaac-8ca2b6560ad0" providerId="ADAL" clId="{E85912E3-C68F-4EB4-B761-6872A989CEE2}" dt="2022-09-15T23:23:36.218" v="10458" actId="6549"/>
        <pc:sldMasterMkLst>
          <pc:docMk/>
          <pc:sldMasterMk cId="0" sldId="2147483648"/>
        </pc:sldMasterMkLst>
        <pc:spChg chg="mod">
          <ac:chgData name="Alfred Asterjadhi" userId="39de57b9-85c0-4fd1-aaac-8ca2b6560ad0" providerId="ADAL" clId="{E85912E3-C68F-4EB4-B761-6872A989CEE2}" dt="2022-09-15T23:23:36.218" v="10458"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t>Result:</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rPr>
              <a:t>Result:</a:t>
            </a:r>
            <a:endParaRPr lang="en-US"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194377</TotalTime>
  <Words>9809</Words>
  <Application>Microsoft Office PowerPoint</Application>
  <PresentationFormat>On-screen Show (4:3)</PresentationFormat>
  <Paragraphs>811</Paragraphs>
  <Slides>59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5"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2022-09-16T01:01:15Z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