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4"/>
  </p:notesMasterIdLst>
  <p:handoutMasterIdLst>
    <p:handoutMasterId r:id="rId65"/>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31" r:id="rId53"/>
    <p:sldId id="929" r:id="rId54"/>
    <p:sldId id="930" r:id="rId55"/>
    <p:sldId id="926" r:id="rId56"/>
    <p:sldId id="932" r:id="rId57"/>
    <p:sldId id="933" r:id="rId58"/>
    <p:sldId id="936" r:id="rId59"/>
    <p:sldId id="935" r:id="rId60"/>
    <p:sldId id="938" r:id="rId61"/>
    <p:sldId id="937" r:id="rId62"/>
    <p:sldId id="908" r:id="rId6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912E3-C68F-4EB4-B761-6872A989CEE2}" v="272" dt="2022-09-16T00:51:04.1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theme" Target="theme/theme1.xml"/><Relationship Id="rId7" Type="http://schemas.openxmlformats.org/officeDocument/2006/relationships/slide" Target="slides/slide3.xml"/><Relationship Id="rId71"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5912E3-C68F-4EB4-B761-6872A989CEE2}"/>
    <pc:docChg chg="undo redo custSel addSld delSld modSld sldOrd modMainMaster">
      <pc:chgData name="Alfred Asterjadhi" userId="39de57b9-85c0-4fd1-aaac-8ca2b6560ad0" providerId="ADAL" clId="{E85912E3-C68F-4EB4-B761-6872A989CEE2}" dt="2022-09-16T01:00:48.644" v="11014" actId="20577"/>
      <pc:docMkLst>
        <pc:docMk/>
      </pc:docMkLst>
      <pc:sldChg chg="modSp mod">
        <pc:chgData name="Alfred Asterjadhi" userId="39de57b9-85c0-4fd1-aaac-8ca2b6560ad0" providerId="ADAL" clId="{E85912E3-C68F-4EB4-B761-6872A989CEE2}" dt="2022-07-10T16:47:53.924" v="101" actId="20577"/>
        <pc:sldMkLst>
          <pc:docMk/>
          <pc:sldMk cId="0" sldId="256"/>
        </pc:sldMkLst>
        <pc:spChg chg="mod">
          <ac:chgData name="Alfred Asterjadhi" userId="39de57b9-85c0-4fd1-aaac-8ca2b6560ad0" providerId="ADAL" clId="{E85912E3-C68F-4EB4-B761-6872A989CEE2}" dt="2022-07-10T16:47:49.576" v="99"/>
          <ac:spMkLst>
            <pc:docMk/>
            <pc:sldMk cId="0" sldId="256"/>
            <ac:spMk id="6" creationId="{00000000-0000-0000-0000-000000000000}"/>
          </ac:spMkLst>
        </pc:spChg>
        <pc:spChg chg="mod">
          <ac:chgData name="Alfred Asterjadhi" userId="39de57b9-85c0-4fd1-aaac-8ca2b6560ad0" providerId="ADAL" clId="{E85912E3-C68F-4EB4-B761-6872A989CEE2}" dt="2022-07-10T16:40:01.835" v="13" actId="20577"/>
          <ac:spMkLst>
            <pc:docMk/>
            <pc:sldMk cId="0" sldId="256"/>
            <ac:spMk id="3073" creationId="{00000000-0000-0000-0000-000000000000}"/>
          </ac:spMkLst>
        </pc:spChg>
        <pc:spChg chg="mod">
          <ac:chgData name="Alfred Asterjadhi" userId="39de57b9-85c0-4fd1-aaac-8ca2b6560ad0" providerId="ADAL" clId="{E85912E3-C68F-4EB4-B761-6872A989CEE2}" dt="2022-07-10T16:47:53.924" v="101" actId="20577"/>
          <ac:spMkLst>
            <pc:docMk/>
            <pc:sldMk cId="0" sldId="256"/>
            <ac:spMk id="3074" creationId="{00000000-0000-0000-0000-000000000000}"/>
          </ac:spMkLst>
        </pc:spChg>
      </pc:sldChg>
      <pc:sldChg chg="modSp mod">
        <pc:chgData name="Alfred Asterjadhi" userId="39de57b9-85c0-4fd1-aaac-8ca2b6560ad0" providerId="ADAL" clId="{E85912E3-C68F-4EB4-B761-6872A989CEE2}" dt="2022-07-13T17:43:30.764" v="1523" actId="20577"/>
        <pc:sldMkLst>
          <pc:docMk/>
          <pc:sldMk cId="0" sldId="257"/>
        </pc:sldMkLst>
        <pc:spChg chg="mod">
          <ac:chgData name="Alfred Asterjadhi" userId="39de57b9-85c0-4fd1-aaac-8ca2b6560ad0" providerId="ADAL" clId="{E85912E3-C68F-4EB4-B761-6872A989CEE2}" dt="2022-07-10T16:48:00.686" v="102"/>
          <ac:spMkLst>
            <pc:docMk/>
            <pc:sldMk cId="0" sldId="257"/>
            <ac:spMk id="7" creationId="{4565958B-DD30-4EE7-AF20-DC550898176B}"/>
          </ac:spMkLst>
        </pc:spChg>
        <pc:spChg chg="mod">
          <ac:chgData name="Alfred Asterjadhi" userId="39de57b9-85c0-4fd1-aaac-8ca2b6560ad0" providerId="ADAL" clId="{E85912E3-C68F-4EB4-B761-6872A989CEE2}" dt="2022-07-13T17:43:30.764" v="1523" actId="20577"/>
          <ac:spMkLst>
            <pc:docMk/>
            <pc:sldMk cId="0" sldId="257"/>
            <ac:spMk id="4098" creationId="{00000000-0000-0000-0000-000000000000}"/>
          </ac:spMkLst>
        </pc:spChg>
      </pc:sldChg>
      <pc:sldChg chg="del">
        <pc:chgData name="Alfred Asterjadhi" userId="39de57b9-85c0-4fd1-aaac-8ca2b6560ad0" providerId="ADAL" clId="{E85912E3-C68F-4EB4-B761-6872A989CEE2}" dt="2022-07-10T16:42:34.425" v="58" actId="47"/>
        <pc:sldMkLst>
          <pc:docMk/>
          <pc:sldMk cId="974883051" sldId="506"/>
        </pc:sldMkLst>
      </pc:sldChg>
      <pc:sldChg chg="del">
        <pc:chgData name="Alfred Asterjadhi" userId="39de57b9-85c0-4fd1-aaac-8ca2b6560ad0" providerId="ADAL" clId="{E85912E3-C68F-4EB4-B761-6872A989CEE2}" dt="2022-07-10T16:42:34.425" v="58" actId="47"/>
        <pc:sldMkLst>
          <pc:docMk/>
          <pc:sldMk cId="2071536349" sldId="507"/>
        </pc:sldMkLst>
      </pc:sldChg>
      <pc:sldChg chg="del">
        <pc:chgData name="Alfred Asterjadhi" userId="39de57b9-85c0-4fd1-aaac-8ca2b6560ad0" providerId="ADAL" clId="{E85912E3-C68F-4EB4-B761-6872A989CEE2}" dt="2022-07-10T16:42:34.425" v="58" actId="47"/>
        <pc:sldMkLst>
          <pc:docMk/>
          <pc:sldMk cId="1792682794" sldId="508"/>
        </pc:sldMkLst>
      </pc:sldChg>
      <pc:sldChg chg="del">
        <pc:chgData name="Alfred Asterjadhi" userId="39de57b9-85c0-4fd1-aaac-8ca2b6560ad0" providerId="ADAL" clId="{E85912E3-C68F-4EB4-B761-6872A989CEE2}" dt="2022-07-10T16:42:34.425" v="58" actId="47"/>
        <pc:sldMkLst>
          <pc:docMk/>
          <pc:sldMk cId="2541942211" sldId="509"/>
        </pc:sldMkLst>
      </pc:sldChg>
      <pc:sldChg chg="del">
        <pc:chgData name="Alfred Asterjadhi" userId="39de57b9-85c0-4fd1-aaac-8ca2b6560ad0" providerId="ADAL" clId="{E85912E3-C68F-4EB4-B761-6872A989CEE2}" dt="2022-07-10T16:42:34.425" v="58" actId="47"/>
        <pc:sldMkLst>
          <pc:docMk/>
          <pc:sldMk cId="2415991745" sldId="510"/>
        </pc:sldMkLst>
      </pc:sldChg>
      <pc:sldChg chg="del">
        <pc:chgData name="Alfred Asterjadhi" userId="39de57b9-85c0-4fd1-aaac-8ca2b6560ad0" providerId="ADAL" clId="{E85912E3-C68F-4EB4-B761-6872A989CEE2}" dt="2022-07-10T16:42:34.425" v="58" actId="47"/>
        <pc:sldMkLst>
          <pc:docMk/>
          <pc:sldMk cId="428917577" sldId="511"/>
        </pc:sldMkLst>
      </pc:sldChg>
      <pc:sldChg chg="del">
        <pc:chgData name="Alfred Asterjadhi" userId="39de57b9-85c0-4fd1-aaac-8ca2b6560ad0" providerId="ADAL" clId="{E85912E3-C68F-4EB4-B761-6872A989CEE2}" dt="2022-07-10T16:42:34.425" v="58" actId="47"/>
        <pc:sldMkLst>
          <pc:docMk/>
          <pc:sldMk cId="4101287665" sldId="512"/>
        </pc:sldMkLst>
      </pc:sldChg>
      <pc:sldChg chg="del">
        <pc:chgData name="Alfred Asterjadhi" userId="39de57b9-85c0-4fd1-aaac-8ca2b6560ad0" providerId="ADAL" clId="{E85912E3-C68F-4EB4-B761-6872A989CEE2}" dt="2022-07-10T16:42:34.425" v="58" actId="47"/>
        <pc:sldMkLst>
          <pc:docMk/>
          <pc:sldMk cId="2655109566" sldId="513"/>
        </pc:sldMkLst>
      </pc:sldChg>
      <pc:sldChg chg="del">
        <pc:chgData name="Alfred Asterjadhi" userId="39de57b9-85c0-4fd1-aaac-8ca2b6560ad0" providerId="ADAL" clId="{E85912E3-C68F-4EB4-B761-6872A989CEE2}" dt="2022-07-10T16:42:34.425" v="58" actId="47"/>
        <pc:sldMkLst>
          <pc:docMk/>
          <pc:sldMk cId="3676180541" sldId="514"/>
        </pc:sldMkLst>
      </pc:sldChg>
      <pc:sldChg chg="del">
        <pc:chgData name="Alfred Asterjadhi" userId="39de57b9-85c0-4fd1-aaac-8ca2b6560ad0" providerId="ADAL" clId="{E85912E3-C68F-4EB4-B761-6872A989CEE2}" dt="2022-07-10T16:42:34.425" v="58" actId="47"/>
        <pc:sldMkLst>
          <pc:docMk/>
          <pc:sldMk cId="3302398597" sldId="515"/>
        </pc:sldMkLst>
      </pc:sldChg>
      <pc:sldChg chg="del">
        <pc:chgData name="Alfred Asterjadhi" userId="39de57b9-85c0-4fd1-aaac-8ca2b6560ad0" providerId="ADAL" clId="{E85912E3-C68F-4EB4-B761-6872A989CEE2}" dt="2022-07-10T16:42:34.425" v="58" actId="47"/>
        <pc:sldMkLst>
          <pc:docMk/>
          <pc:sldMk cId="2030734807" sldId="517"/>
        </pc:sldMkLst>
      </pc:sldChg>
      <pc:sldChg chg="del">
        <pc:chgData name="Alfred Asterjadhi" userId="39de57b9-85c0-4fd1-aaac-8ca2b6560ad0" providerId="ADAL" clId="{E85912E3-C68F-4EB4-B761-6872A989CEE2}" dt="2022-07-10T16:42:34.425" v="58" actId="47"/>
        <pc:sldMkLst>
          <pc:docMk/>
          <pc:sldMk cId="552918245" sldId="519"/>
        </pc:sldMkLst>
      </pc:sldChg>
      <pc:sldChg chg="del">
        <pc:chgData name="Alfred Asterjadhi" userId="39de57b9-85c0-4fd1-aaac-8ca2b6560ad0" providerId="ADAL" clId="{E85912E3-C68F-4EB4-B761-6872A989CEE2}" dt="2022-07-10T16:42:34.425" v="58" actId="47"/>
        <pc:sldMkLst>
          <pc:docMk/>
          <pc:sldMk cId="425019533" sldId="520"/>
        </pc:sldMkLst>
      </pc:sldChg>
      <pc:sldChg chg="del">
        <pc:chgData name="Alfred Asterjadhi" userId="39de57b9-85c0-4fd1-aaac-8ca2b6560ad0" providerId="ADAL" clId="{E85912E3-C68F-4EB4-B761-6872A989CEE2}" dt="2022-07-10T16:42:34.425" v="58" actId="47"/>
        <pc:sldMkLst>
          <pc:docMk/>
          <pc:sldMk cId="217624531" sldId="521"/>
        </pc:sldMkLst>
      </pc:sldChg>
      <pc:sldChg chg="del">
        <pc:chgData name="Alfred Asterjadhi" userId="39de57b9-85c0-4fd1-aaac-8ca2b6560ad0" providerId="ADAL" clId="{E85912E3-C68F-4EB4-B761-6872A989CEE2}" dt="2022-07-10T16:42:34.425" v="58" actId="47"/>
        <pc:sldMkLst>
          <pc:docMk/>
          <pc:sldMk cId="1687828371" sldId="522"/>
        </pc:sldMkLst>
      </pc:sldChg>
      <pc:sldChg chg="del">
        <pc:chgData name="Alfred Asterjadhi" userId="39de57b9-85c0-4fd1-aaac-8ca2b6560ad0" providerId="ADAL" clId="{E85912E3-C68F-4EB4-B761-6872A989CEE2}" dt="2022-07-10T16:42:34.425" v="58" actId="47"/>
        <pc:sldMkLst>
          <pc:docMk/>
          <pc:sldMk cId="1756435729" sldId="523"/>
        </pc:sldMkLst>
      </pc:sldChg>
      <pc:sldChg chg="del">
        <pc:chgData name="Alfred Asterjadhi" userId="39de57b9-85c0-4fd1-aaac-8ca2b6560ad0" providerId="ADAL" clId="{E85912E3-C68F-4EB4-B761-6872A989CEE2}" dt="2022-07-10T16:42:34.425" v="58" actId="47"/>
        <pc:sldMkLst>
          <pc:docMk/>
          <pc:sldMk cId="162212716" sldId="524"/>
        </pc:sldMkLst>
      </pc:sldChg>
      <pc:sldChg chg="del">
        <pc:chgData name="Alfred Asterjadhi" userId="39de57b9-85c0-4fd1-aaac-8ca2b6560ad0" providerId="ADAL" clId="{E85912E3-C68F-4EB4-B761-6872A989CEE2}" dt="2022-07-10T16:42:34.425" v="58" actId="47"/>
        <pc:sldMkLst>
          <pc:docMk/>
          <pc:sldMk cId="3510548486" sldId="525"/>
        </pc:sldMkLst>
      </pc:sldChg>
      <pc:sldChg chg="del">
        <pc:chgData name="Alfred Asterjadhi" userId="39de57b9-85c0-4fd1-aaac-8ca2b6560ad0" providerId="ADAL" clId="{E85912E3-C68F-4EB4-B761-6872A989CEE2}" dt="2022-07-10T16:42:34.425" v="58" actId="47"/>
        <pc:sldMkLst>
          <pc:docMk/>
          <pc:sldMk cId="844839744" sldId="526"/>
        </pc:sldMkLst>
      </pc:sldChg>
      <pc:sldChg chg="del">
        <pc:chgData name="Alfred Asterjadhi" userId="39de57b9-85c0-4fd1-aaac-8ca2b6560ad0" providerId="ADAL" clId="{E85912E3-C68F-4EB4-B761-6872A989CEE2}" dt="2022-07-10T16:42:34.425" v="58" actId="47"/>
        <pc:sldMkLst>
          <pc:docMk/>
          <pc:sldMk cId="3761381247" sldId="527"/>
        </pc:sldMkLst>
      </pc:sldChg>
      <pc:sldChg chg="del">
        <pc:chgData name="Alfred Asterjadhi" userId="39de57b9-85c0-4fd1-aaac-8ca2b6560ad0" providerId="ADAL" clId="{E85912E3-C68F-4EB4-B761-6872A989CEE2}" dt="2022-07-10T16:42:34.425" v="58" actId="47"/>
        <pc:sldMkLst>
          <pc:docMk/>
          <pc:sldMk cId="2948025688" sldId="528"/>
        </pc:sldMkLst>
      </pc:sldChg>
      <pc:sldChg chg="del">
        <pc:chgData name="Alfred Asterjadhi" userId="39de57b9-85c0-4fd1-aaac-8ca2b6560ad0" providerId="ADAL" clId="{E85912E3-C68F-4EB4-B761-6872A989CEE2}" dt="2022-07-10T16:42:34.425" v="58" actId="47"/>
        <pc:sldMkLst>
          <pc:docMk/>
          <pc:sldMk cId="1392779616" sldId="530"/>
        </pc:sldMkLst>
      </pc:sldChg>
      <pc:sldChg chg="del">
        <pc:chgData name="Alfred Asterjadhi" userId="39de57b9-85c0-4fd1-aaac-8ca2b6560ad0" providerId="ADAL" clId="{E85912E3-C68F-4EB4-B761-6872A989CEE2}" dt="2022-07-10T16:42:34.425" v="58" actId="47"/>
        <pc:sldMkLst>
          <pc:docMk/>
          <pc:sldMk cId="2649683852" sldId="531"/>
        </pc:sldMkLst>
      </pc:sldChg>
      <pc:sldChg chg="del">
        <pc:chgData name="Alfred Asterjadhi" userId="39de57b9-85c0-4fd1-aaac-8ca2b6560ad0" providerId="ADAL" clId="{E85912E3-C68F-4EB4-B761-6872A989CEE2}" dt="2022-07-10T16:42:34.425" v="58" actId="47"/>
        <pc:sldMkLst>
          <pc:docMk/>
          <pc:sldMk cId="3079871411" sldId="532"/>
        </pc:sldMkLst>
      </pc:sldChg>
      <pc:sldChg chg="del">
        <pc:chgData name="Alfred Asterjadhi" userId="39de57b9-85c0-4fd1-aaac-8ca2b6560ad0" providerId="ADAL" clId="{E85912E3-C68F-4EB4-B761-6872A989CEE2}" dt="2022-07-10T16:42:34.425" v="58" actId="47"/>
        <pc:sldMkLst>
          <pc:docMk/>
          <pc:sldMk cId="936493137" sldId="533"/>
        </pc:sldMkLst>
      </pc:sldChg>
      <pc:sldChg chg="del">
        <pc:chgData name="Alfred Asterjadhi" userId="39de57b9-85c0-4fd1-aaac-8ca2b6560ad0" providerId="ADAL" clId="{E85912E3-C68F-4EB4-B761-6872A989CEE2}" dt="2022-07-10T16:42:34.425" v="58" actId="47"/>
        <pc:sldMkLst>
          <pc:docMk/>
          <pc:sldMk cId="2110601455" sldId="534"/>
        </pc:sldMkLst>
      </pc:sldChg>
      <pc:sldChg chg="del">
        <pc:chgData name="Alfred Asterjadhi" userId="39de57b9-85c0-4fd1-aaac-8ca2b6560ad0" providerId="ADAL" clId="{E85912E3-C68F-4EB4-B761-6872A989CEE2}" dt="2022-07-10T16:42:34.425" v="58" actId="47"/>
        <pc:sldMkLst>
          <pc:docMk/>
          <pc:sldMk cId="2682263327" sldId="535"/>
        </pc:sldMkLst>
      </pc:sldChg>
      <pc:sldChg chg="del">
        <pc:chgData name="Alfred Asterjadhi" userId="39de57b9-85c0-4fd1-aaac-8ca2b6560ad0" providerId="ADAL" clId="{E85912E3-C68F-4EB4-B761-6872A989CEE2}" dt="2022-07-10T16:42:34.425" v="58" actId="47"/>
        <pc:sldMkLst>
          <pc:docMk/>
          <pc:sldMk cId="2821324057" sldId="536"/>
        </pc:sldMkLst>
      </pc:sldChg>
      <pc:sldChg chg="del">
        <pc:chgData name="Alfred Asterjadhi" userId="39de57b9-85c0-4fd1-aaac-8ca2b6560ad0" providerId="ADAL" clId="{E85912E3-C68F-4EB4-B761-6872A989CEE2}" dt="2022-07-10T16:42:34.425" v="58" actId="47"/>
        <pc:sldMkLst>
          <pc:docMk/>
          <pc:sldMk cId="4269451793" sldId="537"/>
        </pc:sldMkLst>
      </pc:sldChg>
      <pc:sldChg chg="del">
        <pc:chgData name="Alfred Asterjadhi" userId="39de57b9-85c0-4fd1-aaac-8ca2b6560ad0" providerId="ADAL" clId="{E85912E3-C68F-4EB4-B761-6872A989CEE2}" dt="2022-07-10T16:42:34.425" v="58" actId="47"/>
        <pc:sldMkLst>
          <pc:docMk/>
          <pc:sldMk cId="1359388616" sldId="538"/>
        </pc:sldMkLst>
      </pc:sldChg>
      <pc:sldChg chg="del">
        <pc:chgData name="Alfred Asterjadhi" userId="39de57b9-85c0-4fd1-aaac-8ca2b6560ad0" providerId="ADAL" clId="{E85912E3-C68F-4EB4-B761-6872A989CEE2}" dt="2022-07-10T16:42:34.425" v="58" actId="47"/>
        <pc:sldMkLst>
          <pc:docMk/>
          <pc:sldMk cId="3118007408" sldId="539"/>
        </pc:sldMkLst>
      </pc:sldChg>
      <pc:sldChg chg="del">
        <pc:chgData name="Alfred Asterjadhi" userId="39de57b9-85c0-4fd1-aaac-8ca2b6560ad0" providerId="ADAL" clId="{E85912E3-C68F-4EB4-B761-6872A989CEE2}" dt="2022-07-10T16:42:34.425" v="58" actId="47"/>
        <pc:sldMkLst>
          <pc:docMk/>
          <pc:sldMk cId="2095291458" sldId="540"/>
        </pc:sldMkLst>
      </pc:sldChg>
      <pc:sldChg chg="del">
        <pc:chgData name="Alfred Asterjadhi" userId="39de57b9-85c0-4fd1-aaac-8ca2b6560ad0" providerId="ADAL" clId="{E85912E3-C68F-4EB4-B761-6872A989CEE2}" dt="2022-07-10T16:42:34.425" v="58" actId="47"/>
        <pc:sldMkLst>
          <pc:docMk/>
          <pc:sldMk cId="3753559378" sldId="541"/>
        </pc:sldMkLst>
      </pc:sldChg>
      <pc:sldChg chg="del">
        <pc:chgData name="Alfred Asterjadhi" userId="39de57b9-85c0-4fd1-aaac-8ca2b6560ad0" providerId="ADAL" clId="{E85912E3-C68F-4EB4-B761-6872A989CEE2}" dt="2022-07-10T16:42:34.425" v="58" actId="47"/>
        <pc:sldMkLst>
          <pc:docMk/>
          <pc:sldMk cId="1050187919" sldId="542"/>
        </pc:sldMkLst>
      </pc:sldChg>
      <pc:sldChg chg="del">
        <pc:chgData name="Alfred Asterjadhi" userId="39de57b9-85c0-4fd1-aaac-8ca2b6560ad0" providerId="ADAL" clId="{E85912E3-C68F-4EB4-B761-6872A989CEE2}" dt="2022-07-10T16:42:34.425" v="58" actId="47"/>
        <pc:sldMkLst>
          <pc:docMk/>
          <pc:sldMk cId="4195175750" sldId="543"/>
        </pc:sldMkLst>
      </pc:sldChg>
      <pc:sldChg chg="del">
        <pc:chgData name="Alfred Asterjadhi" userId="39de57b9-85c0-4fd1-aaac-8ca2b6560ad0" providerId="ADAL" clId="{E85912E3-C68F-4EB4-B761-6872A989CEE2}" dt="2022-07-10T16:42:34.425" v="58" actId="47"/>
        <pc:sldMkLst>
          <pc:docMk/>
          <pc:sldMk cId="3430149728" sldId="544"/>
        </pc:sldMkLst>
      </pc:sldChg>
      <pc:sldChg chg="del">
        <pc:chgData name="Alfred Asterjadhi" userId="39de57b9-85c0-4fd1-aaac-8ca2b6560ad0" providerId="ADAL" clId="{E85912E3-C68F-4EB4-B761-6872A989CEE2}" dt="2022-07-10T16:42:34.425" v="58" actId="47"/>
        <pc:sldMkLst>
          <pc:docMk/>
          <pc:sldMk cId="1061720802" sldId="545"/>
        </pc:sldMkLst>
      </pc:sldChg>
      <pc:sldChg chg="del">
        <pc:chgData name="Alfred Asterjadhi" userId="39de57b9-85c0-4fd1-aaac-8ca2b6560ad0" providerId="ADAL" clId="{E85912E3-C68F-4EB4-B761-6872A989CEE2}" dt="2022-07-10T16:42:34.425" v="58" actId="47"/>
        <pc:sldMkLst>
          <pc:docMk/>
          <pc:sldMk cId="1894418551" sldId="546"/>
        </pc:sldMkLst>
      </pc:sldChg>
      <pc:sldChg chg="del">
        <pc:chgData name="Alfred Asterjadhi" userId="39de57b9-85c0-4fd1-aaac-8ca2b6560ad0" providerId="ADAL" clId="{E85912E3-C68F-4EB4-B761-6872A989CEE2}" dt="2022-07-10T16:42:34.425" v="58" actId="47"/>
        <pc:sldMkLst>
          <pc:docMk/>
          <pc:sldMk cId="3144037941" sldId="548"/>
        </pc:sldMkLst>
      </pc:sldChg>
      <pc:sldChg chg="del">
        <pc:chgData name="Alfred Asterjadhi" userId="39de57b9-85c0-4fd1-aaac-8ca2b6560ad0" providerId="ADAL" clId="{E85912E3-C68F-4EB4-B761-6872A989CEE2}" dt="2022-07-10T16:42:00.235" v="57" actId="47"/>
        <pc:sldMkLst>
          <pc:docMk/>
          <pc:sldMk cId="2741749454" sldId="550"/>
        </pc:sldMkLst>
      </pc:sldChg>
      <pc:sldChg chg="modSp mod">
        <pc:chgData name="Alfred Asterjadhi" userId="39de57b9-85c0-4fd1-aaac-8ca2b6560ad0" providerId="ADAL" clId="{E85912E3-C68F-4EB4-B761-6872A989CEE2}" dt="2022-07-10T16:48:02.672" v="103"/>
        <pc:sldMkLst>
          <pc:docMk/>
          <pc:sldMk cId="371916501" sldId="552"/>
        </pc:sldMkLst>
        <pc:spChg chg="mod">
          <ac:chgData name="Alfred Asterjadhi" userId="39de57b9-85c0-4fd1-aaac-8ca2b6560ad0" providerId="ADAL" clId="{E85912E3-C68F-4EB4-B761-6872A989CEE2}" dt="2022-07-10T16:48:02.672" v="103"/>
          <ac:spMkLst>
            <pc:docMk/>
            <pc:sldMk cId="371916501" sldId="552"/>
            <ac:spMk id="6" creationId="{7488035E-BDAD-477C-AA55-E8989C4B7B8C}"/>
          </ac:spMkLst>
        </pc:spChg>
        <pc:spChg chg="mod">
          <ac:chgData name="Alfred Asterjadhi" userId="39de57b9-85c0-4fd1-aaac-8ca2b6560ad0" providerId="ADAL" clId="{E85912E3-C68F-4EB4-B761-6872A989CEE2}" dt="2022-07-10T16:47:34.132" v="92" actId="20577"/>
          <ac:spMkLst>
            <pc:docMk/>
            <pc:sldMk cId="371916501" sldId="552"/>
            <ac:spMk id="7" creationId="{3126AA10-DC1C-4E34-80DA-B427588F2BD9}"/>
          </ac:spMkLst>
        </pc:spChg>
      </pc:sldChg>
      <pc:sldChg chg="new del">
        <pc:chgData name="Alfred Asterjadhi" userId="39de57b9-85c0-4fd1-aaac-8ca2b6560ad0" providerId="ADAL" clId="{E85912E3-C68F-4EB4-B761-6872A989CEE2}" dt="2022-07-10T16:52:18.553" v="186" actId="47"/>
        <pc:sldMkLst>
          <pc:docMk/>
          <pc:sldMk cId="2223335286" sldId="553"/>
        </pc:sldMkLst>
      </pc:sldChg>
      <pc:sldChg chg="del">
        <pc:chgData name="Alfred Asterjadhi" userId="39de57b9-85c0-4fd1-aaac-8ca2b6560ad0" providerId="ADAL" clId="{E85912E3-C68F-4EB4-B761-6872A989CEE2}" dt="2022-07-10T16:42:00.235" v="57" actId="47"/>
        <pc:sldMkLst>
          <pc:docMk/>
          <pc:sldMk cId="2533365898" sldId="553"/>
        </pc:sldMkLst>
      </pc:sldChg>
      <pc:sldChg chg="del">
        <pc:chgData name="Alfred Asterjadhi" userId="39de57b9-85c0-4fd1-aaac-8ca2b6560ad0" providerId="ADAL" clId="{E85912E3-C68F-4EB4-B761-6872A989CEE2}" dt="2022-07-10T16:41:49.485" v="56" actId="47"/>
        <pc:sldMkLst>
          <pc:docMk/>
          <pc:sldMk cId="470812565" sldId="557"/>
        </pc:sldMkLst>
      </pc:sldChg>
      <pc:sldChg chg="del">
        <pc:chgData name="Alfred Asterjadhi" userId="39de57b9-85c0-4fd1-aaac-8ca2b6560ad0" providerId="ADAL" clId="{E85912E3-C68F-4EB4-B761-6872A989CEE2}" dt="2022-07-10T16:41:49.485" v="56" actId="47"/>
        <pc:sldMkLst>
          <pc:docMk/>
          <pc:sldMk cId="297169624" sldId="558"/>
        </pc:sldMkLst>
      </pc:sldChg>
      <pc:sldChg chg="del">
        <pc:chgData name="Alfred Asterjadhi" userId="39de57b9-85c0-4fd1-aaac-8ca2b6560ad0" providerId="ADAL" clId="{E85912E3-C68F-4EB4-B761-6872A989CEE2}" dt="2022-07-10T16:41:29.225" v="55" actId="47"/>
        <pc:sldMkLst>
          <pc:docMk/>
          <pc:sldMk cId="2474035413" sldId="559"/>
        </pc:sldMkLst>
      </pc:sldChg>
      <pc:sldChg chg="del">
        <pc:chgData name="Alfred Asterjadhi" userId="39de57b9-85c0-4fd1-aaac-8ca2b6560ad0" providerId="ADAL" clId="{E85912E3-C68F-4EB4-B761-6872A989CEE2}" dt="2022-07-10T16:42:00.235" v="57" actId="47"/>
        <pc:sldMkLst>
          <pc:docMk/>
          <pc:sldMk cId="1333072940" sldId="560"/>
        </pc:sldMkLst>
      </pc:sldChg>
      <pc:sldChg chg="del">
        <pc:chgData name="Alfred Asterjadhi" userId="39de57b9-85c0-4fd1-aaac-8ca2b6560ad0" providerId="ADAL" clId="{E85912E3-C68F-4EB4-B761-6872A989CEE2}" dt="2022-07-10T16:41:49.485" v="56" actId="47"/>
        <pc:sldMkLst>
          <pc:docMk/>
          <pc:sldMk cId="3114615204" sldId="561"/>
        </pc:sldMkLst>
      </pc:sldChg>
      <pc:sldChg chg="del">
        <pc:chgData name="Alfred Asterjadhi" userId="39de57b9-85c0-4fd1-aaac-8ca2b6560ad0" providerId="ADAL" clId="{E85912E3-C68F-4EB4-B761-6872A989CEE2}" dt="2022-07-10T16:41:49.485" v="56" actId="47"/>
        <pc:sldMkLst>
          <pc:docMk/>
          <pc:sldMk cId="1929929444" sldId="562"/>
        </pc:sldMkLst>
      </pc:sldChg>
      <pc:sldChg chg="del">
        <pc:chgData name="Alfred Asterjadhi" userId="39de57b9-85c0-4fd1-aaac-8ca2b6560ad0" providerId="ADAL" clId="{E85912E3-C68F-4EB4-B761-6872A989CEE2}" dt="2022-07-10T16:41:49.485" v="56" actId="47"/>
        <pc:sldMkLst>
          <pc:docMk/>
          <pc:sldMk cId="1186529633" sldId="563"/>
        </pc:sldMkLst>
      </pc:sldChg>
      <pc:sldChg chg="del">
        <pc:chgData name="Alfred Asterjadhi" userId="39de57b9-85c0-4fd1-aaac-8ca2b6560ad0" providerId="ADAL" clId="{E85912E3-C68F-4EB4-B761-6872A989CEE2}" dt="2022-07-10T16:41:49.485" v="56" actId="47"/>
        <pc:sldMkLst>
          <pc:docMk/>
          <pc:sldMk cId="1630818010" sldId="564"/>
        </pc:sldMkLst>
      </pc:sldChg>
      <pc:sldChg chg="del">
        <pc:chgData name="Alfred Asterjadhi" userId="39de57b9-85c0-4fd1-aaac-8ca2b6560ad0" providerId="ADAL" clId="{E85912E3-C68F-4EB4-B761-6872A989CEE2}" dt="2022-07-10T16:41:49.485" v="56" actId="47"/>
        <pc:sldMkLst>
          <pc:docMk/>
          <pc:sldMk cId="3526028712" sldId="565"/>
        </pc:sldMkLst>
      </pc:sldChg>
      <pc:sldChg chg="del">
        <pc:chgData name="Alfred Asterjadhi" userId="39de57b9-85c0-4fd1-aaac-8ca2b6560ad0" providerId="ADAL" clId="{E85912E3-C68F-4EB4-B761-6872A989CEE2}" dt="2022-07-10T16:41:49.485" v="56" actId="47"/>
        <pc:sldMkLst>
          <pc:docMk/>
          <pc:sldMk cId="495964627" sldId="566"/>
        </pc:sldMkLst>
      </pc:sldChg>
      <pc:sldChg chg="del">
        <pc:chgData name="Alfred Asterjadhi" userId="39de57b9-85c0-4fd1-aaac-8ca2b6560ad0" providerId="ADAL" clId="{E85912E3-C68F-4EB4-B761-6872A989CEE2}" dt="2022-07-10T16:41:29.225" v="55" actId="47"/>
        <pc:sldMkLst>
          <pc:docMk/>
          <pc:sldMk cId="4227552823" sldId="567"/>
        </pc:sldMkLst>
      </pc:sldChg>
      <pc:sldChg chg="del">
        <pc:chgData name="Alfred Asterjadhi" userId="39de57b9-85c0-4fd1-aaac-8ca2b6560ad0" providerId="ADAL" clId="{E85912E3-C68F-4EB4-B761-6872A989CEE2}" dt="2022-07-10T16:41:29.225" v="55" actId="47"/>
        <pc:sldMkLst>
          <pc:docMk/>
          <pc:sldMk cId="2458905645" sldId="568"/>
        </pc:sldMkLst>
      </pc:sldChg>
      <pc:sldChg chg="del">
        <pc:chgData name="Alfred Asterjadhi" userId="39de57b9-85c0-4fd1-aaac-8ca2b6560ad0" providerId="ADAL" clId="{E85912E3-C68F-4EB4-B761-6872A989CEE2}" dt="2022-07-10T16:41:49.485" v="56" actId="47"/>
        <pc:sldMkLst>
          <pc:docMk/>
          <pc:sldMk cId="2134694681" sldId="569"/>
        </pc:sldMkLst>
      </pc:sldChg>
      <pc:sldChg chg="del">
        <pc:chgData name="Alfred Asterjadhi" userId="39de57b9-85c0-4fd1-aaac-8ca2b6560ad0" providerId="ADAL" clId="{E85912E3-C68F-4EB4-B761-6872A989CEE2}" dt="2022-07-10T16:41:29.225" v="55" actId="47"/>
        <pc:sldMkLst>
          <pc:docMk/>
          <pc:sldMk cId="30117588" sldId="570"/>
        </pc:sldMkLst>
      </pc:sldChg>
      <pc:sldChg chg="del">
        <pc:chgData name="Alfred Asterjadhi" userId="39de57b9-85c0-4fd1-aaac-8ca2b6560ad0" providerId="ADAL" clId="{E85912E3-C68F-4EB4-B761-6872A989CEE2}" dt="2022-07-10T16:41:29.225" v="55" actId="47"/>
        <pc:sldMkLst>
          <pc:docMk/>
          <pc:sldMk cId="2051074350" sldId="572"/>
        </pc:sldMkLst>
      </pc:sldChg>
      <pc:sldChg chg="del">
        <pc:chgData name="Alfred Asterjadhi" userId="39de57b9-85c0-4fd1-aaac-8ca2b6560ad0" providerId="ADAL" clId="{E85912E3-C68F-4EB4-B761-6872A989CEE2}" dt="2022-07-10T16:41:29.225" v="55" actId="47"/>
        <pc:sldMkLst>
          <pc:docMk/>
          <pc:sldMk cId="17180430" sldId="573"/>
        </pc:sldMkLst>
      </pc:sldChg>
      <pc:sldChg chg="del">
        <pc:chgData name="Alfred Asterjadhi" userId="39de57b9-85c0-4fd1-aaac-8ca2b6560ad0" providerId="ADAL" clId="{E85912E3-C68F-4EB4-B761-6872A989CEE2}" dt="2022-07-10T16:41:29.225" v="55" actId="47"/>
        <pc:sldMkLst>
          <pc:docMk/>
          <pc:sldMk cId="1655290088" sldId="579"/>
        </pc:sldMkLst>
      </pc:sldChg>
      <pc:sldChg chg="del">
        <pc:chgData name="Alfred Asterjadhi" userId="39de57b9-85c0-4fd1-aaac-8ca2b6560ad0" providerId="ADAL" clId="{E85912E3-C68F-4EB4-B761-6872A989CEE2}" dt="2022-07-10T16:41:29.225" v="55" actId="47"/>
        <pc:sldMkLst>
          <pc:docMk/>
          <pc:sldMk cId="1181289356" sldId="580"/>
        </pc:sldMkLst>
      </pc:sldChg>
      <pc:sldChg chg="del">
        <pc:chgData name="Alfred Asterjadhi" userId="39de57b9-85c0-4fd1-aaac-8ca2b6560ad0" providerId="ADAL" clId="{E85912E3-C68F-4EB4-B761-6872A989CEE2}" dt="2022-07-10T16:41:29.225" v="55" actId="47"/>
        <pc:sldMkLst>
          <pc:docMk/>
          <pc:sldMk cId="2784907129" sldId="581"/>
        </pc:sldMkLst>
      </pc:sldChg>
      <pc:sldChg chg="del">
        <pc:chgData name="Alfred Asterjadhi" userId="39de57b9-85c0-4fd1-aaac-8ca2b6560ad0" providerId="ADAL" clId="{E85912E3-C68F-4EB4-B761-6872A989CEE2}" dt="2022-07-10T16:41:29.225" v="55" actId="47"/>
        <pc:sldMkLst>
          <pc:docMk/>
          <pc:sldMk cId="2623959712" sldId="583"/>
        </pc:sldMkLst>
      </pc:sldChg>
      <pc:sldChg chg="del">
        <pc:chgData name="Alfred Asterjadhi" userId="39de57b9-85c0-4fd1-aaac-8ca2b6560ad0" providerId="ADAL" clId="{E85912E3-C68F-4EB4-B761-6872A989CEE2}" dt="2022-07-10T16:41:29.225" v="55" actId="47"/>
        <pc:sldMkLst>
          <pc:docMk/>
          <pc:sldMk cId="2967842247" sldId="584"/>
        </pc:sldMkLst>
      </pc:sldChg>
      <pc:sldChg chg="del">
        <pc:chgData name="Alfred Asterjadhi" userId="39de57b9-85c0-4fd1-aaac-8ca2b6560ad0" providerId="ADAL" clId="{E85912E3-C68F-4EB4-B761-6872A989CEE2}" dt="2022-07-10T16:41:29.225" v="55" actId="47"/>
        <pc:sldMkLst>
          <pc:docMk/>
          <pc:sldMk cId="2042327086" sldId="585"/>
        </pc:sldMkLst>
      </pc:sldChg>
      <pc:sldChg chg="del">
        <pc:chgData name="Alfred Asterjadhi" userId="39de57b9-85c0-4fd1-aaac-8ca2b6560ad0" providerId="ADAL" clId="{E85912E3-C68F-4EB4-B761-6872A989CEE2}" dt="2022-07-10T16:41:29.225" v="55" actId="47"/>
        <pc:sldMkLst>
          <pc:docMk/>
          <pc:sldMk cId="1247450781" sldId="588"/>
        </pc:sldMkLst>
      </pc:sldChg>
      <pc:sldChg chg="del">
        <pc:chgData name="Alfred Asterjadhi" userId="39de57b9-85c0-4fd1-aaac-8ca2b6560ad0" providerId="ADAL" clId="{E85912E3-C68F-4EB4-B761-6872A989CEE2}" dt="2022-07-10T16:41:29.225" v="55" actId="47"/>
        <pc:sldMkLst>
          <pc:docMk/>
          <pc:sldMk cId="3343613614" sldId="590"/>
        </pc:sldMkLst>
      </pc:sldChg>
      <pc:sldChg chg="del">
        <pc:chgData name="Alfred Asterjadhi" userId="39de57b9-85c0-4fd1-aaac-8ca2b6560ad0" providerId="ADAL" clId="{E85912E3-C68F-4EB4-B761-6872A989CEE2}" dt="2022-07-10T16:41:29.225" v="55" actId="47"/>
        <pc:sldMkLst>
          <pc:docMk/>
          <pc:sldMk cId="1073112043" sldId="591"/>
        </pc:sldMkLst>
      </pc:sldChg>
      <pc:sldChg chg="del">
        <pc:chgData name="Alfred Asterjadhi" userId="39de57b9-85c0-4fd1-aaac-8ca2b6560ad0" providerId="ADAL" clId="{E85912E3-C68F-4EB4-B761-6872A989CEE2}" dt="2022-07-10T16:41:29.225" v="55" actId="47"/>
        <pc:sldMkLst>
          <pc:docMk/>
          <pc:sldMk cId="1214983898" sldId="592"/>
        </pc:sldMkLst>
      </pc:sldChg>
      <pc:sldChg chg="del">
        <pc:chgData name="Alfred Asterjadhi" userId="39de57b9-85c0-4fd1-aaac-8ca2b6560ad0" providerId="ADAL" clId="{E85912E3-C68F-4EB4-B761-6872A989CEE2}" dt="2022-07-10T16:41:29.225" v="55" actId="47"/>
        <pc:sldMkLst>
          <pc:docMk/>
          <pc:sldMk cId="789706361" sldId="593"/>
        </pc:sldMkLst>
      </pc:sldChg>
      <pc:sldChg chg="del">
        <pc:chgData name="Alfred Asterjadhi" userId="39de57b9-85c0-4fd1-aaac-8ca2b6560ad0" providerId="ADAL" clId="{E85912E3-C68F-4EB4-B761-6872A989CEE2}" dt="2022-07-10T16:41:29.225" v="55" actId="47"/>
        <pc:sldMkLst>
          <pc:docMk/>
          <pc:sldMk cId="3094964206" sldId="594"/>
        </pc:sldMkLst>
      </pc:sldChg>
      <pc:sldChg chg="del">
        <pc:chgData name="Alfred Asterjadhi" userId="39de57b9-85c0-4fd1-aaac-8ca2b6560ad0" providerId="ADAL" clId="{E85912E3-C68F-4EB4-B761-6872A989CEE2}" dt="2022-07-10T16:41:29.225" v="55" actId="47"/>
        <pc:sldMkLst>
          <pc:docMk/>
          <pc:sldMk cId="2784771630" sldId="595"/>
        </pc:sldMkLst>
      </pc:sldChg>
      <pc:sldChg chg="del">
        <pc:chgData name="Alfred Asterjadhi" userId="39de57b9-85c0-4fd1-aaac-8ca2b6560ad0" providerId="ADAL" clId="{E85912E3-C68F-4EB4-B761-6872A989CEE2}" dt="2022-07-10T16:41:29.225" v="55" actId="47"/>
        <pc:sldMkLst>
          <pc:docMk/>
          <pc:sldMk cId="2117637201" sldId="596"/>
        </pc:sldMkLst>
      </pc:sldChg>
      <pc:sldChg chg="del">
        <pc:chgData name="Alfred Asterjadhi" userId="39de57b9-85c0-4fd1-aaac-8ca2b6560ad0" providerId="ADAL" clId="{E85912E3-C68F-4EB4-B761-6872A989CEE2}" dt="2022-07-10T16:41:29.225" v="55" actId="47"/>
        <pc:sldMkLst>
          <pc:docMk/>
          <pc:sldMk cId="998369982" sldId="597"/>
        </pc:sldMkLst>
      </pc:sldChg>
      <pc:sldChg chg="del">
        <pc:chgData name="Alfred Asterjadhi" userId="39de57b9-85c0-4fd1-aaac-8ca2b6560ad0" providerId="ADAL" clId="{E85912E3-C68F-4EB4-B761-6872A989CEE2}" dt="2022-07-10T16:41:29.225" v="55" actId="47"/>
        <pc:sldMkLst>
          <pc:docMk/>
          <pc:sldMk cId="1371992961" sldId="599"/>
        </pc:sldMkLst>
      </pc:sldChg>
      <pc:sldChg chg="del">
        <pc:chgData name="Alfred Asterjadhi" userId="39de57b9-85c0-4fd1-aaac-8ca2b6560ad0" providerId="ADAL" clId="{E85912E3-C68F-4EB4-B761-6872A989CEE2}" dt="2022-07-10T16:41:29.225" v="55" actId="47"/>
        <pc:sldMkLst>
          <pc:docMk/>
          <pc:sldMk cId="1484678541" sldId="600"/>
        </pc:sldMkLst>
      </pc:sldChg>
      <pc:sldChg chg="del">
        <pc:chgData name="Alfred Asterjadhi" userId="39de57b9-85c0-4fd1-aaac-8ca2b6560ad0" providerId="ADAL" clId="{E85912E3-C68F-4EB4-B761-6872A989CEE2}" dt="2022-07-10T16:41:29.225" v="55" actId="47"/>
        <pc:sldMkLst>
          <pc:docMk/>
          <pc:sldMk cId="322738530" sldId="601"/>
        </pc:sldMkLst>
      </pc:sldChg>
      <pc:sldChg chg="del">
        <pc:chgData name="Alfred Asterjadhi" userId="39de57b9-85c0-4fd1-aaac-8ca2b6560ad0" providerId="ADAL" clId="{E85912E3-C68F-4EB4-B761-6872A989CEE2}" dt="2022-07-10T16:41:29.225" v="55" actId="47"/>
        <pc:sldMkLst>
          <pc:docMk/>
          <pc:sldMk cId="363105259" sldId="602"/>
        </pc:sldMkLst>
      </pc:sldChg>
      <pc:sldChg chg="del">
        <pc:chgData name="Alfred Asterjadhi" userId="39de57b9-85c0-4fd1-aaac-8ca2b6560ad0" providerId="ADAL" clId="{E85912E3-C68F-4EB4-B761-6872A989CEE2}" dt="2022-07-10T16:41:29.225" v="55" actId="47"/>
        <pc:sldMkLst>
          <pc:docMk/>
          <pc:sldMk cId="491479996" sldId="603"/>
        </pc:sldMkLst>
      </pc:sldChg>
      <pc:sldChg chg="del">
        <pc:chgData name="Alfred Asterjadhi" userId="39de57b9-85c0-4fd1-aaac-8ca2b6560ad0" providerId="ADAL" clId="{E85912E3-C68F-4EB4-B761-6872A989CEE2}" dt="2022-07-10T16:41:29.225" v="55" actId="47"/>
        <pc:sldMkLst>
          <pc:docMk/>
          <pc:sldMk cId="312054465" sldId="605"/>
        </pc:sldMkLst>
      </pc:sldChg>
      <pc:sldChg chg="del">
        <pc:chgData name="Alfred Asterjadhi" userId="39de57b9-85c0-4fd1-aaac-8ca2b6560ad0" providerId="ADAL" clId="{E85912E3-C68F-4EB4-B761-6872A989CEE2}" dt="2022-07-10T16:41:29.225" v="55" actId="47"/>
        <pc:sldMkLst>
          <pc:docMk/>
          <pc:sldMk cId="3506762180" sldId="606"/>
        </pc:sldMkLst>
      </pc:sldChg>
      <pc:sldChg chg="del">
        <pc:chgData name="Alfred Asterjadhi" userId="39de57b9-85c0-4fd1-aaac-8ca2b6560ad0" providerId="ADAL" clId="{E85912E3-C68F-4EB4-B761-6872A989CEE2}" dt="2022-07-10T16:41:29.225" v="55" actId="47"/>
        <pc:sldMkLst>
          <pc:docMk/>
          <pc:sldMk cId="125311396" sldId="608"/>
        </pc:sldMkLst>
      </pc:sldChg>
      <pc:sldChg chg="del">
        <pc:chgData name="Alfred Asterjadhi" userId="39de57b9-85c0-4fd1-aaac-8ca2b6560ad0" providerId="ADAL" clId="{E85912E3-C68F-4EB4-B761-6872A989CEE2}" dt="2022-07-10T16:41:29.225" v="55" actId="47"/>
        <pc:sldMkLst>
          <pc:docMk/>
          <pc:sldMk cId="3863246213" sldId="609"/>
        </pc:sldMkLst>
      </pc:sldChg>
      <pc:sldChg chg="del">
        <pc:chgData name="Alfred Asterjadhi" userId="39de57b9-85c0-4fd1-aaac-8ca2b6560ad0" providerId="ADAL" clId="{E85912E3-C68F-4EB4-B761-6872A989CEE2}" dt="2022-07-10T16:41:29.225" v="55" actId="47"/>
        <pc:sldMkLst>
          <pc:docMk/>
          <pc:sldMk cId="1931122951" sldId="610"/>
        </pc:sldMkLst>
      </pc:sldChg>
      <pc:sldChg chg="del">
        <pc:chgData name="Alfred Asterjadhi" userId="39de57b9-85c0-4fd1-aaac-8ca2b6560ad0" providerId="ADAL" clId="{E85912E3-C68F-4EB4-B761-6872A989CEE2}" dt="2022-07-10T16:41:29.225" v="55" actId="47"/>
        <pc:sldMkLst>
          <pc:docMk/>
          <pc:sldMk cId="120639221" sldId="611"/>
        </pc:sldMkLst>
      </pc:sldChg>
      <pc:sldChg chg="del">
        <pc:chgData name="Alfred Asterjadhi" userId="39de57b9-85c0-4fd1-aaac-8ca2b6560ad0" providerId="ADAL" clId="{E85912E3-C68F-4EB4-B761-6872A989CEE2}" dt="2022-07-10T16:41:29.225" v="55" actId="47"/>
        <pc:sldMkLst>
          <pc:docMk/>
          <pc:sldMk cId="1823335384" sldId="612"/>
        </pc:sldMkLst>
      </pc:sldChg>
      <pc:sldChg chg="del">
        <pc:chgData name="Alfred Asterjadhi" userId="39de57b9-85c0-4fd1-aaac-8ca2b6560ad0" providerId="ADAL" clId="{E85912E3-C68F-4EB4-B761-6872A989CEE2}" dt="2022-07-10T16:41:29.225" v="55" actId="47"/>
        <pc:sldMkLst>
          <pc:docMk/>
          <pc:sldMk cId="1635440372" sldId="613"/>
        </pc:sldMkLst>
      </pc:sldChg>
      <pc:sldChg chg="del">
        <pc:chgData name="Alfred Asterjadhi" userId="39de57b9-85c0-4fd1-aaac-8ca2b6560ad0" providerId="ADAL" clId="{E85912E3-C68F-4EB4-B761-6872A989CEE2}" dt="2022-07-10T16:41:29.225" v="55" actId="47"/>
        <pc:sldMkLst>
          <pc:docMk/>
          <pc:sldMk cId="212000215" sldId="614"/>
        </pc:sldMkLst>
      </pc:sldChg>
      <pc:sldChg chg="del">
        <pc:chgData name="Alfred Asterjadhi" userId="39de57b9-85c0-4fd1-aaac-8ca2b6560ad0" providerId="ADAL" clId="{E85912E3-C68F-4EB4-B761-6872A989CEE2}" dt="2022-07-10T16:41:29.225" v="55" actId="47"/>
        <pc:sldMkLst>
          <pc:docMk/>
          <pc:sldMk cId="4285874479" sldId="615"/>
        </pc:sldMkLst>
      </pc:sldChg>
      <pc:sldChg chg="del">
        <pc:chgData name="Alfred Asterjadhi" userId="39de57b9-85c0-4fd1-aaac-8ca2b6560ad0" providerId="ADAL" clId="{E85912E3-C68F-4EB4-B761-6872A989CEE2}" dt="2022-07-10T16:41:29.225" v="55" actId="47"/>
        <pc:sldMkLst>
          <pc:docMk/>
          <pc:sldMk cId="386758648" sldId="616"/>
        </pc:sldMkLst>
      </pc:sldChg>
      <pc:sldChg chg="del">
        <pc:chgData name="Alfred Asterjadhi" userId="39de57b9-85c0-4fd1-aaac-8ca2b6560ad0" providerId="ADAL" clId="{E85912E3-C68F-4EB4-B761-6872A989CEE2}" dt="2022-07-10T16:41:29.225" v="55" actId="47"/>
        <pc:sldMkLst>
          <pc:docMk/>
          <pc:sldMk cId="4200683279" sldId="617"/>
        </pc:sldMkLst>
      </pc:sldChg>
      <pc:sldChg chg="del">
        <pc:chgData name="Alfred Asterjadhi" userId="39de57b9-85c0-4fd1-aaac-8ca2b6560ad0" providerId="ADAL" clId="{E85912E3-C68F-4EB4-B761-6872A989CEE2}" dt="2022-07-10T16:41:29.225" v="55" actId="47"/>
        <pc:sldMkLst>
          <pc:docMk/>
          <pc:sldMk cId="3620554926" sldId="620"/>
        </pc:sldMkLst>
      </pc:sldChg>
      <pc:sldChg chg="del">
        <pc:chgData name="Alfred Asterjadhi" userId="39de57b9-85c0-4fd1-aaac-8ca2b6560ad0" providerId="ADAL" clId="{E85912E3-C68F-4EB4-B761-6872A989CEE2}" dt="2022-07-10T16:41:29.225" v="55" actId="47"/>
        <pc:sldMkLst>
          <pc:docMk/>
          <pc:sldMk cId="751964849" sldId="621"/>
        </pc:sldMkLst>
      </pc:sldChg>
      <pc:sldChg chg="del">
        <pc:chgData name="Alfred Asterjadhi" userId="39de57b9-85c0-4fd1-aaac-8ca2b6560ad0" providerId="ADAL" clId="{E85912E3-C68F-4EB4-B761-6872A989CEE2}" dt="2022-07-10T16:41:29.225" v="55" actId="47"/>
        <pc:sldMkLst>
          <pc:docMk/>
          <pc:sldMk cId="3132378658" sldId="622"/>
        </pc:sldMkLst>
      </pc:sldChg>
      <pc:sldChg chg="del">
        <pc:chgData name="Alfred Asterjadhi" userId="39de57b9-85c0-4fd1-aaac-8ca2b6560ad0" providerId="ADAL" clId="{E85912E3-C68F-4EB4-B761-6872A989CEE2}" dt="2022-07-10T16:41:29.225" v="55" actId="47"/>
        <pc:sldMkLst>
          <pc:docMk/>
          <pc:sldMk cId="3015991265" sldId="624"/>
        </pc:sldMkLst>
      </pc:sldChg>
      <pc:sldChg chg="del">
        <pc:chgData name="Alfred Asterjadhi" userId="39de57b9-85c0-4fd1-aaac-8ca2b6560ad0" providerId="ADAL" clId="{E85912E3-C68F-4EB4-B761-6872A989CEE2}" dt="2022-07-10T16:41:29.225" v="55" actId="47"/>
        <pc:sldMkLst>
          <pc:docMk/>
          <pc:sldMk cId="139299031" sldId="625"/>
        </pc:sldMkLst>
      </pc:sldChg>
      <pc:sldChg chg="del">
        <pc:chgData name="Alfred Asterjadhi" userId="39de57b9-85c0-4fd1-aaac-8ca2b6560ad0" providerId="ADAL" clId="{E85912E3-C68F-4EB4-B761-6872A989CEE2}" dt="2022-07-10T16:41:29.225" v="55" actId="47"/>
        <pc:sldMkLst>
          <pc:docMk/>
          <pc:sldMk cId="2785985288" sldId="626"/>
        </pc:sldMkLst>
      </pc:sldChg>
      <pc:sldChg chg="del">
        <pc:chgData name="Alfred Asterjadhi" userId="39de57b9-85c0-4fd1-aaac-8ca2b6560ad0" providerId="ADAL" clId="{E85912E3-C68F-4EB4-B761-6872A989CEE2}" dt="2022-07-10T16:41:29.225" v="55" actId="47"/>
        <pc:sldMkLst>
          <pc:docMk/>
          <pc:sldMk cId="1484394603" sldId="628"/>
        </pc:sldMkLst>
      </pc:sldChg>
      <pc:sldChg chg="del">
        <pc:chgData name="Alfred Asterjadhi" userId="39de57b9-85c0-4fd1-aaac-8ca2b6560ad0" providerId="ADAL" clId="{E85912E3-C68F-4EB4-B761-6872A989CEE2}" dt="2022-07-10T16:41:29.225" v="55" actId="47"/>
        <pc:sldMkLst>
          <pc:docMk/>
          <pc:sldMk cId="3613022684" sldId="629"/>
        </pc:sldMkLst>
      </pc:sldChg>
      <pc:sldChg chg="del">
        <pc:chgData name="Alfred Asterjadhi" userId="39de57b9-85c0-4fd1-aaac-8ca2b6560ad0" providerId="ADAL" clId="{E85912E3-C68F-4EB4-B761-6872A989CEE2}" dt="2022-07-10T16:41:29.225" v="55" actId="47"/>
        <pc:sldMkLst>
          <pc:docMk/>
          <pc:sldMk cId="1374634145" sldId="630"/>
        </pc:sldMkLst>
      </pc:sldChg>
      <pc:sldChg chg="del">
        <pc:chgData name="Alfred Asterjadhi" userId="39de57b9-85c0-4fd1-aaac-8ca2b6560ad0" providerId="ADAL" clId="{E85912E3-C68F-4EB4-B761-6872A989CEE2}" dt="2022-07-10T16:41:29.225" v="55" actId="47"/>
        <pc:sldMkLst>
          <pc:docMk/>
          <pc:sldMk cId="3775126633" sldId="631"/>
        </pc:sldMkLst>
      </pc:sldChg>
      <pc:sldChg chg="del">
        <pc:chgData name="Alfred Asterjadhi" userId="39de57b9-85c0-4fd1-aaac-8ca2b6560ad0" providerId="ADAL" clId="{E85912E3-C68F-4EB4-B761-6872A989CEE2}" dt="2022-07-10T16:41:29.225" v="55" actId="47"/>
        <pc:sldMkLst>
          <pc:docMk/>
          <pc:sldMk cId="3030628340" sldId="632"/>
        </pc:sldMkLst>
      </pc:sldChg>
      <pc:sldChg chg="del">
        <pc:chgData name="Alfred Asterjadhi" userId="39de57b9-85c0-4fd1-aaac-8ca2b6560ad0" providerId="ADAL" clId="{E85912E3-C68F-4EB4-B761-6872A989CEE2}" dt="2022-07-10T16:41:29.225" v="55" actId="47"/>
        <pc:sldMkLst>
          <pc:docMk/>
          <pc:sldMk cId="2709523093" sldId="633"/>
        </pc:sldMkLst>
      </pc:sldChg>
      <pc:sldChg chg="del">
        <pc:chgData name="Alfred Asterjadhi" userId="39de57b9-85c0-4fd1-aaac-8ca2b6560ad0" providerId="ADAL" clId="{E85912E3-C68F-4EB4-B761-6872A989CEE2}" dt="2022-07-10T16:41:29.225" v="55" actId="47"/>
        <pc:sldMkLst>
          <pc:docMk/>
          <pc:sldMk cId="4275793285" sldId="635"/>
        </pc:sldMkLst>
      </pc:sldChg>
      <pc:sldChg chg="del">
        <pc:chgData name="Alfred Asterjadhi" userId="39de57b9-85c0-4fd1-aaac-8ca2b6560ad0" providerId="ADAL" clId="{E85912E3-C68F-4EB4-B761-6872A989CEE2}" dt="2022-07-10T16:41:29.225" v="55" actId="47"/>
        <pc:sldMkLst>
          <pc:docMk/>
          <pc:sldMk cId="1073682967" sldId="636"/>
        </pc:sldMkLst>
      </pc:sldChg>
      <pc:sldChg chg="del">
        <pc:chgData name="Alfred Asterjadhi" userId="39de57b9-85c0-4fd1-aaac-8ca2b6560ad0" providerId="ADAL" clId="{E85912E3-C68F-4EB4-B761-6872A989CEE2}" dt="2022-07-10T16:41:29.225" v="55" actId="47"/>
        <pc:sldMkLst>
          <pc:docMk/>
          <pc:sldMk cId="2554178920" sldId="637"/>
        </pc:sldMkLst>
      </pc:sldChg>
      <pc:sldChg chg="del">
        <pc:chgData name="Alfred Asterjadhi" userId="39de57b9-85c0-4fd1-aaac-8ca2b6560ad0" providerId="ADAL" clId="{E85912E3-C68F-4EB4-B761-6872A989CEE2}" dt="2022-07-10T16:41:29.225" v="55" actId="47"/>
        <pc:sldMkLst>
          <pc:docMk/>
          <pc:sldMk cId="3991772340" sldId="638"/>
        </pc:sldMkLst>
      </pc:sldChg>
      <pc:sldChg chg="del">
        <pc:chgData name="Alfred Asterjadhi" userId="39de57b9-85c0-4fd1-aaac-8ca2b6560ad0" providerId="ADAL" clId="{E85912E3-C68F-4EB4-B761-6872A989CEE2}" dt="2022-07-10T16:41:29.225" v="55" actId="47"/>
        <pc:sldMkLst>
          <pc:docMk/>
          <pc:sldMk cId="992509245" sldId="639"/>
        </pc:sldMkLst>
      </pc:sldChg>
      <pc:sldChg chg="del">
        <pc:chgData name="Alfred Asterjadhi" userId="39de57b9-85c0-4fd1-aaac-8ca2b6560ad0" providerId="ADAL" clId="{E85912E3-C68F-4EB4-B761-6872A989CEE2}" dt="2022-07-10T16:41:29.225" v="55" actId="47"/>
        <pc:sldMkLst>
          <pc:docMk/>
          <pc:sldMk cId="712945412" sldId="640"/>
        </pc:sldMkLst>
      </pc:sldChg>
      <pc:sldChg chg="del">
        <pc:chgData name="Alfred Asterjadhi" userId="39de57b9-85c0-4fd1-aaac-8ca2b6560ad0" providerId="ADAL" clId="{E85912E3-C68F-4EB4-B761-6872A989CEE2}" dt="2022-07-10T16:41:29.225" v="55" actId="47"/>
        <pc:sldMkLst>
          <pc:docMk/>
          <pc:sldMk cId="798511019" sldId="641"/>
        </pc:sldMkLst>
      </pc:sldChg>
      <pc:sldChg chg="del">
        <pc:chgData name="Alfred Asterjadhi" userId="39de57b9-85c0-4fd1-aaac-8ca2b6560ad0" providerId="ADAL" clId="{E85912E3-C68F-4EB4-B761-6872A989CEE2}" dt="2022-07-10T16:41:29.225" v="55" actId="47"/>
        <pc:sldMkLst>
          <pc:docMk/>
          <pc:sldMk cId="2042899352" sldId="642"/>
        </pc:sldMkLst>
      </pc:sldChg>
      <pc:sldChg chg="del">
        <pc:chgData name="Alfred Asterjadhi" userId="39de57b9-85c0-4fd1-aaac-8ca2b6560ad0" providerId="ADAL" clId="{E85912E3-C68F-4EB4-B761-6872A989CEE2}" dt="2022-07-10T16:41:29.225" v="55" actId="47"/>
        <pc:sldMkLst>
          <pc:docMk/>
          <pc:sldMk cId="692287551" sldId="643"/>
        </pc:sldMkLst>
      </pc:sldChg>
      <pc:sldChg chg="del">
        <pc:chgData name="Alfred Asterjadhi" userId="39de57b9-85c0-4fd1-aaac-8ca2b6560ad0" providerId="ADAL" clId="{E85912E3-C68F-4EB4-B761-6872A989CEE2}" dt="2022-07-10T16:41:29.225" v="55" actId="47"/>
        <pc:sldMkLst>
          <pc:docMk/>
          <pc:sldMk cId="1501909112" sldId="644"/>
        </pc:sldMkLst>
      </pc:sldChg>
      <pc:sldChg chg="del">
        <pc:chgData name="Alfred Asterjadhi" userId="39de57b9-85c0-4fd1-aaac-8ca2b6560ad0" providerId="ADAL" clId="{E85912E3-C68F-4EB4-B761-6872A989CEE2}" dt="2022-07-10T16:41:29.225" v="55" actId="47"/>
        <pc:sldMkLst>
          <pc:docMk/>
          <pc:sldMk cId="3373560939" sldId="645"/>
        </pc:sldMkLst>
      </pc:sldChg>
      <pc:sldChg chg="del">
        <pc:chgData name="Alfred Asterjadhi" userId="39de57b9-85c0-4fd1-aaac-8ca2b6560ad0" providerId="ADAL" clId="{E85912E3-C68F-4EB4-B761-6872A989CEE2}" dt="2022-07-10T16:41:29.225" v="55" actId="47"/>
        <pc:sldMkLst>
          <pc:docMk/>
          <pc:sldMk cId="2640699454" sldId="647"/>
        </pc:sldMkLst>
      </pc:sldChg>
      <pc:sldChg chg="del">
        <pc:chgData name="Alfred Asterjadhi" userId="39de57b9-85c0-4fd1-aaac-8ca2b6560ad0" providerId="ADAL" clId="{E85912E3-C68F-4EB4-B761-6872A989CEE2}" dt="2022-07-10T16:41:29.225" v="55" actId="47"/>
        <pc:sldMkLst>
          <pc:docMk/>
          <pc:sldMk cId="3954413091" sldId="648"/>
        </pc:sldMkLst>
      </pc:sldChg>
      <pc:sldChg chg="del">
        <pc:chgData name="Alfred Asterjadhi" userId="39de57b9-85c0-4fd1-aaac-8ca2b6560ad0" providerId="ADAL" clId="{E85912E3-C68F-4EB4-B761-6872A989CEE2}" dt="2022-07-10T16:41:29.225" v="55" actId="47"/>
        <pc:sldMkLst>
          <pc:docMk/>
          <pc:sldMk cId="2983386957" sldId="649"/>
        </pc:sldMkLst>
      </pc:sldChg>
      <pc:sldChg chg="del">
        <pc:chgData name="Alfred Asterjadhi" userId="39de57b9-85c0-4fd1-aaac-8ca2b6560ad0" providerId="ADAL" clId="{E85912E3-C68F-4EB4-B761-6872A989CEE2}" dt="2022-07-10T16:42:00.235" v="57" actId="47"/>
        <pc:sldMkLst>
          <pc:docMk/>
          <pc:sldMk cId="2376158859" sldId="650"/>
        </pc:sldMkLst>
      </pc:sldChg>
      <pc:sldChg chg="del">
        <pc:chgData name="Alfred Asterjadhi" userId="39de57b9-85c0-4fd1-aaac-8ca2b6560ad0" providerId="ADAL" clId="{E85912E3-C68F-4EB4-B761-6872A989CEE2}" dt="2022-07-10T16:42:00.235" v="57" actId="47"/>
        <pc:sldMkLst>
          <pc:docMk/>
          <pc:sldMk cId="1918906618" sldId="651"/>
        </pc:sldMkLst>
      </pc:sldChg>
      <pc:sldChg chg="del">
        <pc:chgData name="Alfred Asterjadhi" userId="39de57b9-85c0-4fd1-aaac-8ca2b6560ad0" providerId="ADAL" clId="{E85912E3-C68F-4EB4-B761-6872A989CEE2}" dt="2022-07-10T16:41:49.485" v="56" actId="47"/>
        <pc:sldMkLst>
          <pc:docMk/>
          <pc:sldMk cId="1875877806" sldId="653"/>
        </pc:sldMkLst>
      </pc:sldChg>
      <pc:sldChg chg="del">
        <pc:chgData name="Alfred Asterjadhi" userId="39de57b9-85c0-4fd1-aaac-8ca2b6560ad0" providerId="ADAL" clId="{E85912E3-C68F-4EB4-B761-6872A989CEE2}" dt="2022-07-10T16:42:00.235" v="57" actId="47"/>
        <pc:sldMkLst>
          <pc:docMk/>
          <pc:sldMk cId="2603048680" sldId="654"/>
        </pc:sldMkLst>
      </pc:sldChg>
      <pc:sldChg chg="del">
        <pc:chgData name="Alfred Asterjadhi" userId="39de57b9-85c0-4fd1-aaac-8ca2b6560ad0" providerId="ADAL" clId="{E85912E3-C68F-4EB4-B761-6872A989CEE2}" dt="2022-07-10T16:42:00.235" v="57" actId="47"/>
        <pc:sldMkLst>
          <pc:docMk/>
          <pc:sldMk cId="2148223805" sldId="655"/>
        </pc:sldMkLst>
      </pc:sldChg>
      <pc:sldChg chg="del">
        <pc:chgData name="Alfred Asterjadhi" userId="39de57b9-85c0-4fd1-aaac-8ca2b6560ad0" providerId="ADAL" clId="{E85912E3-C68F-4EB4-B761-6872A989CEE2}" dt="2022-07-10T16:42:00.235" v="57" actId="47"/>
        <pc:sldMkLst>
          <pc:docMk/>
          <pc:sldMk cId="872284982" sldId="656"/>
        </pc:sldMkLst>
      </pc:sldChg>
      <pc:sldChg chg="del">
        <pc:chgData name="Alfred Asterjadhi" userId="39de57b9-85c0-4fd1-aaac-8ca2b6560ad0" providerId="ADAL" clId="{E85912E3-C68F-4EB4-B761-6872A989CEE2}" dt="2022-07-10T16:42:00.235" v="57" actId="47"/>
        <pc:sldMkLst>
          <pc:docMk/>
          <pc:sldMk cId="555160158" sldId="657"/>
        </pc:sldMkLst>
      </pc:sldChg>
      <pc:sldChg chg="del">
        <pc:chgData name="Alfred Asterjadhi" userId="39de57b9-85c0-4fd1-aaac-8ca2b6560ad0" providerId="ADAL" clId="{E85912E3-C68F-4EB4-B761-6872A989CEE2}" dt="2022-07-10T16:42:00.235" v="57" actId="47"/>
        <pc:sldMkLst>
          <pc:docMk/>
          <pc:sldMk cId="821075598" sldId="658"/>
        </pc:sldMkLst>
      </pc:sldChg>
      <pc:sldChg chg="del">
        <pc:chgData name="Alfred Asterjadhi" userId="39de57b9-85c0-4fd1-aaac-8ca2b6560ad0" providerId="ADAL" clId="{E85912E3-C68F-4EB4-B761-6872A989CEE2}" dt="2022-07-10T16:42:00.235" v="57" actId="47"/>
        <pc:sldMkLst>
          <pc:docMk/>
          <pc:sldMk cId="444533402" sldId="659"/>
        </pc:sldMkLst>
      </pc:sldChg>
      <pc:sldChg chg="del">
        <pc:chgData name="Alfred Asterjadhi" userId="39de57b9-85c0-4fd1-aaac-8ca2b6560ad0" providerId="ADAL" clId="{E85912E3-C68F-4EB4-B761-6872A989CEE2}" dt="2022-07-10T16:41:29.225" v="55" actId="47"/>
        <pc:sldMkLst>
          <pc:docMk/>
          <pc:sldMk cId="597006981" sldId="660"/>
        </pc:sldMkLst>
      </pc:sldChg>
      <pc:sldChg chg="del">
        <pc:chgData name="Alfred Asterjadhi" userId="39de57b9-85c0-4fd1-aaac-8ca2b6560ad0" providerId="ADAL" clId="{E85912E3-C68F-4EB4-B761-6872A989CEE2}" dt="2022-07-10T16:42:00.235" v="57" actId="47"/>
        <pc:sldMkLst>
          <pc:docMk/>
          <pc:sldMk cId="2809094751" sldId="661"/>
        </pc:sldMkLst>
      </pc:sldChg>
      <pc:sldChg chg="del">
        <pc:chgData name="Alfred Asterjadhi" userId="39de57b9-85c0-4fd1-aaac-8ca2b6560ad0" providerId="ADAL" clId="{E85912E3-C68F-4EB4-B761-6872A989CEE2}" dt="2022-07-10T16:42:00.235" v="57" actId="47"/>
        <pc:sldMkLst>
          <pc:docMk/>
          <pc:sldMk cId="263704962" sldId="666"/>
        </pc:sldMkLst>
      </pc:sldChg>
      <pc:sldChg chg="del">
        <pc:chgData name="Alfred Asterjadhi" userId="39de57b9-85c0-4fd1-aaac-8ca2b6560ad0" providerId="ADAL" clId="{E85912E3-C68F-4EB4-B761-6872A989CEE2}" dt="2022-07-10T16:42:00.235" v="57" actId="47"/>
        <pc:sldMkLst>
          <pc:docMk/>
          <pc:sldMk cId="2864613985" sldId="667"/>
        </pc:sldMkLst>
      </pc:sldChg>
      <pc:sldChg chg="del">
        <pc:chgData name="Alfred Asterjadhi" userId="39de57b9-85c0-4fd1-aaac-8ca2b6560ad0" providerId="ADAL" clId="{E85912E3-C68F-4EB4-B761-6872A989CEE2}" dt="2022-07-10T16:42:00.235" v="57" actId="47"/>
        <pc:sldMkLst>
          <pc:docMk/>
          <pc:sldMk cId="659808261" sldId="668"/>
        </pc:sldMkLst>
      </pc:sldChg>
      <pc:sldChg chg="del">
        <pc:chgData name="Alfred Asterjadhi" userId="39de57b9-85c0-4fd1-aaac-8ca2b6560ad0" providerId="ADAL" clId="{E85912E3-C68F-4EB4-B761-6872A989CEE2}" dt="2022-07-10T16:42:00.235" v="57" actId="47"/>
        <pc:sldMkLst>
          <pc:docMk/>
          <pc:sldMk cId="4152506591" sldId="669"/>
        </pc:sldMkLst>
      </pc:sldChg>
      <pc:sldChg chg="del">
        <pc:chgData name="Alfred Asterjadhi" userId="39de57b9-85c0-4fd1-aaac-8ca2b6560ad0" providerId="ADAL" clId="{E85912E3-C68F-4EB4-B761-6872A989CEE2}" dt="2022-07-10T16:42:00.235" v="57" actId="47"/>
        <pc:sldMkLst>
          <pc:docMk/>
          <pc:sldMk cId="2176718095" sldId="670"/>
        </pc:sldMkLst>
      </pc:sldChg>
      <pc:sldChg chg="del">
        <pc:chgData name="Alfred Asterjadhi" userId="39de57b9-85c0-4fd1-aaac-8ca2b6560ad0" providerId="ADAL" clId="{E85912E3-C68F-4EB4-B761-6872A989CEE2}" dt="2022-07-10T16:42:00.235" v="57" actId="47"/>
        <pc:sldMkLst>
          <pc:docMk/>
          <pc:sldMk cId="304436274" sldId="671"/>
        </pc:sldMkLst>
      </pc:sldChg>
      <pc:sldChg chg="del">
        <pc:chgData name="Alfred Asterjadhi" userId="39de57b9-85c0-4fd1-aaac-8ca2b6560ad0" providerId="ADAL" clId="{E85912E3-C68F-4EB4-B761-6872A989CEE2}" dt="2022-07-10T16:42:00.235" v="57" actId="47"/>
        <pc:sldMkLst>
          <pc:docMk/>
          <pc:sldMk cId="4201928650" sldId="672"/>
        </pc:sldMkLst>
      </pc:sldChg>
      <pc:sldChg chg="del">
        <pc:chgData name="Alfred Asterjadhi" userId="39de57b9-85c0-4fd1-aaac-8ca2b6560ad0" providerId="ADAL" clId="{E85912E3-C68F-4EB4-B761-6872A989CEE2}" dt="2022-07-10T16:42:00.235" v="57" actId="47"/>
        <pc:sldMkLst>
          <pc:docMk/>
          <pc:sldMk cId="4037543771" sldId="673"/>
        </pc:sldMkLst>
      </pc:sldChg>
      <pc:sldChg chg="del">
        <pc:chgData name="Alfred Asterjadhi" userId="39de57b9-85c0-4fd1-aaac-8ca2b6560ad0" providerId="ADAL" clId="{E85912E3-C68F-4EB4-B761-6872A989CEE2}" dt="2022-07-10T16:42:00.235" v="57" actId="47"/>
        <pc:sldMkLst>
          <pc:docMk/>
          <pc:sldMk cId="3215898965" sldId="674"/>
        </pc:sldMkLst>
      </pc:sldChg>
      <pc:sldChg chg="del">
        <pc:chgData name="Alfred Asterjadhi" userId="39de57b9-85c0-4fd1-aaac-8ca2b6560ad0" providerId="ADAL" clId="{E85912E3-C68F-4EB4-B761-6872A989CEE2}" dt="2022-07-10T16:42:00.235" v="57" actId="47"/>
        <pc:sldMkLst>
          <pc:docMk/>
          <pc:sldMk cId="2567895018" sldId="675"/>
        </pc:sldMkLst>
      </pc:sldChg>
      <pc:sldChg chg="del">
        <pc:chgData name="Alfred Asterjadhi" userId="39de57b9-85c0-4fd1-aaac-8ca2b6560ad0" providerId="ADAL" clId="{E85912E3-C68F-4EB4-B761-6872A989CEE2}" dt="2022-07-10T16:42:00.235" v="57" actId="47"/>
        <pc:sldMkLst>
          <pc:docMk/>
          <pc:sldMk cId="1977230471" sldId="676"/>
        </pc:sldMkLst>
      </pc:sldChg>
      <pc:sldChg chg="del">
        <pc:chgData name="Alfred Asterjadhi" userId="39de57b9-85c0-4fd1-aaac-8ca2b6560ad0" providerId="ADAL" clId="{E85912E3-C68F-4EB4-B761-6872A989CEE2}" dt="2022-07-10T16:42:00.235" v="57" actId="47"/>
        <pc:sldMkLst>
          <pc:docMk/>
          <pc:sldMk cId="859615837" sldId="677"/>
        </pc:sldMkLst>
      </pc:sldChg>
      <pc:sldChg chg="del">
        <pc:chgData name="Alfred Asterjadhi" userId="39de57b9-85c0-4fd1-aaac-8ca2b6560ad0" providerId="ADAL" clId="{E85912E3-C68F-4EB4-B761-6872A989CEE2}" dt="2022-07-10T16:42:00.235" v="57" actId="47"/>
        <pc:sldMkLst>
          <pc:docMk/>
          <pc:sldMk cId="3512849412" sldId="678"/>
        </pc:sldMkLst>
      </pc:sldChg>
      <pc:sldChg chg="del">
        <pc:chgData name="Alfred Asterjadhi" userId="39de57b9-85c0-4fd1-aaac-8ca2b6560ad0" providerId="ADAL" clId="{E85912E3-C68F-4EB4-B761-6872A989CEE2}" dt="2022-07-10T16:42:00.235" v="57" actId="47"/>
        <pc:sldMkLst>
          <pc:docMk/>
          <pc:sldMk cId="289413668" sldId="679"/>
        </pc:sldMkLst>
      </pc:sldChg>
      <pc:sldChg chg="del">
        <pc:chgData name="Alfred Asterjadhi" userId="39de57b9-85c0-4fd1-aaac-8ca2b6560ad0" providerId="ADAL" clId="{E85912E3-C68F-4EB4-B761-6872A989CEE2}" dt="2022-07-10T16:42:00.235" v="57" actId="47"/>
        <pc:sldMkLst>
          <pc:docMk/>
          <pc:sldMk cId="4050482503" sldId="680"/>
        </pc:sldMkLst>
      </pc:sldChg>
      <pc:sldChg chg="del">
        <pc:chgData name="Alfred Asterjadhi" userId="39de57b9-85c0-4fd1-aaac-8ca2b6560ad0" providerId="ADAL" clId="{E85912E3-C68F-4EB4-B761-6872A989CEE2}" dt="2022-07-10T16:42:00.235" v="57" actId="47"/>
        <pc:sldMkLst>
          <pc:docMk/>
          <pc:sldMk cId="3201714199" sldId="681"/>
        </pc:sldMkLst>
      </pc:sldChg>
      <pc:sldChg chg="del">
        <pc:chgData name="Alfred Asterjadhi" userId="39de57b9-85c0-4fd1-aaac-8ca2b6560ad0" providerId="ADAL" clId="{E85912E3-C68F-4EB4-B761-6872A989CEE2}" dt="2022-07-10T16:42:00.235" v="57" actId="47"/>
        <pc:sldMkLst>
          <pc:docMk/>
          <pc:sldMk cId="3094672638" sldId="682"/>
        </pc:sldMkLst>
      </pc:sldChg>
      <pc:sldChg chg="del">
        <pc:chgData name="Alfred Asterjadhi" userId="39de57b9-85c0-4fd1-aaac-8ca2b6560ad0" providerId="ADAL" clId="{E85912E3-C68F-4EB4-B761-6872A989CEE2}" dt="2022-07-10T16:42:00.235" v="57" actId="47"/>
        <pc:sldMkLst>
          <pc:docMk/>
          <pc:sldMk cId="3293289011" sldId="683"/>
        </pc:sldMkLst>
      </pc:sldChg>
      <pc:sldChg chg="del">
        <pc:chgData name="Alfred Asterjadhi" userId="39de57b9-85c0-4fd1-aaac-8ca2b6560ad0" providerId="ADAL" clId="{E85912E3-C68F-4EB4-B761-6872A989CEE2}" dt="2022-07-10T16:42:00.235" v="57" actId="47"/>
        <pc:sldMkLst>
          <pc:docMk/>
          <pc:sldMk cId="976951721" sldId="685"/>
        </pc:sldMkLst>
      </pc:sldChg>
      <pc:sldChg chg="del">
        <pc:chgData name="Alfred Asterjadhi" userId="39de57b9-85c0-4fd1-aaac-8ca2b6560ad0" providerId="ADAL" clId="{E85912E3-C68F-4EB4-B761-6872A989CEE2}" dt="2022-07-10T16:42:00.235" v="57" actId="47"/>
        <pc:sldMkLst>
          <pc:docMk/>
          <pc:sldMk cId="2665280009" sldId="686"/>
        </pc:sldMkLst>
      </pc:sldChg>
      <pc:sldChg chg="del">
        <pc:chgData name="Alfred Asterjadhi" userId="39de57b9-85c0-4fd1-aaac-8ca2b6560ad0" providerId="ADAL" clId="{E85912E3-C68F-4EB4-B761-6872A989CEE2}" dt="2022-07-10T16:42:00.235" v="57" actId="47"/>
        <pc:sldMkLst>
          <pc:docMk/>
          <pc:sldMk cId="3272729788" sldId="687"/>
        </pc:sldMkLst>
      </pc:sldChg>
      <pc:sldChg chg="del">
        <pc:chgData name="Alfred Asterjadhi" userId="39de57b9-85c0-4fd1-aaac-8ca2b6560ad0" providerId="ADAL" clId="{E85912E3-C68F-4EB4-B761-6872A989CEE2}" dt="2022-07-10T16:42:00.235" v="57" actId="47"/>
        <pc:sldMkLst>
          <pc:docMk/>
          <pc:sldMk cId="153814983" sldId="688"/>
        </pc:sldMkLst>
      </pc:sldChg>
      <pc:sldChg chg="del">
        <pc:chgData name="Alfred Asterjadhi" userId="39de57b9-85c0-4fd1-aaac-8ca2b6560ad0" providerId="ADAL" clId="{E85912E3-C68F-4EB4-B761-6872A989CEE2}" dt="2022-07-10T16:42:00.235" v="57" actId="47"/>
        <pc:sldMkLst>
          <pc:docMk/>
          <pc:sldMk cId="1349256619" sldId="689"/>
        </pc:sldMkLst>
      </pc:sldChg>
      <pc:sldChg chg="del">
        <pc:chgData name="Alfred Asterjadhi" userId="39de57b9-85c0-4fd1-aaac-8ca2b6560ad0" providerId="ADAL" clId="{E85912E3-C68F-4EB4-B761-6872A989CEE2}" dt="2022-07-10T16:42:00.235" v="57" actId="47"/>
        <pc:sldMkLst>
          <pc:docMk/>
          <pc:sldMk cId="4038186340" sldId="690"/>
        </pc:sldMkLst>
      </pc:sldChg>
      <pc:sldChg chg="del">
        <pc:chgData name="Alfred Asterjadhi" userId="39de57b9-85c0-4fd1-aaac-8ca2b6560ad0" providerId="ADAL" clId="{E85912E3-C68F-4EB4-B761-6872A989CEE2}" dt="2022-07-10T16:42:00.235" v="57" actId="47"/>
        <pc:sldMkLst>
          <pc:docMk/>
          <pc:sldMk cId="16589968" sldId="691"/>
        </pc:sldMkLst>
      </pc:sldChg>
      <pc:sldChg chg="del">
        <pc:chgData name="Alfred Asterjadhi" userId="39de57b9-85c0-4fd1-aaac-8ca2b6560ad0" providerId="ADAL" clId="{E85912E3-C68F-4EB4-B761-6872A989CEE2}" dt="2022-07-10T16:42:00.235" v="57" actId="47"/>
        <pc:sldMkLst>
          <pc:docMk/>
          <pc:sldMk cId="859293941" sldId="692"/>
        </pc:sldMkLst>
      </pc:sldChg>
      <pc:sldChg chg="del">
        <pc:chgData name="Alfred Asterjadhi" userId="39de57b9-85c0-4fd1-aaac-8ca2b6560ad0" providerId="ADAL" clId="{E85912E3-C68F-4EB4-B761-6872A989CEE2}" dt="2022-07-10T16:42:00.235" v="57" actId="47"/>
        <pc:sldMkLst>
          <pc:docMk/>
          <pc:sldMk cId="2782965290" sldId="694"/>
        </pc:sldMkLst>
      </pc:sldChg>
      <pc:sldChg chg="del">
        <pc:chgData name="Alfred Asterjadhi" userId="39de57b9-85c0-4fd1-aaac-8ca2b6560ad0" providerId="ADAL" clId="{E85912E3-C68F-4EB4-B761-6872A989CEE2}" dt="2022-07-10T16:42:00.235" v="57" actId="47"/>
        <pc:sldMkLst>
          <pc:docMk/>
          <pc:sldMk cId="3347351596" sldId="695"/>
        </pc:sldMkLst>
      </pc:sldChg>
      <pc:sldChg chg="del">
        <pc:chgData name="Alfred Asterjadhi" userId="39de57b9-85c0-4fd1-aaac-8ca2b6560ad0" providerId="ADAL" clId="{E85912E3-C68F-4EB4-B761-6872A989CEE2}" dt="2022-07-10T16:42:00.235" v="57" actId="47"/>
        <pc:sldMkLst>
          <pc:docMk/>
          <pc:sldMk cId="2594187914" sldId="696"/>
        </pc:sldMkLst>
      </pc:sldChg>
      <pc:sldChg chg="del">
        <pc:chgData name="Alfred Asterjadhi" userId="39de57b9-85c0-4fd1-aaac-8ca2b6560ad0" providerId="ADAL" clId="{E85912E3-C68F-4EB4-B761-6872A989CEE2}" dt="2022-07-10T16:42:00.235" v="57" actId="47"/>
        <pc:sldMkLst>
          <pc:docMk/>
          <pc:sldMk cId="4262364862" sldId="697"/>
        </pc:sldMkLst>
      </pc:sldChg>
      <pc:sldChg chg="del">
        <pc:chgData name="Alfred Asterjadhi" userId="39de57b9-85c0-4fd1-aaac-8ca2b6560ad0" providerId="ADAL" clId="{E85912E3-C68F-4EB4-B761-6872A989CEE2}" dt="2022-07-10T16:42:00.235" v="57" actId="47"/>
        <pc:sldMkLst>
          <pc:docMk/>
          <pc:sldMk cId="2263715395" sldId="698"/>
        </pc:sldMkLst>
      </pc:sldChg>
      <pc:sldChg chg="del">
        <pc:chgData name="Alfred Asterjadhi" userId="39de57b9-85c0-4fd1-aaac-8ca2b6560ad0" providerId="ADAL" clId="{E85912E3-C68F-4EB4-B761-6872A989CEE2}" dt="2022-07-10T16:42:00.235" v="57" actId="47"/>
        <pc:sldMkLst>
          <pc:docMk/>
          <pc:sldMk cId="2141236799" sldId="699"/>
        </pc:sldMkLst>
      </pc:sldChg>
      <pc:sldChg chg="del">
        <pc:chgData name="Alfred Asterjadhi" userId="39de57b9-85c0-4fd1-aaac-8ca2b6560ad0" providerId="ADAL" clId="{E85912E3-C68F-4EB4-B761-6872A989CEE2}" dt="2022-07-10T16:42:00.235" v="57" actId="47"/>
        <pc:sldMkLst>
          <pc:docMk/>
          <pc:sldMk cId="2031264577" sldId="700"/>
        </pc:sldMkLst>
      </pc:sldChg>
      <pc:sldChg chg="del">
        <pc:chgData name="Alfred Asterjadhi" userId="39de57b9-85c0-4fd1-aaac-8ca2b6560ad0" providerId="ADAL" clId="{E85912E3-C68F-4EB4-B761-6872A989CEE2}" dt="2022-07-10T16:42:00.235" v="57" actId="47"/>
        <pc:sldMkLst>
          <pc:docMk/>
          <pc:sldMk cId="894279791" sldId="701"/>
        </pc:sldMkLst>
      </pc:sldChg>
      <pc:sldChg chg="del">
        <pc:chgData name="Alfred Asterjadhi" userId="39de57b9-85c0-4fd1-aaac-8ca2b6560ad0" providerId="ADAL" clId="{E85912E3-C68F-4EB4-B761-6872A989CEE2}" dt="2022-07-10T16:42:00.235" v="57" actId="47"/>
        <pc:sldMkLst>
          <pc:docMk/>
          <pc:sldMk cId="1105906186" sldId="703"/>
        </pc:sldMkLst>
      </pc:sldChg>
      <pc:sldChg chg="del">
        <pc:chgData name="Alfred Asterjadhi" userId="39de57b9-85c0-4fd1-aaac-8ca2b6560ad0" providerId="ADAL" clId="{E85912E3-C68F-4EB4-B761-6872A989CEE2}" dt="2022-07-10T16:42:00.235" v="57" actId="47"/>
        <pc:sldMkLst>
          <pc:docMk/>
          <pc:sldMk cId="835653331" sldId="704"/>
        </pc:sldMkLst>
      </pc:sldChg>
      <pc:sldChg chg="del">
        <pc:chgData name="Alfred Asterjadhi" userId="39de57b9-85c0-4fd1-aaac-8ca2b6560ad0" providerId="ADAL" clId="{E85912E3-C68F-4EB4-B761-6872A989CEE2}" dt="2022-07-10T16:42:00.235" v="57" actId="47"/>
        <pc:sldMkLst>
          <pc:docMk/>
          <pc:sldMk cId="1446715546" sldId="705"/>
        </pc:sldMkLst>
      </pc:sldChg>
      <pc:sldChg chg="del">
        <pc:chgData name="Alfred Asterjadhi" userId="39de57b9-85c0-4fd1-aaac-8ca2b6560ad0" providerId="ADAL" clId="{E85912E3-C68F-4EB4-B761-6872A989CEE2}" dt="2022-07-10T16:42:00.235" v="57" actId="47"/>
        <pc:sldMkLst>
          <pc:docMk/>
          <pc:sldMk cId="496488519" sldId="706"/>
        </pc:sldMkLst>
      </pc:sldChg>
      <pc:sldChg chg="del">
        <pc:chgData name="Alfred Asterjadhi" userId="39de57b9-85c0-4fd1-aaac-8ca2b6560ad0" providerId="ADAL" clId="{E85912E3-C68F-4EB4-B761-6872A989CEE2}" dt="2022-07-10T16:42:00.235" v="57" actId="47"/>
        <pc:sldMkLst>
          <pc:docMk/>
          <pc:sldMk cId="577012659" sldId="707"/>
        </pc:sldMkLst>
      </pc:sldChg>
      <pc:sldChg chg="del">
        <pc:chgData name="Alfred Asterjadhi" userId="39de57b9-85c0-4fd1-aaac-8ca2b6560ad0" providerId="ADAL" clId="{E85912E3-C68F-4EB4-B761-6872A989CEE2}" dt="2022-07-10T16:42:00.235" v="57" actId="47"/>
        <pc:sldMkLst>
          <pc:docMk/>
          <pc:sldMk cId="1342715804" sldId="708"/>
        </pc:sldMkLst>
      </pc:sldChg>
      <pc:sldChg chg="del">
        <pc:chgData name="Alfred Asterjadhi" userId="39de57b9-85c0-4fd1-aaac-8ca2b6560ad0" providerId="ADAL" clId="{E85912E3-C68F-4EB4-B761-6872A989CEE2}" dt="2022-07-10T16:42:00.235" v="57" actId="47"/>
        <pc:sldMkLst>
          <pc:docMk/>
          <pc:sldMk cId="2181726837" sldId="709"/>
        </pc:sldMkLst>
      </pc:sldChg>
      <pc:sldChg chg="modSp add del mod">
        <pc:chgData name="Alfred Asterjadhi" userId="39de57b9-85c0-4fd1-aaac-8ca2b6560ad0" providerId="ADAL" clId="{E85912E3-C68F-4EB4-B761-6872A989CEE2}" dt="2022-08-10T15:14:07.600" v="4346"/>
        <pc:sldMkLst>
          <pc:docMk/>
          <pc:sldMk cId="2156981690" sldId="710"/>
        </pc:sldMkLst>
        <pc:spChg chg="mod">
          <ac:chgData name="Alfred Asterjadhi" userId="39de57b9-85c0-4fd1-aaac-8ca2b6560ad0" providerId="ADAL" clId="{E85912E3-C68F-4EB4-B761-6872A989CEE2}" dt="2022-07-28T17:43:07.831" v="3602" actId="20577"/>
          <ac:spMkLst>
            <pc:docMk/>
            <pc:sldMk cId="2156981690" sldId="710"/>
            <ac:spMk id="2" creationId="{12372A2F-8025-42D4-B5ED-6E7667DF00C8}"/>
          </ac:spMkLst>
        </pc:spChg>
        <pc:spChg chg="mod">
          <ac:chgData name="Alfred Asterjadhi" userId="39de57b9-85c0-4fd1-aaac-8ca2b6560ad0" providerId="ADAL" clId="{E85912E3-C68F-4EB4-B761-6872A989CEE2}" dt="2022-07-18T18:09:14.864" v="3299" actId="20577"/>
          <ac:spMkLst>
            <pc:docMk/>
            <pc:sldMk cId="2156981690" sldId="710"/>
            <ac:spMk id="6" creationId="{B63EF7E7-1362-4206-B209-115D49A6AA5A}"/>
          </ac:spMkLst>
        </pc:spChg>
        <pc:spChg chg="mod">
          <ac:chgData name="Alfred Asterjadhi" userId="39de57b9-85c0-4fd1-aaac-8ca2b6560ad0" providerId="ADAL" clId="{E85912E3-C68F-4EB4-B761-6872A989CEE2}" dt="2022-08-10T15:14:07.600" v="4346"/>
          <ac:spMkLst>
            <pc:docMk/>
            <pc:sldMk cId="2156981690" sldId="710"/>
            <ac:spMk id="10" creationId="{99A414B4-2CCE-47B7-A036-CF3630BA2538}"/>
          </ac:spMkLst>
        </pc:spChg>
      </pc:sldChg>
      <pc:sldChg chg="del">
        <pc:chgData name="Alfred Asterjadhi" userId="39de57b9-85c0-4fd1-aaac-8ca2b6560ad0" providerId="ADAL" clId="{E85912E3-C68F-4EB4-B761-6872A989CEE2}" dt="2022-07-10T16:42:00.235" v="57" actId="47"/>
        <pc:sldMkLst>
          <pc:docMk/>
          <pc:sldMk cId="3767988169" sldId="711"/>
        </pc:sldMkLst>
      </pc:sldChg>
      <pc:sldChg chg="del">
        <pc:chgData name="Alfred Asterjadhi" userId="39de57b9-85c0-4fd1-aaac-8ca2b6560ad0" providerId="ADAL" clId="{E85912E3-C68F-4EB4-B761-6872A989CEE2}" dt="2022-07-10T16:42:00.235" v="57" actId="47"/>
        <pc:sldMkLst>
          <pc:docMk/>
          <pc:sldMk cId="290073603" sldId="712"/>
        </pc:sldMkLst>
      </pc:sldChg>
      <pc:sldChg chg="del">
        <pc:chgData name="Alfred Asterjadhi" userId="39de57b9-85c0-4fd1-aaac-8ca2b6560ad0" providerId="ADAL" clId="{E85912E3-C68F-4EB4-B761-6872A989CEE2}" dt="2022-07-10T16:42:00.235" v="57" actId="47"/>
        <pc:sldMkLst>
          <pc:docMk/>
          <pc:sldMk cId="238892440" sldId="713"/>
        </pc:sldMkLst>
      </pc:sldChg>
      <pc:sldChg chg="del">
        <pc:chgData name="Alfred Asterjadhi" userId="39de57b9-85c0-4fd1-aaac-8ca2b6560ad0" providerId="ADAL" clId="{E85912E3-C68F-4EB4-B761-6872A989CEE2}" dt="2022-07-10T16:42:00.235" v="57" actId="47"/>
        <pc:sldMkLst>
          <pc:docMk/>
          <pc:sldMk cId="1166122978" sldId="714"/>
        </pc:sldMkLst>
      </pc:sldChg>
      <pc:sldChg chg="del">
        <pc:chgData name="Alfred Asterjadhi" userId="39de57b9-85c0-4fd1-aaac-8ca2b6560ad0" providerId="ADAL" clId="{E85912E3-C68F-4EB4-B761-6872A989CEE2}" dt="2022-07-10T16:42:00.235" v="57" actId="47"/>
        <pc:sldMkLst>
          <pc:docMk/>
          <pc:sldMk cId="2163215924" sldId="715"/>
        </pc:sldMkLst>
      </pc:sldChg>
      <pc:sldChg chg="del">
        <pc:chgData name="Alfred Asterjadhi" userId="39de57b9-85c0-4fd1-aaac-8ca2b6560ad0" providerId="ADAL" clId="{E85912E3-C68F-4EB4-B761-6872A989CEE2}" dt="2022-07-10T16:42:00.235" v="57" actId="47"/>
        <pc:sldMkLst>
          <pc:docMk/>
          <pc:sldMk cId="3146867825" sldId="716"/>
        </pc:sldMkLst>
      </pc:sldChg>
      <pc:sldChg chg="del">
        <pc:chgData name="Alfred Asterjadhi" userId="39de57b9-85c0-4fd1-aaac-8ca2b6560ad0" providerId="ADAL" clId="{E85912E3-C68F-4EB4-B761-6872A989CEE2}" dt="2022-07-10T16:42:00.235" v="57" actId="47"/>
        <pc:sldMkLst>
          <pc:docMk/>
          <pc:sldMk cId="1995964498" sldId="717"/>
        </pc:sldMkLst>
      </pc:sldChg>
      <pc:sldChg chg="del">
        <pc:chgData name="Alfred Asterjadhi" userId="39de57b9-85c0-4fd1-aaac-8ca2b6560ad0" providerId="ADAL" clId="{E85912E3-C68F-4EB4-B761-6872A989CEE2}" dt="2022-07-10T16:42:00.235" v="57" actId="47"/>
        <pc:sldMkLst>
          <pc:docMk/>
          <pc:sldMk cId="2699153423" sldId="718"/>
        </pc:sldMkLst>
      </pc:sldChg>
      <pc:sldChg chg="del">
        <pc:chgData name="Alfred Asterjadhi" userId="39de57b9-85c0-4fd1-aaac-8ca2b6560ad0" providerId="ADAL" clId="{E85912E3-C68F-4EB4-B761-6872A989CEE2}" dt="2022-07-10T16:42:00.235" v="57" actId="47"/>
        <pc:sldMkLst>
          <pc:docMk/>
          <pc:sldMk cId="1802438143" sldId="719"/>
        </pc:sldMkLst>
      </pc:sldChg>
      <pc:sldChg chg="del">
        <pc:chgData name="Alfred Asterjadhi" userId="39de57b9-85c0-4fd1-aaac-8ca2b6560ad0" providerId="ADAL" clId="{E85912E3-C68F-4EB4-B761-6872A989CEE2}" dt="2022-07-10T16:42:00.235" v="57" actId="47"/>
        <pc:sldMkLst>
          <pc:docMk/>
          <pc:sldMk cId="2775267673" sldId="720"/>
        </pc:sldMkLst>
      </pc:sldChg>
      <pc:sldChg chg="del">
        <pc:chgData name="Alfred Asterjadhi" userId="39de57b9-85c0-4fd1-aaac-8ca2b6560ad0" providerId="ADAL" clId="{E85912E3-C68F-4EB4-B761-6872A989CEE2}" dt="2022-07-10T16:42:00.235" v="57" actId="47"/>
        <pc:sldMkLst>
          <pc:docMk/>
          <pc:sldMk cId="1653960511" sldId="721"/>
        </pc:sldMkLst>
      </pc:sldChg>
      <pc:sldChg chg="del">
        <pc:chgData name="Alfred Asterjadhi" userId="39de57b9-85c0-4fd1-aaac-8ca2b6560ad0" providerId="ADAL" clId="{E85912E3-C68F-4EB4-B761-6872A989CEE2}" dt="2022-07-10T16:42:00.235" v="57" actId="47"/>
        <pc:sldMkLst>
          <pc:docMk/>
          <pc:sldMk cId="3335770246" sldId="722"/>
        </pc:sldMkLst>
      </pc:sldChg>
      <pc:sldChg chg="del">
        <pc:chgData name="Alfred Asterjadhi" userId="39de57b9-85c0-4fd1-aaac-8ca2b6560ad0" providerId="ADAL" clId="{E85912E3-C68F-4EB4-B761-6872A989CEE2}" dt="2022-07-10T16:42:00.235" v="57" actId="47"/>
        <pc:sldMkLst>
          <pc:docMk/>
          <pc:sldMk cId="3148458183" sldId="723"/>
        </pc:sldMkLst>
      </pc:sldChg>
      <pc:sldChg chg="del">
        <pc:chgData name="Alfred Asterjadhi" userId="39de57b9-85c0-4fd1-aaac-8ca2b6560ad0" providerId="ADAL" clId="{E85912E3-C68F-4EB4-B761-6872A989CEE2}" dt="2022-07-10T16:42:00.235" v="57" actId="47"/>
        <pc:sldMkLst>
          <pc:docMk/>
          <pc:sldMk cId="1847838087" sldId="724"/>
        </pc:sldMkLst>
      </pc:sldChg>
      <pc:sldChg chg="del">
        <pc:chgData name="Alfred Asterjadhi" userId="39de57b9-85c0-4fd1-aaac-8ca2b6560ad0" providerId="ADAL" clId="{E85912E3-C68F-4EB4-B761-6872A989CEE2}" dt="2022-07-10T16:42:00.235" v="57" actId="47"/>
        <pc:sldMkLst>
          <pc:docMk/>
          <pc:sldMk cId="3467795088" sldId="725"/>
        </pc:sldMkLst>
      </pc:sldChg>
      <pc:sldChg chg="del">
        <pc:chgData name="Alfred Asterjadhi" userId="39de57b9-85c0-4fd1-aaac-8ca2b6560ad0" providerId="ADAL" clId="{E85912E3-C68F-4EB4-B761-6872A989CEE2}" dt="2022-07-10T16:42:00.235" v="57" actId="47"/>
        <pc:sldMkLst>
          <pc:docMk/>
          <pc:sldMk cId="2762873962" sldId="726"/>
        </pc:sldMkLst>
      </pc:sldChg>
      <pc:sldChg chg="del">
        <pc:chgData name="Alfred Asterjadhi" userId="39de57b9-85c0-4fd1-aaac-8ca2b6560ad0" providerId="ADAL" clId="{E85912E3-C68F-4EB4-B761-6872A989CEE2}" dt="2022-07-10T16:42:00.235" v="57" actId="47"/>
        <pc:sldMkLst>
          <pc:docMk/>
          <pc:sldMk cId="576037824" sldId="727"/>
        </pc:sldMkLst>
      </pc:sldChg>
      <pc:sldChg chg="del">
        <pc:chgData name="Alfred Asterjadhi" userId="39de57b9-85c0-4fd1-aaac-8ca2b6560ad0" providerId="ADAL" clId="{E85912E3-C68F-4EB4-B761-6872A989CEE2}" dt="2022-07-10T16:42:00.235" v="57" actId="47"/>
        <pc:sldMkLst>
          <pc:docMk/>
          <pc:sldMk cId="3008116538" sldId="728"/>
        </pc:sldMkLst>
      </pc:sldChg>
      <pc:sldChg chg="del">
        <pc:chgData name="Alfred Asterjadhi" userId="39de57b9-85c0-4fd1-aaac-8ca2b6560ad0" providerId="ADAL" clId="{E85912E3-C68F-4EB4-B761-6872A989CEE2}" dt="2022-07-10T16:42:00.235" v="57" actId="47"/>
        <pc:sldMkLst>
          <pc:docMk/>
          <pc:sldMk cId="3870478054" sldId="729"/>
        </pc:sldMkLst>
      </pc:sldChg>
      <pc:sldChg chg="del">
        <pc:chgData name="Alfred Asterjadhi" userId="39de57b9-85c0-4fd1-aaac-8ca2b6560ad0" providerId="ADAL" clId="{E85912E3-C68F-4EB4-B761-6872A989CEE2}" dt="2022-07-10T16:42:00.235" v="57" actId="47"/>
        <pc:sldMkLst>
          <pc:docMk/>
          <pc:sldMk cId="285092131" sldId="730"/>
        </pc:sldMkLst>
      </pc:sldChg>
      <pc:sldChg chg="del">
        <pc:chgData name="Alfred Asterjadhi" userId="39de57b9-85c0-4fd1-aaac-8ca2b6560ad0" providerId="ADAL" clId="{E85912E3-C68F-4EB4-B761-6872A989CEE2}" dt="2022-07-10T16:42:00.235" v="57" actId="47"/>
        <pc:sldMkLst>
          <pc:docMk/>
          <pc:sldMk cId="924720401" sldId="731"/>
        </pc:sldMkLst>
      </pc:sldChg>
      <pc:sldChg chg="del">
        <pc:chgData name="Alfred Asterjadhi" userId="39de57b9-85c0-4fd1-aaac-8ca2b6560ad0" providerId="ADAL" clId="{E85912E3-C68F-4EB4-B761-6872A989CEE2}" dt="2022-07-10T16:42:00.235" v="57" actId="47"/>
        <pc:sldMkLst>
          <pc:docMk/>
          <pc:sldMk cId="1936314469" sldId="732"/>
        </pc:sldMkLst>
      </pc:sldChg>
      <pc:sldChg chg="del">
        <pc:chgData name="Alfred Asterjadhi" userId="39de57b9-85c0-4fd1-aaac-8ca2b6560ad0" providerId="ADAL" clId="{E85912E3-C68F-4EB4-B761-6872A989CEE2}" dt="2022-07-10T16:42:00.235" v="57" actId="47"/>
        <pc:sldMkLst>
          <pc:docMk/>
          <pc:sldMk cId="3835701283" sldId="733"/>
        </pc:sldMkLst>
      </pc:sldChg>
      <pc:sldChg chg="del">
        <pc:chgData name="Alfred Asterjadhi" userId="39de57b9-85c0-4fd1-aaac-8ca2b6560ad0" providerId="ADAL" clId="{E85912E3-C68F-4EB4-B761-6872A989CEE2}" dt="2022-07-10T16:42:00.235" v="57" actId="47"/>
        <pc:sldMkLst>
          <pc:docMk/>
          <pc:sldMk cId="2191866949" sldId="734"/>
        </pc:sldMkLst>
      </pc:sldChg>
      <pc:sldChg chg="del">
        <pc:chgData name="Alfred Asterjadhi" userId="39de57b9-85c0-4fd1-aaac-8ca2b6560ad0" providerId="ADAL" clId="{E85912E3-C68F-4EB4-B761-6872A989CEE2}" dt="2022-07-10T16:42:00.235" v="57" actId="47"/>
        <pc:sldMkLst>
          <pc:docMk/>
          <pc:sldMk cId="2962568694" sldId="735"/>
        </pc:sldMkLst>
      </pc:sldChg>
      <pc:sldChg chg="del">
        <pc:chgData name="Alfred Asterjadhi" userId="39de57b9-85c0-4fd1-aaac-8ca2b6560ad0" providerId="ADAL" clId="{E85912E3-C68F-4EB4-B761-6872A989CEE2}" dt="2022-07-10T16:42:00.235" v="57" actId="47"/>
        <pc:sldMkLst>
          <pc:docMk/>
          <pc:sldMk cId="3840205801" sldId="736"/>
        </pc:sldMkLst>
      </pc:sldChg>
      <pc:sldChg chg="del">
        <pc:chgData name="Alfred Asterjadhi" userId="39de57b9-85c0-4fd1-aaac-8ca2b6560ad0" providerId="ADAL" clId="{E85912E3-C68F-4EB4-B761-6872A989CEE2}" dt="2022-07-10T16:42:00.235" v="57" actId="47"/>
        <pc:sldMkLst>
          <pc:docMk/>
          <pc:sldMk cId="1642065000" sldId="737"/>
        </pc:sldMkLst>
      </pc:sldChg>
      <pc:sldChg chg="del">
        <pc:chgData name="Alfred Asterjadhi" userId="39de57b9-85c0-4fd1-aaac-8ca2b6560ad0" providerId="ADAL" clId="{E85912E3-C68F-4EB4-B761-6872A989CEE2}" dt="2022-07-10T16:42:00.235" v="57" actId="47"/>
        <pc:sldMkLst>
          <pc:docMk/>
          <pc:sldMk cId="1815819893" sldId="738"/>
        </pc:sldMkLst>
      </pc:sldChg>
      <pc:sldChg chg="del">
        <pc:chgData name="Alfred Asterjadhi" userId="39de57b9-85c0-4fd1-aaac-8ca2b6560ad0" providerId="ADAL" clId="{E85912E3-C68F-4EB4-B761-6872A989CEE2}" dt="2022-07-10T16:42:00.235" v="57" actId="47"/>
        <pc:sldMkLst>
          <pc:docMk/>
          <pc:sldMk cId="1427413936" sldId="739"/>
        </pc:sldMkLst>
      </pc:sldChg>
      <pc:sldChg chg="del">
        <pc:chgData name="Alfred Asterjadhi" userId="39de57b9-85c0-4fd1-aaac-8ca2b6560ad0" providerId="ADAL" clId="{E85912E3-C68F-4EB4-B761-6872A989CEE2}" dt="2022-07-10T16:42:00.235" v="57" actId="47"/>
        <pc:sldMkLst>
          <pc:docMk/>
          <pc:sldMk cId="1652442541" sldId="740"/>
        </pc:sldMkLst>
      </pc:sldChg>
      <pc:sldChg chg="del">
        <pc:chgData name="Alfred Asterjadhi" userId="39de57b9-85c0-4fd1-aaac-8ca2b6560ad0" providerId="ADAL" clId="{E85912E3-C68F-4EB4-B761-6872A989CEE2}" dt="2022-07-10T16:42:00.235" v="57" actId="47"/>
        <pc:sldMkLst>
          <pc:docMk/>
          <pc:sldMk cId="122009470" sldId="742"/>
        </pc:sldMkLst>
      </pc:sldChg>
      <pc:sldChg chg="del">
        <pc:chgData name="Alfred Asterjadhi" userId="39de57b9-85c0-4fd1-aaac-8ca2b6560ad0" providerId="ADAL" clId="{E85912E3-C68F-4EB4-B761-6872A989CEE2}" dt="2022-07-10T16:42:00.235" v="57" actId="47"/>
        <pc:sldMkLst>
          <pc:docMk/>
          <pc:sldMk cId="2602902683" sldId="743"/>
        </pc:sldMkLst>
      </pc:sldChg>
      <pc:sldChg chg="del">
        <pc:chgData name="Alfred Asterjadhi" userId="39de57b9-85c0-4fd1-aaac-8ca2b6560ad0" providerId="ADAL" clId="{E85912E3-C68F-4EB4-B761-6872A989CEE2}" dt="2022-07-10T16:42:00.235" v="57" actId="47"/>
        <pc:sldMkLst>
          <pc:docMk/>
          <pc:sldMk cId="3720138393" sldId="744"/>
        </pc:sldMkLst>
      </pc:sldChg>
      <pc:sldChg chg="del">
        <pc:chgData name="Alfred Asterjadhi" userId="39de57b9-85c0-4fd1-aaac-8ca2b6560ad0" providerId="ADAL" clId="{E85912E3-C68F-4EB4-B761-6872A989CEE2}" dt="2022-07-10T16:42:00.235" v="57" actId="47"/>
        <pc:sldMkLst>
          <pc:docMk/>
          <pc:sldMk cId="3131887928" sldId="745"/>
        </pc:sldMkLst>
      </pc:sldChg>
      <pc:sldChg chg="del">
        <pc:chgData name="Alfred Asterjadhi" userId="39de57b9-85c0-4fd1-aaac-8ca2b6560ad0" providerId="ADAL" clId="{E85912E3-C68F-4EB4-B761-6872A989CEE2}" dt="2022-07-10T16:42:00.235" v="57" actId="47"/>
        <pc:sldMkLst>
          <pc:docMk/>
          <pc:sldMk cId="3373051434" sldId="746"/>
        </pc:sldMkLst>
      </pc:sldChg>
      <pc:sldChg chg="del">
        <pc:chgData name="Alfred Asterjadhi" userId="39de57b9-85c0-4fd1-aaac-8ca2b6560ad0" providerId="ADAL" clId="{E85912E3-C68F-4EB4-B761-6872A989CEE2}" dt="2022-07-10T16:42:00.235" v="57" actId="47"/>
        <pc:sldMkLst>
          <pc:docMk/>
          <pc:sldMk cId="450612590" sldId="747"/>
        </pc:sldMkLst>
      </pc:sldChg>
      <pc:sldChg chg="del">
        <pc:chgData name="Alfred Asterjadhi" userId="39de57b9-85c0-4fd1-aaac-8ca2b6560ad0" providerId="ADAL" clId="{E85912E3-C68F-4EB4-B761-6872A989CEE2}" dt="2022-07-10T16:42:00.235" v="57" actId="47"/>
        <pc:sldMkLst>
          <pc:docMk/>
          <pc:sldMk cId="4138649876" sldId="748"/>
        </pc:sldMkLst>
      </pc:sldChg>
      <pc:sldChg chg="del">
        <pc:chgData name="Alfred Asterjadhi" userId="39de57b9-85c0-4fd1-aaac-8ca2b6560ad0" providerId="ADAL" clId="{E85912E3-C68F-4EB4-B761-6872A989CEE2}" dt="2022-07-10T16:42:00.235" v="57" actId="47"/>
        <pc:sldMkLst>
          <pc:docMk/>
          <pc:sldMk cId="4231050565" sldId="749"/>
        </pc:sldMkLst>
      </pc:sldChg>
      <pc:sldChg chg="del">
        <pc:chgData name="Alfred Asterjadhi" userId="39de57b9-85c0-4fd1-aaac-8ca2b6560ad0" providerId="ADAL" clId="{E85912E3-C68F-4EB4-B761-6872A989CEE2}" dt="2022-07-10T16:42:00.235" v="57" actId="47"/>
        <pc:sldMkLst>
          <pc:docMk/>
          <pc:sldMk cId="559073234" sldId="750"/>
        </pc:sldMkLst>
      </pc:sldChg>
      <pc:sldChg chg="del">
        <pc:chgData name="Alfred Asterjadhi" userId="39de57b9-85c0-4fd1-aaac-8ca2b6560ad0" providerId="ADAL" clId="{E85912E3-C68F-4EB4-B761-6872A989CEE2}" dt="2022-07-10T16:42:00.235" v="57" actId="47"/>
        <pc:sldMkLst>
          <pc:docMk/>
          <pc:sldMk cId="2633295811" sldId="751"/>
        </pc:sldMkLst>
      </pc:sldChg>
      <pc:sldChg chg="del">
        <pc:chgData name="Alfred Asterjadhi" userId="39de57b9-85c0-4fd1-aaac-8ca2b6560ad0" providerId="ADAL" clId="{E85912E3-C68F-4EB4-B761-6872A989CEE2}" dt="2022-07-10T16:42:00.235" v="57" actId="47"/>
        <pc:sldMkLst>
          <pc:docMk/>
          <pc:sldMk cId="295886461" sldId="752"/>
        </pc:sldMkLst>
      </pc:sldChg>
      <pc:sldChg chg="del">
        <pc:chgData name="Alfred Asterjadhi" userId="39de57b9-85c0-4fd1-aaac-8ca2b6560ad0" providerId="ADAL" clId="{E85912E3-C68F-4EB4-B761-6872A989CEE2}" dt="2022-07-10T16:42:00.235" v="57" actId="47"/>
        <pc:sldMkLst>
          <pc:docMk/>
          <pc:sldMk cId="263882502" sldId="753"/>
        </pc:sldMkLst>
      </pc:sldChg>
      <pc:sldChg chg="del">
        <pc:chgData name="Alfred Asterjadhi" userId="39de57b9-85c0-4fd1-aaac-8ca2b6560ad0" providerId="ADAL" clId="{E85912E3-C68F-4EB4-B761-6872A989CEE2}" dt="2022-07-10T16:42:00.235" v="57" actId="47"/>
        <pc:sldMkLst>
          <pc:docMk/>
          <pc:sldMk cId="315924770" sldId="754"/>
        </pc:sldMkLst>
      </pc:sldChg>
      <pc:sldChg chg="del">
        <pc:chgData name="Alfred Asterjadhi" userId="39de57b9-85c0-4fd1-aaac-8ca2b6560ad0" providerId="ADAL" clId="{E85912E3-C68F-4EB4-B761-6872A989CEE2}" dt="2022-07-10T16:42:00.235" v="57" actId="47"/>
        <pc:sldMkLst>
          <pc:docMk/>
          <pc:sldMk cId="2375869045" sldId="755"/>
        </pc:sldMkLst>
      </pc:sldChg>
      <pc:sldChg chg="del">
        <pc:chgData name="Alfred Asterjadhi" userId="39de57b9-85c0-4fd1-aaac-8ca2b6560ad0" providerId="ADAL" clId="{E85912E3-C68F-4EB4-B761-6872A989CEE2}" dt="2022-07-10T16:42:00.235" v="57" actId="47"/>
        <pc:sldMkLst>
          <pc:docMk/>
          <pc:sldMk cId="1232775085" sldId="757"/>
        </pc:sldMkLst>
      </pc:sldChg>
      <pc:sldChg chg="del">
        <pc:chgData name="Alfred Asterjadhi" userId="39de57b9-85c0-4fd1-aaac-8ca2b6560ad0" providerId="ADAL" clId="{E85912E3-C68F-4EB4-B761-6872A989CEE2}" dt="2022-07-10T16:42:00.235" v="57" actId="47"/>
        <pc:sldMkLst>
          <pc:docMk/>
          <pc:sldMk cId="2656869546" sldId="758"/>
        </pc:sldMkLst>
      </pc:sldChg>
      <pc:sldChg chg="del">
        <pc:chgData name="Alfred Asterjadhi" userId="39de57b9-85c0-4fd1-aaac-8ca2b6560ad0" providerId="ADAL" clId="{E85912E3-C68F-4EB4-B761-6872A989CEE2}" dt="2022-07-10T16:42:00.235" v="57" actId="47"/>
        <pc:sldMkLst>
          <pc:docMk/>
          <pc:sldMk cId="1441971417" sldId="759"/>
        </pc:sldMkLst>
      </pc:sldChg>
      <pc:sldChg chg="del">
        <pc:chgData name="Alfred Asterjadhi" userId="39de57b9-85c0-4fd1-aaac-8ca2b6560ad0" providerId="ADAL" clId="{E85912E3-C68F-4EB4-B761-6872A989CEE2}" dt="2022-07-10T16:42:00.235" v="57" actId="47"/>
        <pc:sldMkLst>
          <pc:docMk/>
          <pc:sldMk cId="2483153538" sldId="760"/>
        </pc:sldMkLst>
      </pc:sldChg>
      <pc:sldChg chg="del">
        <pc:chgData name="Alfred Asterjadhi" userId="39de57b9-85c0-4fd1-aaac-8ca2b6560ad0" providerId="ADAL" clId="{E85912E3-C68F-4EB4-B761-6872A989CEE2}" dt="2022-07-10T16:42:00.235" v="57" actId="47"/>
        <pc:sldMkLst>
          <pc:docMk/>
          <pc:sldMk cId="725186099" sldId="761"/>
        </pc:sldMkLst>
      </pc:sldChg>
      <pc:sldChg chg="del">
        <pc:chgData name="Alfred Asterjadhi" userId="39de57b9-85c0-4fd1-aaac-8ca2b6560ad0" providerId="ADAL" clId="{E85912E3-C68F-4EB4-B761-6872A989CEE2}" dt="2022-07-10T16:42:00.235" v="57" actId="47"/>
        <pc:sldMkLst>
          <pc:docMk/>
          <pc:sldMk cId="165533361" sldId="762"/>
        </pc:sldMkLst>
      </pc:sldChg>
      <pc:sldChg chg="del">
        <pc:chgData name="Alfred Asterjadhi" userId="39de57b9-85c0-4fd1-aaac-8ca2b6560ad0" providerId="ADAL" clId="{E85912E3-C68F-4EB4-B761-6872A989CEE2}" dt="2022-07-10T16:42:00.235" v="57" actId="47"/>
        <pc:sldMkLst>
          <pc:docMk/>
          <pc:sldMk cId="597259510" sldId="763"/>
        </pc:sldMkLst>
      </pc:sldChg>
      <pc:sldChg chg="del">
        <pc:chgData name="Alfred Asterjadhi" userId="39de57b9-85c0-4fd1-aaac-8ca2b6560ad0" providerId="ADAL" clId="{E85912E3-C68F-4EB4-B761-6872A989CEE2}" dt="2022-07-10T16:42:00.235" v="57" actId="47"/>
        <pc:sldMkLst>
          <pc:docMk/>
          <pc:sldMk cId="804035742" sldId="764"/>
        </pc:sldMkLst>
      </pc:sldChg>
      <pc:sldChg chg="del">
        <pc:chgData name="Alfred Asterjadhi" userId="39de57b9-85c0-4fd1-aaac-8ca2b6560ad0" providerId="ADAL" clId="{E85912E3-C68F-4EB4-B761-6872A989CEE2}" dt="2022-07-10T16:42:00.235" v="57" actId="47"/>
        <pc:sldMkLst>
          <pc:docMk/>
          <pc:sldMk cId="637428776" sldId="765"/>
        </pc:sldMkLst>
      </pc:sldChg>
      <pc:sldChg chg="del">
        <pc:chgData name="Alfred Asterjadhi" userId="39de57b9-85c0-4fd1-aaac-8ca2b6560ad0" providerId="ADAL" clId="{E85912E3-C68F-4EB4-B761-6872A989CEE2}" dt="2022-07-10T16:42:00.235" v="57" actId="47"/>
        <pc:sldMkLst>
          <pc:docMk/>
          <pc:sldMk cId="556125321" sldId="766"/>
        </pc:sldMkLst>
      </pc:sldChg>
      <pc:sldChg chg="del">
        <pc:chgData name="Alfred Asterjadhi" userId="39de57b9-85c0-4fd1-aaac-8ca2b6560ad0" providerId="ADAL" clId="{E85912E3-C68F-4EB4-B761-6872A989CEE2}" dt="2022-07-10T16:42:00.235" v="57" actId="47"/>
        <pc:sldMkLst>
          <pc:docMk/>
          <pc:sldMk cId="2027123451" sldId="767"/>
        </pc:sldMkLst>
      </pc:sldChg>
      <pc:sldChg chg="del">
        <pc:chgData name="Alfred Asterjadhi" userId="39de57b9-85c0-4fd1-aaac-8ca2b6560ad0" providerId="ADAL" clId="{E85912E3-C68F-4EB4-B761-6872A989CEE2}" dt="2022-07-10T16:42:00.235" v="57" actId="47"/>
        <pc:sldMkLst>
          <pc:docMk/>
          <pc:sldMk cId="2299072198" sldId="768"/>
        </pc:sldMkLst>
      </pc:sldChg>
      <pc:sldChg chg="del">
        <pc:chgData name="Alfred Asterjadhi" userId="39de57b9-85c0-4fd1-aaac-8ca2b6560ad0" providerId="ADAL" clId="{E85912E3-C68F-4EB4-B761-6872A989CEE2}" dt="2022-07-10T16:42:00.235" v="57" actId="47"/>
        <pc:sldMkLst>
          <pc:docMk/>
          <pc:sldMk cId="1709531596" sldId="770"/>
        </pc:sldMkLst>
      </pc:sldChg>
      <pc:sldChg chg="del">
        <pc:chgData name="Alfred Asterjadhi" userId="39de57b9-85c0-4fd1-aaac-8ca2b6560ad0" providerId="ADAL" clId="{E85912E3-C68F-4EB4-B761-6872A989CEE2}" dt="2022-07-10T16:42:00.235" v="57" actId="47"/>
        <pc:sldMkLst>
          <pc:docMk/>
          <pc:sldMk cId="3198281512" sldId="771"/>
        </pc:sldMkLst>
      </pc:sldChg>
      <pc:sldChg chg="del">
        <pc:chgData name="Alfred Asterjadhi" userId="39de57b9-85c0-4fd1-aaac-8ca2b6560ad0" providerId="ADAL" clId="{E85912E3-C68F-4EB4-B761-6872A989CEE2}" dt="2022-07-10T16:42:00.235" v="57" actId="47"/>
        <pc:sldMkLst>
          <pc:docMk/>
          <pc:sldMk cId="1453109721" sldId="772"/>
        </pc:sldMkLst>
      </pc:sldChg>
      <pc:sldChg chg="del">
        <pc:chgData name="Alfred Asterjadhi" userId="39de57b9-85c0-4fd1-aaac-8ca2b6560ad0" providerId="ADAL" clId="{E85912E3-C68F-4EB4-B761-6872A989CEE2}" dt="2022-07-10T16:42:00.235" v="57" actId="47"/>
        <pc:sldMkLst>
          <pc:docMk/>
          <pc:sldMk cId="2320054578" sldId="773"/>
        </pc:sldMkLst>
      </pc:sldChg>
      <pc:sldChg chg="del">
        <pc:chgData name="Alfred Asterjadhi" userId="39de57b9-85c0-4fd1-aaac-8ca2b6560ad0" providerId="ADAL" clId="{E85912E3-C68F-4EB4-B761-6872A989CEE2}" dt="2022-07-10T16:42:00.235" v="57" actId="47"/>
        <pc:sldMkLst>
          <pc:docMk/>
          <pc:sldMk cId="491324814" sldId="775"/>
        </pc:sldMkLst>
      </pc:sldChg>
      <pc:sldChg chg="del">
        <pc:chgData name="Alfred Asterjadhi" userId="39de57b9-85c0-4fd1-aaac-8ca2b6560ad0" providerId="ADAL" clId="{E85912E3-C68F-4EB4-B761-6872A989CEE2}" dt="2022-07-10T16:42:00.235" v="57" actId="47"/>
        <pc:sldMkLst>
          <pc:docMk/>
          <pc:sldMk cId="1853217536" sldId="776"/>
        </pc:sldMkLst>
      </pc:sldChg>
      <pc:sldChg chg="del">
        <pc:chgData name="Alfred Asterjadhi" userId="39de57b9-85c0-4fd1-aaac-8ca2b6560ad0" providerId="ADAL" clId="{E85912E3-C68F-4EB4-B761-6872A989CEE2}" dt="2022-07-10T16:42:00.235" v="57" actId="47"/>
        <pc:sldMkLst>
          <pc:docMk/>
          <pc:sldMk cId="3214920641" sldId="779"/>
        </pc:sldMkLst>
      </pc:sldChg>
      <pc:sldChg chg="del">
        <pc:chgData name="Alfred Asterjadhi" userId="39de57b9-85c0-4fd1-aaac-8ca2b6560ad0" providerId="ADAL" clId="{E85912E3-C68F-4EB4-B761-6872A989CEE2}" dt="2022-07-10T16:42:00.235" v="57" actId="47"/>
        <pc:sldMkLst>
          <pc:docMk/>
          <pc:sldMk cId="1408533369" sldId="780"/>
        </pc:sldMkLst>
      </pc:sldChg>
      <pc:sldChg chg="del">
        <pc:chgData name="Alfred Asterjadhi" userId="39de57b9-85c0-4fd1-aaac-8ca2b6560ad0" providerId="ADAL" clId="{E85912E3-C68F-4EB4-B761-6872A989CEE2}" dt="2022-07-10T16:42:00.235" v="57" actId="47"/>
        <pc:sldMkLst>
          <pc:docMk/>
          <pc:sldMk cId="465819219" sldId="781"/>
        </pc:sldMkLst>
      </pc:sldChg>
      <pc:sldChg chg="del">
        <pc:chgData name="Alfred Asterjadhi" userId="39de57b9-85c0-4fd1-aaac-8ca2b6560ad0" providerId="ADAL" clId="{E85912E3-C68F-4EB4-B761-6872A989CEE2}" dt="2022-07-10T16:42:00.235" v="57" actId="47"/>
        <pc:sldMkLst>
          <pc:docMk/>
          <pc:sldMk cId="2118368711" sldId="782"/>
        </pc:sldMkLst>
      </pc:sldChg>
      <pc:sldChg chg="del">
        <pc:chgData name="Alfred Asterjadhi" userId="39de57b9-85c0-4fd1-aaac-8ca2b6560ad0" providerId="ADAL" clId="{E85912E3-C68F-4EB4-B761-6872A989CEE2}" dt="2022-07-10T16:42:00.235" v="57" actId="47"/>
        <pc:sldMkLst>
          <pc:docMk/>
          <pc:sldMk cId="2265090622" sldId="783"/>
        </pc:sldMkLst>
      </pc:sldChg>
      <pc:sldChg chg="del">
        <pc:chgData name="Alfred Asterjadhi" userId="39de57b9-85c0-4fd1-aaac-8ca2b6560ad0" providerId="ADAL" clId="{E85912E3-C68F-4EB4-B761-6872A989CEE2}" dt="2022-07-10T16:42:00.235" v="57" actId="47"/>
        <pc:sldMkLst>
          <pc:docMk/>
          <pc:sldMk cId="658012196" sldId="784"/>
        </pc:sldMkLst>
      </pc:sldChg>
      <pc:sldChg chg="del">
        <pc:chgData name="Alfred Asterjadhi" userId="39de57b9-85c0-4fd1-aaac-8ca2b6560ad0" providerId="ADAL" clId="{E85912E3-C68F-4EB4-B761-6872A989CEE2}" dt="2022-07-10T16:42:00.235" v="57" actId="47"/>
        <pc:sldMkLst>
          <pc:docMk/>
          <pc:sldMk cId="4177694835" sldId="785"/>
        </pc:sldMkLst>
      </pc:sldChg>
      <pc:sldChg chg="del">
        <pc:chgData name="Alfred Asterjadhi" userId="39de57b9-85c0-4fd1-aaac-8ca2b6560ad0" providerId="ADAL" clId="{E85912E3-C68F-4EB4-B761-6872A989CEE2}" dt="2022-07-10T16:42:00.235" v="57" actId="47"/>
        <pc:sldMkLst>
          <pc:docMk/>
          <pc:sldMk cId="2790611914" sldId="787"/>
        </pc:sldMkLst>
      </pc:sldChg>
      <pc:sldChg chg="del">
        <pc:chgData name="Alfred Asterjadhi" userId="39de57b9-85c0-4fd1-aaac-8ca2b6560ad0" providerId="ADAL" clId="{E85912E3-C68F-4EB4-B761-6872A989CEE2}" dt="2022-07-10T16:42:00.235" v="57" actId="47"/>
        <pc:sldMkLst>
          <pc:docMk/>
          <pc:sldMk cId="2972187196" sldId="789"/>
        </pc:sldMkLst>
      </pc:sldChg>
      <pc:sldChg chg="del">
        <pc:chgData name="Alfred Asterjadhi" userId="39de57b9-85c0-4fd1-aaac-8ca2b6560ad0" providerId="ADAL" clId="{E85912E3-C68F-4EB4-B761-6872A989CEE2}" dt="2022-07-10T16:42:00.235" v="57" actId="47"/>
        <pc:sldMkLst>
          <pc:docMk/>
          <pc:sldMk cId="3352402130" sldId="791"/>
        </pc:sldMkLst>
      </pc:sldChg>
      <pc:sldChg chg="del">
        <pc:chgData name="Alfred Asterjadhi" userId="39de57b9-85c0-4fd1-aaac-8ca2b6560ad0" providerId="ADAL" clId="{E85912E3-C68F-4EB4-B761-6872A989CEE2}" dt="2022-07-10T16:42:00.235" v="57" actId="47"/>
        <pc:sldMkLst>
          <pc:docMk/>
          <pc:sldMk cId="3405904235" sldId="792"/>
        </pc:sldMkLst>
      </pc:sldChg>
      <pc:sldChg chg="del">
        <pc:chgData name="Alfred Asterjadhi" userId="39de57b9-85c0-4fd1-aaac-8ca2b6560ad0" providerId="ADAL" clId="{E85912E3-C68F-4EB4-B761-6872A989CEE2}" dt="2022-07-10T16:42:00.235" v="57" actId="47"/>
        <pc:sldMkLst>
          <pc:docMk/>
          <pc:sldMk cId="2323135513" sldId="793"/>
        </pc:sldMkLst>
      </pc:sldChg>
      <pc:sldChg chg="del">
        <pc:chgData name="Alfred Asterjadhi" userId="39de57b9-85c0-4fd1-aaac-8ca2b6560ad0" providerId="ADAL" clId="{E85912E3-C68F-4EB4-B761-6872A989CEE2}" dt="2022-07-10T16:42:00.235" v="57" actId="47"/>
        <pc:sldMkLst>
          <pc:docMk/>
          <pc:sldMk cId="4085756998" sldId="794"/>
        </pc:sldMkLst>
      </pc:sldChg>
      <pc:sldChg chg="del">
        <pc:chgData name="Alfred Asterjadhi" userId="39de57b9-85c0-4fd1-aaac-8ca2b6560ad0" providerId="ADAL" clId="{E85912E3-C68F-4EB4-B761-6872A989CEE2}" dt="2022-07-10T16:42:00.235" v="57" actId="47"/>
        <pc:sldMkLst>
          <pc:docMk/>
          <pc:sldMk cId="1612759136" sldId="797"/>
        </pc:sldMkLst>
      </pc:sldChg>
      <pc:sldChg chg="del">
        <pc:chgData name="Alfred Asterjadhi" userId="39de57b9-85c0-4fd1-aaac-8ca2b6560ad0" providerId="ADAL" clId="{E85912E3-C68F-4EB4-B761-6872A989CEE2}" dt="2022-07-10T16:42:00.235" v="57" actId="47"/>
        <pc:sldMkLst>
          <pc:docMk/>
          <pc:sldMk cId="3070842644" sldId="798"/>
        </pc:sldMkLst>
      </pc:sldChg>
      <pc:sldChg chg="del">
        <pc:chgData name="Alfred Asterjadhi" userId="39de57b9-85c0-4fd1-aaac-8ca2b6560ad0" providerId="ADAL" clId="{E85912E3-C68F-4EB4-B761-6872A989CEE2}" dt="2022-07-10T16:42:00.235" v="57" actId="47"/>
        <pc:sldMkLst>
          <pc:docMk/>
          <pc:sldMk cId="1338157029" sldId="799"/>
        </pc:sldMkLst>
      </pc:sldChg>
      <pc:sldChg chg="del">
        <pc:chgData name="Alfred Asterjadhi" userId="39de57b9-85c0-4fd1-aaac-8ca2b6560ad0" providerId="ADAL" clId="{E85912E3-C68F-4EB4-B761-6872A989CEE2}" dt="2022-07-10T16:42:00.235" v="57" actId="47"/>
        <pc:sldMkLst>
          <pc:docMk/>
          <pc:sldMk cId="181527294" sldId="800"/>
        </pc:sldMkLst>
      </pc:sldChg>
      <pc:sldChg chg="del">
        <pc:chgData name="Alfred Asterjadhi" userId="39de57b9-85c0-4fd1-aaac-8ca2b6560ad0" providerId="ADAL" clId="{E85912E3-C68F-4EB4-B761-6872A989CEE2}" dt="2022-07-10T16:42:00.235" v="57" actId="47"/>
        <pc:sldMkLst>
          <pc:docMk/>
          <pc:sldMk cId="638434181" sldId="801"/>
        </pc:sldMkLst>
      </pc:sldChg>
      <pc:sldChg chg="del">
        <pc:chgData name="Alfred Asterjadhi" userId="39de57b9-85c0-4fd1-aaac-8ca2b6560ad0" providerId="ADAL" clId="{E85912E3-C68F-4EB4-B761-6872A989CEE2}" dt="2022-07-10T16:42:00.235" v="57" actId="47"/>
        <pc:sldMkLst>
          <pc:docMk/>
          <pc:sldMk cId="3825963355" sldId="802"/>
        </pc:sldMkLst>
      </pc:sldChg>
      <pc:sldChg chg="del">
        <pc:chgData name="Alfred Asterjadhi" userId="39de57b9-85c0-4fd1-aaac-8ca2b6560ad0" providerId="ADAL" clId="{E85912E3-C68F-4EB4-B761-6872A989CEE2}" dt="2022-07-10T16:42:00.235" v="57" actId="47"/>
        <pc:sldMkLst>
          <pc:docMk/>
          <pc:sldMk cId="2610589961" sldId="803"/>
        </pc:sldMkLst>
      </pc:sldChg>
      <pc:sldChg chg="del">
        <pc:chgData name="Alfred Asterjadhi" userId="39de57b9-85c0-4fd1-aaac-8ca2b6560ad0" providerId="ADAL" clId="{E85912E3-C68F-4EB4-B761-6872A989CEE2}" dt="2022-07-10T16:42:00.235" v="57" actId="47"/>
        <pc:sldMkLst>
          <pc:docMk/>
          <pc:sldMk cId="3995730014" sldId="805"/>
        </pc:sldMkLst>
      </pc:sldChg>
      <pc:sldChg chg="del">
        <pc:chgData name="Alfred Asterjadhi" userId="39de57b9-85c0-4fd1-aaac-8ca2b6560ad0" providerId="ADAL" clId="{E85912E3-C68F-4EB4-B761-6872A989CEE2}" dt="2022-07-10T16:42:00.235" v="57" actId="47"/>
        <pc:sldMkLst>
          <pc:docMk/>
          <pc:sldMk cId="969745672" sldId="806"/>
        </pc:sldMkLst>
      </pc:sldChg>
      <pc:sldChg chg="del">
        <pc:chgData name="Alfred Asterjadhi" userId="39de57b9-85c0-4fd1-aaac-8ca2b6560ad0" providerId="ADAL" clId="{E85912E3-C68F-4EB4-B761-6872A989CEE2}" dt="2022-07-10T16:42:00.235" v="57" actId="47"/>
        <pc:sldMkLst>
          <pc:docMk/>
          <pc:sldMk cId="2885587097" sldId="807"/>
        </pc:sldMkLst>
      </pc:sldChg>
      <pc:sldChg chg="del">
        <pc:chgData name="Alfred Asterjadhi" userId="39de57b9-85c0-4fd1-aaac-8ca2b6560ad0" providerId="ADAL" clId="{E85912E3-C68F-4EB4-B761-6872A989CEE2}" dt="2022-07-10T16:42:00.235" v="57" actId="47"/>
        <pc:sldMkLst>
          <pc:docMk/>
          <pc:sldMk cId="631913928" sldId="814"/>
        </pc:sldMkLst>
      </pc:sldChg>
      <pc:sldChg chg="del">
        <pc:chgData name="Alfred Asterjadhi" userId="39de57b9-85c0-4fd1-aaac-8ca2b6560ad0" providerId="ADAL" clId="{E85912E3-C68F-4EB4-B761-6872A989CEE2}" dt="2022-07-10T16:42:00.235" v="57" actId="47"/>
        <pc:sldMkLst>
          <pc:docMk/>
          <pc:sldMk cId="1554198501" sldId="815"/>
        </pc:sldMkLst>
      </pc:sldChg>
      <pc:sldChg chg="del">
        <pc:chgData name="Alfred Asterjadhi" userId="39de57b9-85c0-4fd1-aaac-8ca2b6560ad0" providerId="ADAL" clId="{E85912E3-C68F-4EB4-B761-6872A989CEE2}" dt="2022-07-10T16:42:00.235" v="57" actId="47"/>
        <pc:sldMkLst>
          <pc:docMk/>
          <pc:sldMk cId="3424207948" sldId="816"/>
        </pc:sldMkLst>
      </pc:sldChg>
      <pc:sldChg chg="del">
        <pc:chgData name="Alfred Asterjadhi" userId="39de57b9-85c0-4fd1-aaac-8ca2b6560ad0" providerId="ADAL" clId="{E85912E3-C68F-4EB4-B761-6872A989CEE2}" dt="2022-07-10T16:42:00.235" v="57" actId="47"/>
        <pc:sldMkLst>
          <pc:docMk/>
          <pc:sldMk cId="931942098" sldId="817"/>
        </pc:sldMkLst>
      </pc:sldChg>
      <pc:sldChg chg="del">
        <pc:chgData name="Alfred Asterjadhi" userId="39de57b9-85c0-4fd1-aaac-8ca2b6560ad0" providerId="ADAL" clId="{E85912E3-C68F-4EB4-B761-6872A989CEE2}" dt="2022-07-10T16:42:00.235" v="57" actId="47"/>
        <pc:sldMkLst>
          <pc:docMk/>
          <pc:sldMk cId="2753259412" sldId="818"/>
        </pc:sldMkLst>
      </pc:sldChg>
      <pc:sldChg chg="del">
        <pc:chgData name="Alfred Asterjadhi" userId="39de57b9-85c0-4fd1-aaac-8ca2b6560ad0" providerId="ADAL" clId="{E85912E3-C68F-4EB4-B761-6872A989CEE2}" dt="2022-07-10T16:42:00.235" v="57" actId="47"/>
        <pc:sldMkLst>
          <pc:docMk/>
          <pc:sldMk cId="4098468271" sldId="819"/>
        </pc:sldMkLst>
      </pc:sldChg>
      <pc:sldChg chg="del">
        <pc:chgData name="Alfred Asterjadhi" userId="39de57b9-85c0-4fd1-aaac-8ca2b6560ad0" providerId="ADAL" clId="{E85912E3-C68F-4EB4-B761-6872A989CEE2}" dt="2022-07-10T16:42:00.235" v="57" actId="47"/>
        <pc:sldMkLst>
          <pc:docMk/>
          <pc:sldMk cId="3682900028" sldId="820"/>
        </pc:sldMkLst>
      </pc:sldChg>
      <pc:sldChg chg="del">
        <pc:chgData name="Alfred Asterjadhi" userId="39de57b9-85c0-4fd1-aaac-8ca2b6560ad0" providerId="ADAL" clId="{E85912E3-C68F-4EB4-B761-6872A989CEE2}" dt="2022-07-10T16:42:00.235" v="57" actId="47"/>
        <pc:sldMkLst>
          <pc:docMk/>
          <pc:sldMk cId="514251927" sldId="821"/>
        </pc:sldMkLst>
      </pc:sldChg>
      <pc:sldChg chg="del">
        <pc:chgData name="Alfred Asterjadhi" userId="39de57b9-85c0-4fd1-aaac-8ca2b6560ad0" providerId="ADAL" clId="{E85912E3-C68F-4EB4-B761-6872A989CEE2}" dt="2022-07-10T16:42:00.235" v="57" actId="47"/>
        <pc:sldMkLst>
          <pc:docMk/>
          <pc:sldMk cId="2223986698" sldId="822"/>
        </pc:sldMkLst>
      </pc:sldChg>
      <pc:sldChg chg="del">
        <pc:chgData name="Alfred Asterjadhi" userId="39de57b9-85c0-4fd1-aaac-8ca2b6560ad0" providerId="ADAL" clId="{E85912E3-C68F-4EB4-B761-6872A989CEE2}" dt="2022-07-10T16:42:39.142" v="59" actId="47"/>
        <pc:sldMkLst>
          <pc:docMk/>
          <pc:sldMk cId="989569898" sldId="823"/>
        </pc:sldMkLst>
      </pc:sldChg>
      <pc:sldChg chg="del">
        <pc:chgData name="Alfred Asterjadhi" userId="39de57b9-85c0-4fd1-aaac-8ca2b6560ad0" providerId="ADAL" clId="{E85912E3-C68F-4EB4-B761-6872A989CEE2}" dt="2022-07-10T16:42:40.378" v="60" actId="47"/>
        <pc:sldMkLst>
          <pc:docMk/>
          <pc:sldMk cId="475707617" sldId="824"/>
        </pc:sldMkLst>
      </pc:sldChg>
      <pc:sldChg chg="del">
        <pc:chgData name="Alfred Asterjadhi" userId="39de57b9-85c0-4fd1-aaac-8ca2b6560ad0" providerId="ADAL" clId="{E85912E3-C68F-4EB4-B761-6872A989CEE2}" dt="2022-07-10T16:42:41.695" v="61" actId="47"/>
        <pc:sldMkLst>
          <pc:docMk/>
          <pc:sldMk cId="893365040" sldId="825"/>
        </pc:sldMkLst>
      </pc:sldChg>
      <pc:sldChg chg="del">
        <pc:chgData name="Alfred Asterjadhi" userId="39de57b9-85c0-4fd1-aaac-8ca2b6560ad0" providerId="ADAL" clId="{E85912E3-C68F-4EB4-B761-6872A989CEE2}" dt="2022-07-10T16:42:49.360" v="64" actId="47"/>
        <pc:sldMkLst>
          <pc:docMk/>
          <pc:sldMk cId="2938837859" sldId="826"/>
        </pc:sldMkLst>
      </pc:sldChg>
      <pc:sldChg chg="del">
        <pc:chgData name="Alfred Asterjadhi" userId="39de57b9-85c0-4fd1-aaac-8ca2b6560ad0" providerId="ADAL" clId="{E85912E3-C68F-4EB4-B761-6872A989CEE2}" dt="2022-07-10T16:42:46.641" v="62" actId="47"/>
        <pc:sldMkLst>
          <pc:docMk/>
          <pc:sldMk cId="2465520365" sldId="827"/>
        </pc:sldMkLst>
      </pc:sldChg>
      <pc:sldChg chg="del">
        <pc:chgData name="Alfred Asterjadhi" userId="39de57b9-85c0-4fd1-aaac-8ca2b6560ad0" providerId="ADAL" clId="{E85912E3-C68F-4EB4-B761-6872A989CEE2}" dt="2022-07-10T16:42:48.203" v="63" actId="47"/>
        <pc:sldMkLst>
          <pc:docMk/>
          <pc:sldMk cId="1203379921" sldId="828"/>
        </pc:sldMkLst>
      </pc:sldChg>
      <pc:sldChg chg="del">
        <pc:chgData name="Alfred Asterjadhi" userId="39de57b9-85c0-4fd1-aaac-8ca2b6560ad0" providerId="ADAL" clId="{E85912E3-C68F-4EB4-B761-6872A989CEE2}" dt="2022-07-10T16:42:52.672" v="65" actId="47"/>
        <pc:sldMkLst>
          <pc:docMk/>
          <pc:sldMk cId="906866132" sldId="829"/>
        </pc:sldMkLst>
      </pc:sldChg>
      <pc:sldChg chg="del">
        <pc:chgData name="Alfred Asterjadhi" userId="39de57b9-85c0-4fd1-aaac-8ca2b6560ad0" providerId="ADAL" clId="{E85912E3-C68F-4EB4-B761-6872A989CEE2}" dt="2022-07-10T16:42:54.851" v="66" actId="47"/>
        <pc:sldMkLst>
          <pc:docMk/>
          <pc:sldMk cId="439223274" sldId="830"/>
        </pc:sldMkLst>
      </pc:sldChg>
      <pc:sldChg chg="addSp delSp modSp add del mod">
        <pc:chgData name="Alfred Asterjadhi" userId="39de57b9-85c0-4fd1-aaac-8ca2b6560ad0" providerId="ADAL" clId="{E85912E3-C68F-4EB4-B761-6872A989CEE2}" dt="2022-07-14T15:25:56.188" v="2067" actId="13926"/>
        <pc:sldMkLst>
          <pc:docMk/>
          <pc:sldMk cId="3016395215" sldId="831"/>
        </pc:sldMkLst>
        <pc:spChg chg="add del">
          <ac:chgData name="Alfred Asterjadhi" userId="39de57b9-85c0-4fd1-aaac-8ca2b6560ad0" providerId="ADAL" clId="{E85912E3-C68F-4EB4-B761-6872A989CEE2}" dt="2022-07-14T02:56:22.132" v="1628"/>
          <ac:spMkLst>
            <pc:docMk/>
            <pc:sldMk cId="3016395215" sldId="831"/>
            <ac:spMk id="2" creationId="{7389777E-6B3A-AA0D-B3E4-5981C56E9DA9}"/>
          </ac:spMkLst>
        </pc:spChg>
        <pc:spChg chg="add del">
          <ac:chgData name="Alfred Asterjadhi" userId="39de57b9-85c0-4fd1-aaac-8ca2b6560ad0" providerId="ADAL" clId="{E85912E3-C68F-4EB4-B761-6872A989CEE2}" dt="2022-07-14T02:56:27.188" v="1630"/>
          <ac:spMkLst>
            <pc:docMk/>
            <pc:sldMk cId="3016395215" sldId="831"/>
            <ac:spMk id="3" creationId="{E12C05CF-CAA3-998E-BB17-89A0BAA55BDE}"/>
          </ac:spMkLst>
        </pc:spChg>
        <pc:spChg chg="mod">
          <ac:chgData name="Alfred Asterjadhi" userId="39de57b9-85c0-4fd1-aaac-8ca2b6560ad0" providerId="ADAL" clId="{E85912E3-C68F-4EB4-B761-6872A989CEE2}" dt="2022-07-10T16:47:45.282" v="98" actId="20577"/>
          <ac:spMkLst>
            <pc:docMk/>
            <pc:sldMk cId="3016395215" sldId="831"/>
            <ac:spMk id="4" creationId="{7335E98F-CD54-45CC-B242-37886F48A525}"/>
          </ac:spMkLst>
        </pc:spChg>
        <pc:spChg chg="mod">
          <ac:chgData name="Alfred Asterjadhi" userId="39de57b9-85c0-4fd1-aaac-8ca2b6560ad0" providerId="ADAL" clId="{E85912E3-C68F-4EB4-B761-6872A989CEE2}" dt="2022-07-14T15:25:56.188" v="2067" actId="13926"/>
          <ac:spMkLst>
            <pc:docMk/>
            <pc:sldMk cId="3016395215" sldId="831"/>
            <ac:spMk id="8" creationId="{30ECE423-DD38-4A25-AD6E-26DF5AC61863}"/>
          </ac:spMkLst>
        </pc:spChg>
      </pc:sldChg>
      <pc:sldChg chg="del">
        <pc:chgData name="Alfred Asterjadhi" userId="39de57b9-85c0-4fd1-aaac-8ca2b6560ad0" providerId="ADAL" clId="{E85912E3-C68F-4EB4-B761-6872A989CEE2}" dt="2022-07-10T16:43:36.972" v="67" actId="47"/>
        <pc:sldMkLst>
          <pc:docMk/>
          <pc:sldMk cId="723313555" sldId="832"/>
        </pc:sldMkLst>
      </pc:sldChg>
      <pc:sldChg chg="del">
        <pc:chgData name="Alfred Asterjadhi" userId="39de57b9-85c0-4fd1-aaac-8ca2b6560ad0" providerId="ADAL" clId="{E85912E3-C68F-4EB4-B761-6872A989CEE2}" dt="2022-07-10T16:42:00.235" v="57" actId="47"/>
        <pc:sldMkLst>
          <pc:docMk/>
          <pc:sldMk cId="3129520463" sldId="836"/>
        </pc:sldMkLst>
      </pc:sldChg>
      <pc:sldChg chg="del">
        <pc:chgData name="Alfred Asterjadhi" userId="39de57b9-85c0-4fd1-aaac-8ca2b6560ad0" providerId="ADAL" clId="{E85912E3-C68F-4EB4-B761-6872A989CEE2}" dt="2022-07-10T16:42:00.235" v="57" actId="47"/>
        <pc:sldMkLst>
          <pc:docMk/>
          <pc:sldMk cId="2692137034" sldId="839"/>
        </pc:sldMkLst>
      </pc:sldChg>
      <pc:sldChg chg="del">
        <pc:chgData name="Alfred Asterjadhi" userId="39de57b9-85c0-4fd1-aaac-8ca2b6560ad0" providerId="ADAL" clId="{E85912E3-C68F-4EB4-B761-6872A989CEE2}" dt="2022-07-10T16:42:00.235" v="57" actId="47"/>
        <pc:sldMkLst>
          <pc:docMk/>
          <pc:sldMk cId="2446480522" sldId="842"/>
        </pc:sldMkLst>
      </pc:sldChg>
      <pc:sldChg chg="del">
        <pc:chgData name="Alfred Asterjadhi" userId="39de57b9-85c0-4fd1-aaac-8ca2b6560ad0" providerId="ADAL" clId="{E85912E3-C68F-4EB4-B761-6872A989CEE2}" dt="2022-07-10T16:42:00.235" v="57" actId="47"/>
        <pc:sldMkLst>
          <pc:docMk/>
          <pc:sldMk cId="2487754080" sldId="843"/>
        </pc:sldMkLst>
      </pc:sldChg>
      <pc:sldChg chg="del">
        <pc:chgData name="Alfred Asterjadhi" userId="39de57b9-85c0-4fd1-aaac-8ca2b6560ad0" providerId="ADAL" clId="{E85912E3-C68F-4EB4-B761-6872A989CEE2}" dt="2022-07-10T16:42:00.235" v="57" actId="47"/>
        <pc:sldMkLst>
          <pc:docMk/>
          <pc:sldMk cId="157314165" sldId="844"/>
        </pc:sldMkLst>
      </pc:sldChg>
      <pc:sldChg chg="del">
        <pc:chgData name="Alfred Asterjadhi" userId="39de57b9-85c0-4fd1-aaac-8ca2b6560ad0" providerId="ADAL" clId="{E85912E3-C68F-4EB4-B761-6872A989CEE2}" dt="2022-07-10T16:42:00.235" v="57" actId="47"/>
        <pc:sldMkLst>
          <pc:docMk/>
          <pc:sldMk cId="1104436548" sldId="845"/>
        </pc:sldMkLst>
      </pc:sldChg>
      <pc:sldChg chg="del">
        <pc:chgData name="Alfred Asterjadhi" userId="39de57b9-85c0-4fd1-aaac-8ca2b6560ad0" providerId="ADAL" clId="{E85912E3-C68F-4EB4-B761-6872A989CEE2}" dt="2022-07-10T16:42:00.235" v="57" actId="47"/>
        <pc:sldMkLst>
          <pc:docMk/>
          <pc:sldMk cId="380706919" sldId="846"/>
        </pc:sldMkLst>
      </pc:sldChg>
      <pc:sldChg chg="modSp add del mod ord">
        <pc:chgData name="Alfred Asterjadhi" userId="39de57b9-85c0-4fd1-aaac-8ca2b6560ad0" providerId="ADAL" clId="{E85912E3-C68F-4EB4-B761-6872A989CEE2}" dt="2022-07-15T12:36:00.966" v="2770" actId="13926"/>
        <pc:sldMkLst>
          <pc:docMk/>
          <pc:sldMk cId="130809014" sldId="847"/>
        </pc:sldMkLst>
        <pc:spChg chg="mod">
          <ac:chgData name="Alfred Asterjadhi" userId="39de57b9-85c0-4fd1-aaac-8ca2b6560ad0" providerId="ADAL" clId="{E85912E3-C68F-4EB4-B761-6872A989CEE2}" dt="2022-07-10T16:50:11.832" v="159" actId="20577"/>
          <ac:spMkLst>
            <pc:docMk/>
            <pc:sldMk cId="130809014" sldId="847"/>
            <ac:spMk id="4" creationId="{7335E98F-CD54-45CC-B242-37886F48A525}"/>
          </ac:spMkLst>
        </pc:spChg>
        <pc:spChg chg="mod">
          <ac:chgData name="Alfred Asterjadhi" userId="39de57b9-85c0-4fd1-aaac-8ca2b6560ad0" providerId="ADAL" clId="{E85912E3-C68F-4EB4-B761-6872A989CEE2}" dt="2022-07-15T12:36:00.966" v="2770" actId="13926"/>
          <ac:spMkLst>
            <pc:docMk/>
            <pc:sldMk cId="130809014" sldId="847"/>
            <ac:spMk id="8" creationId="{30ECE423-DD38-4A25-AD6E-26DF5AC61863}"/>
          </ac:spMkLst>
        </pc:spChg>
      </pc:sldChg>
      <pc:sldChg chg="del">
        <pc:chgData name="Alfred Asterjadhi" userId="39de57b9-85c0-4fd1-aaac-8ca2b6560ad0" providerId="ADAL" clId="{E85912E3-C68F-4EB4-B761-6872A989CEE2}" dt="2022-07-10T16:42:00.235" v="57" actId="47"/>
        <pc:sldMkLst>
          <pc:docMk/>
          <pc:sldMk cId="3993359064" sldId="848"/>
        </pc:sldMkLst>
      </pc:sldChg>
      <pc:sldChg chg="del">
        <pc:chgData name="Alfred Asterjadhi" userId="39de57b9-85c0-4fd1-aaac-8ca2b6560ad0" providerId="ADAL" clId="{E85912E3-C68F-4EB4-B761-6872A989CEE2}" dt="2022-07-10T16:42:00.235" v="57" actId="47"/>
        <pc:sldMkLst>
          <pc:docMk/>
          <pc:sldMk cId="3160247494" sldId="849"/>
        </pc:sldMkLst>
      </pc:sldChg>
      <pc:sldChg chg="del">
        <pc:chgData name="Alfred Asterjadhi" userId="39de57b9-85c0-4fd1-aaac-8ca2b6560ad0" providerId="ADAL" clId="{E85912E3-C68F-4EB4-B761-6872A989CEE2}" dt="2022-07-10T16:42:00.235" v="57" actId="47"/>
        <pc:sldMkLst>
          <pc:docMk/>
          <pc:sldMk cId="690358974" sldId="850"/>
        </pc:sldMkLst>
      </pc:sldChg>
      <pc:sldChg chg="del">
        <pc:chgData name="Alfred Asterjadhi" userId="39de57b9-85c0-4fd1-aaac-8ca2b6560ad0" providerId="ADAL" clId="{E85912E3-C68F-4EB4-B761-6872A989CEE2}" dt="2022-07-10T16:44:29.332" v="68" actId="47"/>
        <pc:sldMkLst>
          <pc:docMk/>
          <pc:sldMk cId="2447071448" sldId="851"/>
        </pc:sldMkLst>
      </pc:sldChg>
      <pc:sldChg chg="del">
        <pc:chgData name="Alfred Asterjadhi" userId="39de57b9-85c0-4fd1-aaac-8ca2b6560ad0" providerId="ADAL" clId="{E85912E3-C68F-4EB4-B761-6872A989CEE2}" dt="2022-07-10T16:43:36.972" v="67" actId="47"/>
        <pc:sldMkLst>
          <pc:docMk/>
          <pc:sldMk cId="1260577434" sldId="852"/>
        </pc:sldMkLst>
      </pc:sldChg>
      <pc:sldChg chg="del">
        <pc:chgData name="Alfred Asterjadhi" userId="39de57b9-85c0-4fd1-aaac-8ca2b6560ad0" providerId="ADAL" clId="{E85912E3-C68F-4EB4-B761-6872A989CEE2}" dt="2022-07-10T16:43:36.972" v="67" actId="47"/>
        <pc:sldMkLst>
          <pc:docMk/>
          <pc:sldMk cId="1854276450" sldId="853"/>
        </pc:sldMkLst>
      </pc:sldChg>
      <pc:sldChg chg="del">
        <pc:chgData name="Alfred Asterjadhi" userId="39de57b9-85c0-4fd1-aaac-8ca2b6560ad0" providerId="ADAL" clId="{E85912E3-C68F-4EB4-B761-6872A989CEE2}" dt="2022-07-10T16:43:36.972" v="67" actId="47"/>
        <pc:sldMkLst>
          <pc:docMk/>
          <pc:sldMk cId="649185089" sldId="854"/>
        </pc:sldMkLst>
      </pc:sldChg>
      <pc:sldChg chg="del">
        <pc:chgData name="Alfred Asterjadhi" userId="39de57b9-85c0-4fd1-aaac-8ca2b6560ad0" providerId="ADAL" clId="{E85912E3-C68F-4EB4-B761-6872A989CEE2}" dt="2022-07-10T16:43:36.972" v="67" actId="47"/>
        <pc:sldMkLst>
          <pc:docMk/>
          <pc:sldMk cId="1958753585" sldId="855"/>
        </pc:sldMkLst>
      </pc:sldChg>
      <pc:sldChg chg="del">
        <pc:chgData name="Alfred Asterjadhi" userId="39de57b9-85c0-4fd1-aaac-8ca2b6560ad0" providerId="ADAL" clId="{E85912E3-C68F-4EB4-B761-6872A989CEE2}" dt="2022-07-10T16:43:36.972" v="67" actId="47"/>
        <pc:sldMkLst>
          <pc:docMk/>
          <pc:sldMk cId="619377074" sldId="856"/>
        </pc:sldMkLst>
      </pc:sldChg>
      <pc:sldChg chg="del">
        <pc:chgData name="Alfred Asterjadhi" userId="39de57b9-85c0-4fd1-aaac-8ca2b6560ad0" providerId="ADAL" clId="{E85912E3-C68F-4EB4-B761-6872A989CEE2}" dt="2022-07-10T16:43:36.972" v="67" actId="47"/>
        <pc:sldMkLst>
          <pc:docMk/>
          <pc:sldMk cId="1281965250" sldId="857"/>
        </pc:sldMkLst>
      </pc:sldChg>
      <pc:sldChg chg="del">
        <pc:chgData name="Alfred Asterjadhi" userId="39de57b9-85c0-4fd1-aaac-8ca2b6560ad0" providerId="ADAL" clId="{E85912E3-C68F-4EB4-B761-6872A989CEE2}" dt="2022-07-10T16:43:36.972" v="67" actId="47"/>
        <pc:sldMkLst>
          <pc:docMk/>
          <pc:sldMk cId="3650574173" sldId="858"/>
        </pc:sldMkLst>
      </pc:sldChg>
      <pc:sldChg chg="del">
        <pc:chgData name="Alfred Asterjadhi" userId="39de57b9-85c0-4fd1-aaac-8ca2b6560ad0" providerId="ADAL" clId="{E85912E3-C68F-4EB4-B761-6872A989CEE2}" dt="2022-07-10T16:43:36.972" v="67" actId="47"/>
        <pc:sldMkLst>
          <pc:docMk/>
          <pc:sldMk cId="3580720828" sldId="860"/>
        </pc:sldMkLst>
      </pc:sldChg>
      <pc:sldChg chg="del">
        <pc:chgData name="Alfred Asterjadhi" userId="39de57b9-85c0-4fd1-aaac-8ca2b6560ad0" providerId="ADAL" clId="{E85912E3-C68F-4EB4-B761-6872A989CEE2}" dt="2022-07-10T16:43:36.972" v="67" actId="47"/>
        <pc:sldMkLst>
          <pc:docMk/>
          <pc:sldMk cId="888575081" sldId="861"/>
        </pc:sldMkLst>
      </pc:sldChg>
      <pc:sldChg chg="del">
        <pc:chgData name="Alfred Asterjadhi" userId="39de57b9-85c0-4fd1-aaac-8ca2b6560ad0" providerId="ADAL" clId="{E85912E3-C68F-4EB4-B761-6872A989CEE2}" dt="2022-07-10T16:43:36.972" v="67" actId="47"/>
        <pc:sldMkLst>
          <pc:docMk/>
          <pc:sldMk cId="1877199512" sldId="862"/>
        </pc:sldMkLst>
      </pc:sldChg>
      <pc:sldChg chg="del">
        <pc:chgData name="Alfred Asterjadhi" userId="39de57b9-85c0-4fd1-aaac-8ca2b6560ad0" providerId="ADAL" clId="{E85912E3-C68F-4EB4-B761-6872A989CEE2}" dt="2022-07-10T16:43:36.972" v="67" actId="47"/>
        <pc:sldMkLst>
          <pc:docMk/>
          <pc:sldMk cId="664766684" sldId="863"/>
        </pc:sldMkLst>
      </pc:sldChg>
      <pc:sldChg chg="del">
        <pc:chgData name="Alfred Asterjadhi" userId="39de57b9-85c0-4fd1-aaac-8ca2b6560ad0" providerId="ADAL" clId="{E85912E3-C68F-4EB4-B761-6872A989CEE2}" dt="2022-07-10T16:43:36.972" v="67" actId="47"/>
        <pc:sldMkLst>
          <pc:docMk/>
          <pc:sldMk cId="390586063" sldId="867"/>
        </pc:sldMkLst>
      </pc:sldChg>
      <pc:sldChg chg="del">
        <pc:chgData name="Alfred Asterjadhi" userId="39de57b9-85c0-4fd1-aaac-8ca2b6560ad0" providerId="ADAL" clId="{E85912E3-C68F-4EB4-B761-6872A989CEE2}" dt="2022-07-10T16:43:36.972" v="67" actId="47"/>
        <pc:sldMkLst>
          <pc:docMk/>
          <pc:sldMk cId="1743966415" sldId="868"/>
        </pc:sldMkLst>
      </pc:sldChg>
      <pc:sldChg chg="del">
        <pc:chgData name="Alfred Asterjadhi" userId="39de57b9-85c0-4fd1-aaac-8ca2b6560ad0" providerId="ADAL" clId="{E85912E3-C68F-4EB4-B761-6872A989CEE2}" dt="2022-07-10T16:43:36.972" v="67" actId="47"/>
        <pc:sldMkLst>
          <pc:docMk/>
          <pc:sldMk cId="3427388806" sldId="869"/>
        </pc:sldMkLst>
      </pc:sldChg>
      <pc:sldChg chg="del">
        <pc:chgData name="Alfred Asterjadhi" userId="39de57b9-85c0-4fd1-aaac-8ca2b6560ad0" providerId="ADAL" clId="{E85912E3-C68F-4EB4-B761-6872A989CEE2}" dt="2022-07-10T16:43:36.972" v="67" actId="47"/>
        <pc:sldMkLst>
          <pc:docMk/>
          <pc:sldMk cId="879028547" sldId="870"/>
        </pc:sldMkLst>
      </pc:sldChg>
      <pc:sldChg chg="del">
        <pc:chgData name="Alfred Asterjadhi" userId="39de57b9-85c0-4fd1-aaac-8ca2b6560ad0" providerId="ADAL" clId="{E85912E3-C68F-4EB4-B761-6872A989CEE2}" dt="2022-07-10T16:43:36.972" v="67" actId="47"/>
        <pc:sldMkLst>
          <pc:docMk/>
          <pc:sldMk cId="2902283531" sldId="871"/>
        </pc:sldMkLst>
      </pc:sldChg>
      <pc:sldChg chg="del">
        <pc:chgData name="Alfred Asterjadhi" userId="39de57b9-85c0-4fd1-aaac-8ca2b6560ad0" providerId="ADAL" clId="{E85912E3-C68F-4EB4-B761-6872A989CEE2}" dt="2022-07-10T16:43:36.972" v="67" actId="47"/>
        <pc:sldMkLst>
          <pc:docMk/>
          <pc:sldMk cId="1979072516" sldId="872"/>
        </pc:sldMkLst>
      </pc:sldChg>
      <pc:sldChg chg="del">
        <pc:chgData name="Alfred Asterjadhi" userId="39de57b9-85c0-4fd1-aaac-8ca2b6560ad0" providerId="ADAL" clId="{E85912E3-C68F-4EB4-B761-6872A989CEE2}" dt="2022-07-10T16:43:36.972" v="67" actId="47"/>
        <pc:sldMkLst>
          <pc:docMk/>
          <pc:sldMk cId="607294795" sldId="873"/>
        </pc:sldMkLst>
      </pc:sldChg>
      <pc:sldChg chg="del">
        <pc:chgData name="Alfred Asterjadhi" userId="39de57b9-85c0-4fd1-aaac-8ca2b6560ad0" providerId="ADAL" clId="{E85912E3-C68F-4EB4-B761-6872A989CEE2}" dt="2022-07-10T16:43:36.972" v="67" actId="47"/>
        <pc:sldMkLst>
          <pc:docMk/>
          <pc:sldMk cId="3336761077" sldId="874"/>
        </pc:sldMkLst>
      </pc:sldChg>
      <pc:sldChg chg="del">
        <pc:chgData name="Alfred Asterjadhi" userId="39de57b9-85c0-4fd1-aaac-8ca2b6560ad0" providerId="ADAL" clId="{E85912E3-C68F-4EB4-B761-6872A989CEE2}" dt="2022-07-10T16:43:36.972" v="67" actId="47"/>
        <pc:sldMkLst>
          <pc:docMk/>
          <pc:sldMk cId="577398858" sldId="875"/>
        </pc:sldMkLst>
      </pc:sldChg>
      <pc:sldChg chg="del">
        <pc:chgData name="Alfred Asterjadhi" userId="39de57b9-85c0-4fd1-aaac-8ca2b6560ad0" providerId="ADAL" clId="{E85912E3-C68F-4EB4-B761-6872A989CEE2}" dt="2022-07-10T16:43:36.972" v="67" actId="47"/>
        <pc:sldMkLst>
          <pc:docMk/>
          <pc:sldMk cId="3616836576" sldId="877"/>
        </pc:sldMkLst>
      </pc:sldChg>
      <pc:sldChg chg="del">
        <pc:chgData name="Alfred Asterjadhi" userId="39de57b9-85c0-4fd1-aaac-8ca2b6560ad0" providerId="ADAL" clId="{E85912E3-C68F-4EB4-B761-6872A989CEE2}" dt="2022-07-10T16:43:36.972" v="67" actId="47"/>
        <pc:sldMkLst>
          <pc:docMk/>
          <pc:sldMk cId="3671386623" sldId="878"/>
        </pc:sldMkLst>
      </pc:sldChg>
      <pc:sldChg chg="del">
        <pc:chgData name="Alfred Asterjadhi" userId="39de57b9-85c0-4fd1-aaac-8ca2b6560ad0" providerId="ADAL" clId="{E85912E3-C68F-4EB4-B761-6872A989CEE2}" dt="2022-07-10T16:43:36.972" v="67" actId="47"/>
        <pc:sldMkLst>
          <pc:docMk/>
          <pc:sldMk cId="18123573" sldId="879"/>
        </pc:sldMkLst>
      </pc:sldChg>
      <pc:sldChg chg="del">
        <pc:chgData name="Alfred Asterjadhi" userId="39de57b9-85c0-4fd1-aaac-8ca2b6560ad0" providerId="ADAL" clId="{E85912E3-C68F-4EB4-B761-6872A989CEE2}" dt="2022-07-10T16:43:36.972" v="67" actId="47"/>
        <pc:sldMkLst>
          <pc:docMk/>
          <pc:sldMk cId="26872680" sldId="880"/>
        </pc:sldMkLst>
      </pc:sldChg>
      <pc:sldChg chg="del">
        <pc:chgData name="Alfred Asterjadhi" userId="39de57b9-85c0-4fd1-aaac-8ca2b6560ad0" providerId="ADAL" clId="{E85912E3-C68F-4EB4-B761-6872A989CEE2}" dt="2022-07-10T16:43:36.972" v="67" actId="47"/>
        <pc:sldMkLst>
          <pc:docMk/>
          <pc:sldMk cId="170626906" sldId="881"/>
        </pc:sldMkLst>
      </pc:sldChg>
      <pc:sldChg chg="del">
        <pc:chgData name="Alfred Asterjadhi" userId="39de57b9-85c0-4fd1-aaac-8ca2b6560ad0" providerId="ADAL" clId="{E85912E3-C68F-4EB4-B761-6872A989CEE2}" dt="2022-07-10T16:43:36.972" v="67" actId="47"/>
        <pc:sldMkLst>
          <pc:docMk/>
          <pc:sldMk cId="268061392" sldId="882"/>
        </pc:sldMkLst>
      </pc:sldChg>
      <pc:sldChg chg="modSp add del mod">
        <pc:chgData name="Alfred Asterjadhi" userId="39de57b9-85c0-4fd1-aaac-8ca2b6560ad0" providerId="ADAL" clId="{E85912E3-C68F-4EB4-B761-6872A989CEE2}" dt="2022-07-14T15:27:23.488" v="2110"/>
        <pc:sldMkLst>
          <pc:docMk/>
          <pc:sldMk cId="1569288744" sldId="883"/>
        </pc:sldMkLst>
        <pc:spChg chg="mod">
          <ac:chgData name="Alfred Asterjadhi" userId="39de57b9-85c0-4fd1-aaac-8ca2b6560ad0" providerId="ADAL" clId="{E85912E3-C68F-4EB4-B761-6872A989CEE2}" dt="2022-07-14T15:26:05.242" v="2069" actId="207"/>
          <ac:spMkLst>
            <pc:docMk/>
            <pc:sldMk cId="1569288744" sldId="883"/>
            <ac:spMk id="2" creationId="{49510D9F-7498-4603-98A7-A6DB1EDD560E}"/>
          </ac:spMkLst>
        </pc:spChg>
        <pc:spChg chg="mod">
          <ac:chgData name="Alfred Asterjadhi" userId="39de57b9-85c0-4fd1-aaac-8ca2b6560ad0" providerId="ADAL" clId="{E85912E3-C68F-4EB4-B761-6872A989CEE2}" dt="2022-07-14T15:27:23.488" v="2110"/>
          <ac:spMkLst>
            <pc:docMk/>
            <pc:sldMk cId="1569288744" sldId="883"/>
            <ac:spMk id="3" creationId="{93EB16D6-11CB-4092-9D44-C889CC5233EA}"/>
          </ac:spMkLst>
        </pc:spChg>
      </pc:sldChg>
      <pc:sldChg chg="modSp add mod">
        <pc:chgData name="Alfred Asterjadhi" userId="39de57b9-85c0-4fd1-aaac-8ca2b6560ad0" providerId="ADAL" clId="{E85912E3-C68F-4EB4-B761-6872A989CEE2}" dt="2022-07-14T15:34:35.605" v="2302"/>
        <pc:sldMkLst>
          <pc:docMk/>
          <pc:sldMk cId="2997704561" sldId="884"/>
        </pc:sldMkLst>
        <pc:spChg chg="mod">
          <ac:chgData name="Alfred Asterjadhi" userId="39de57b9-85c0-4fd1-aaac-8ca2b6560ad0" providerId="ADAL" clId="{E85912E3-C68F-4EB4-B761-6872A989CEE2}" dt="2022-07-14T15:33:39.171" v="2272" actId="20577"/>
          <ac:spMkLst>
            <pc:docMk/>
            <pc:sldMk cId="2997704561" sldId="884"/>
            <ac:spMk id="2" creationId="{49510D9F-7498-4603-98A7-A6DB1EDD560E}"/>
          </ac:spMkLst>
        </pc:spChg>
        <pc:spChg chg="mod">
          <ac:chgData name="Alfred Asterjadhi" userId="39de57b9-85c0-4fd1-aaac-8ca2b6560ad0" providerId="ADAL" clId="{E85912E3-C68F-4EB4-B761-6872A989CEE2}" dt="2022-07-14T15:34:35.605" v="2302"/>
          <ac:spMkLst>
            <pc:docMk/>
            <pc:sldMk cId="2997704561" sldId="884"/>
            <ac:spMk id="3" creationId="{93EB16D6-11CB-4092-9D44-C889CC5233EA}"/>
          </ac:spMkLst>
        </pc:spChg>
      </pc:sldChg>
      <pc:sldChg chg="modSp add mod">
        <pc:chgData name="Alfred Asterjadhi" userId="39de57b9-85c0-4fd1-aaac-8ca2b6560ad0" providerId="ADAL" clId="{E85912E3-C68F-4EB4-B761-6872A989CEE2}" dt="2022-07-13T04:01:34.292" v="1219" actId="20577"/>
        <pc:sldMkLst>
          <pc:docMk/>
          <pc:sldMk cId="982153176" sldId="885"/>
        </pc:sldMkLst>
        <pc:spChg chg="mod">
          <ac:chgData name="Alfred Asterjadhi" userId="39de57b9-85c0-4fd1-aaac-8ca2b6560ad0" providerId="ADAL" clId="{E85912E3-C68F-4EB4-B761-6872A989CEE2}" dt="2022-07-13T04:01:34.292" v="1219" actId="20577"/>
          <ac:spMkLst>
            <pc:docMk/>
            <pc:sldMk cId="982153176" sldId="885"/>
            <ac:spMk id="7" creationId="{3126AA10-DC1C-4E34-80DA-B427588F2BD9}"/>
          </ac:spMkLst>
        </pc:spChg>
      </pc:sldChg>
      <pc:sldChg chg="addSp delSp modSp add mod">
        <pc:chgData name="Alfred Asterjadhi" userId="39de57b9-85c0-4fd1-aaac-8ca2b6560ad0" providerId="ADAL" clId="{E85912E3-C68F-4EB4-B761-6872A989CEE2}" dt="2022-07-14T15:39:15.080" v="2412" actId="22"/>
        <pc:sldMkLst>
          <pc:docMk/>
          <pc:sldMk cId="3232441506" sldId="886"/>
        </pc:sldMkLst>
        <pc:spChg chg="mod">
          <ac:chgData name="Alfred Asterjadhi" userId="39de57b9-85c0-4fd1-aaac-8ca2b6560ad0" providerId="ADAL" clId="{E85912E3-C68F-4EB4-B761-6872A989CEE2}" dt="2022-07-14T15:35:49.730" v="2332" actId="20577"/>
          <ac:spMkLst>
            <pc:docMk/>
            <pc:sldMk cId="3232441506" sldId="886"/>
            <ac:spMk id="2" creationId="{49510D9F-7498-4603-98A7-A6DB1EDD560E}"/>
          </ac:spMkLst>
        </pc:spChg>
        <pc:spChg chg="mod">
          <ac:chgData name="Alfred Asterjadhi" userId="39de57b9-85c0-4fd1-aaac-8ca2b6560ad0" providerId="ADAL" clId="{E85912E3-C68F-4EB4-B761-6872A989CEE2}" dt="2022-07-14T15:36:51.564" v="2374"/>
          <ac:spMkLst>
            <pc:docMk/>
            <pc:sldMk cId="3232441506" sldId="886"/>
            <ac:spMk id="3" creationId="{93EB16D6-11CB-4092-9D44-C889CC5233EA}"/>
          </ac:spMkLst>
        </pc:spChg>
        <pc:spChg chg="add del">
          <ac:chgData name="Alfred Asterjadhi" userId="39de57b9-85c0-4fd1-aaac-8ca2b6560ad0" providerId="ADAL" clId="{E85912E3-C68F-4EB4-B761-6872A989CEE2}" dt="2022-07-14T15:39:15.080" v="2412" actId="22"/>
          <ac:spMkLst>
            <pc:docMk/>
            <pc:sldMk cId="3232441506" sldId="886"/>
            <ac:spMk id="8" creationId="{614ECEA7-75D9-808F-4185-27B4EAF87A69}"/>
          </ac:spMkLst>
        </pc:spChg>
      </pc:sldChg>
      <pc:sldChg chg="modSp add mod">
        <pc:chgData name="Alfred Asterjadhi" userId="39de57b9-85c0-4fd1-aaac-8ca2b6560ad0" providerId="ADAL" clId="{E85912E3-C68F-4EB4-B761-6872A989CEE2}" dt="2022-07-14T15:28:42.004" v="2156"/>
        <pc:sldMkLst>
          <pc:docMk/>
          <pc:sldMk cId="3810001790" sldId="887"/>
        </pc:sldMkLst>
        <pc:spChg chg="mod">
          <ac:chgData name="Alfred Asterjadhi" userId="39de57b9-85c0-4fd1-aaac-8ca2b6560ad0" providerId="ADAL" clId="{E85912E3-C68F-4EB4-B761-6872A989CEE2}" dt="2022-07-14T15:27:26.483" v="2111" actId="20577"/>
          <ac:spMkLst>
            <pc:docMk/>
            <pc:sldMk cId="3810001790" sldId="887"/>
            <ac:spMk id="2" creationId="{49510D9F-7498-4603-98A7-A6DB1EDD560E}"/>
          </ac:spMkLst>
        </pc:spChg>
        <pc:spChg chg="mod">
          <ac:chgData name="Alfred Asterjadhi" userId="39de57b9-85c0-4fd1-aaac-8ca2b6560ad0" providerId="ADAL" clId="{E85912E3-C68F-4EB4-B761-6872A989CEE2}" dt="2022-07-14T15:28:42.004" v="2156"/>
          <ac:spMkLst>
            <pc:docMk/>
            <pc:sldMk cId="3810001790" sldId="887"/>
            <ac:spMk id="3" creationId="{93EB16D6-11CB-4092-9D44-C889CC5233EA}"/>
          </ac:spMkLst>
        </pc:spChg>
      </pc:sldChg>
      <pc:sldChg chg="modSp add mod">
        <pc:chgData name="Alfred Asterjadhi" userId="39de57b9-85c0-4fd1-aaac-8ca2b6560ad0" providerId="ADAL" clId="{E85912E3-C68F-4EB4-B761-6872A989CEE2}" dt="2022-07-14T15:30:57.001" v="2209" actId="20577"/>
        <pc:sldMkLst>
          <pc:docMk/>
          <pc:sldMk cId="3636375638" sldId="888"/>
        </pc:sldMkLst>
        <pc:spChg chg="mod">
          <ac:chgData name="Alfred Asterjadhi" userId="39de57b9-85c0-4fd1-aaac-8ca2b6560ad0" providerId="ADAL" clId="{E85912E3-C68F-4EB4-B761-6872A989CEE2}" dt="2022-07-14T15:29:49.400" v="2166" actId="20577"/>
          <ac:spMkLst>
            <pc:docMk/>
            <pc:sldMk cId="3636375638" sldId="888"/>
            <ac:spMk id="2" creationId="{49510D9F-7498-4603-98A7-A6DB1EDD560E}"/>
          </ac:spMkLst>
        </pc:spChg>
        <pc:spChg chg="mod">
          <ac:chgData name="Alfred Asterjadhi" userId="39de57b9-85c0-4fd1-aaac-8ca2b6560ad0" providerId="ADAL" clId="{E85912E3-C68F-4EB4-B761-6872A989CEE2}" dt="2022-07-14T15:30:57.001" v="2209" actId="20577"/>
          <ac:spMkLst>
            <pc:docMk/>
            <pc:sldMk cId="3636375638" sldId="888"/>
            <ac:spMk id="3" creationId="{93EB16D6-11CB-4092-9D44-C889CC5233EA}"/>
          </ac:spMkLst>
        </pc:spChg>
      </pc:sldChg>
      <pc:sldChg chg="modSp add mod">
        <pc:chgData name="Alfred Asterjadhi" userId="39de57b9-85c0-4fd1-aaac-8ca2b6560ad0" providerId="ADAL" clId="{E85912E3-C68F-4EB4-B761-6872A989CEE2}" dt="2022-07-14T15:35:45.534" v="2331"/>
        <pc:sldMkLst>
          <pc:docMk/>
          <pc:sldMk cId="2913473145" sldId="889"/>
        </pc:sldMkLst>
        <pc:spChg chg="mod">
          <ac:chgData name="Alfred Asterjadhi" userId="39de57b9-85c0-4fd1-aaac-8ca2b6560ad0" providerId="ADAL" clId="{E85912E3-C68F-4EB4-B761-6872A989CEE2}" dt="2022-07-14T15:34:44.147" v="2303" actId="20577"/>
          <ac:spMkLst>
            <pc:docMk/>
            <pc:sldMk cId="2913473145" sldId="889"/>
            <ac:spMk id="2" creationId="{49510D9F-7498-4603-98A7-A6DB1EDD560E}"/>
          </ac:spMkLst>
        </pc:spChg>
        <pc:spChg chg="mod">
          <ac:chgData name="Alfred Asterjadhi" userId="39de57b9-85c0-4fd1-aaac-8ca2b6560ad0" providerId="ADAL" clId="{E85912E3-C68F-4EB4-B761-6872A989CEE2}" dt="2022-07-14T15:35:45.534" v="2331"/>
          <ac:spMkLst>
            <pc:docMk/>
            <pc:sldMk cId="2913473145" sldId="889"/>
            <ac:spMk id="3" creationId="{93EB16D6-11CB-4092-9D44-C889CC5233EA}"/>
          </ac:spMkLst>
        </pc:spChg>
      </pc:sldChg>
      <pc:sldChg chg="modSp add mod">
        <pc:chgData name="Alfred Asterjadhi" userId="39de57b9-85c0-4fd1-aaac-8ca2b6560ad0" providerId="ADAL" clId="{E85912E3-C68F-4EB4-B761-6872A989CEE2}" dt="2022-07-15T12:37:55.797" v="2793" actId="20577"/>
        <pc:sldMkLst>
          <pc:docMk/>
          <pc:sldMk cId="2665583106" sldId="890"/>
        </pc:sldMkLst>
        <pc:spChg chg="mod">
          <ac:chgData name="Alfred Asterjadhi" userId="39de57b9-85c0-4fd1-aaac-8ca2b6560ad0" providerId="ADAL" clId="{E85912E3-C68F-4EB4-B761-6872A989CEE2}" dt="2022-07-14T15:36:58.116" v="2376" actId="20577"/>
          <ac:spMkLst>
            <pc:docMk/>
            <pc:sldMk cId="2665583106" sldId="890"/>
            <ac:spMk id="2" creationId="{49510D9F-7498-4603-98A7-A6DB1EDD560E}"/>
          </ac:spMkLst>
        </pc:spChg>
        <pc:spChg chg="mod">
          <ac:chgData name="Alfred Asterjadhi" userId="39de57b9-85c0-4fd1-aaac-8ca2b6560ad0" providerId="ADAL" clId="{E85912E3-C68F-4EB4-B761-6872A989CEE2}" dt="2022-07-15T12:37:55.797" v="2793" actId="20577"/>
          <ac:spMkLst>
            <pc:docMk/>
            <pc:sldMk cId="2665583106" sldId="890"/>
            <ac:spMk id="3" creationId="{93EB16D6-11CB-4092-9D44-C889CC5233EA}"/>
          </ac:spMkLst>
        </pc:spChg>
      </pc:sldChg>
      <pc:sldChg chg="modSp add mod">
        <pc:chgData name="Alfred Asterjadhi" userId="39de57b9-85c0-4fd1-aaac-8ca2b6560ad0" providerId="ADAL" clId="{E85912E3-C68F-4EB4-B761-6872A989CEE2}" dt="2022-07-14T15:33:33.078" v="2271"/>
        <pc:sldMkLst>
          <pc:docMk/>
          <pc:sldMk cId="4278231597" sldId="891"/>
        </pc:sldMkLst>
        <pc:spChg chg="mod">
          <ac:chgData name="Alfred Asterjadhi" userId="39de57b9-85c0-4fd1-aaac-8ca2b6560ad0" providerId="ADAL" clId="{E85912E3-C68F-4EB4-B761-6872A989CEE2}" dt="2022-07-14T15:31:00.063" v="2210" actId="20577"/>
          <ac:spMkLst>
            <pc:docMk/>
            <pc:sldMk cId="4278231597" sldId="891"/>
            <ac:spMk id="2" creationId="{49510D9F-7498-4603-98A7-A6DB1EDD560E}"/>
          </ac:spMkLst>
        </pc:spChg>
        <pc:spChg chg="mod">
          <ac:chgData name="Alfred Asterjadhi" userId="39de57b9-85c0-4fd1-aaac-8ca2b6560ad0" providerId="ADAL" clId="{E85912E3-C68F-4EB4-B761-6872A989CEE2}" dt="2022-07-14T15:33:33.078" v="2271"/>
          <ac:spMkLst>
            <pc:docMk/>
            <pc:sldMk cId="4278231597" sldId="891"/>
            <ac:spMk id="3" creationId="{93EB16D6-11CB-4092-9D44-C889CC5233EA}"/>
          </ac:spMkLst>
        </pc:spChg>
      </pc:sldChg>
      <pc:sldChg chg="modSp new mod">
        <pc:chgData name="Alfred Asterjadhi" userId="39de57b9-85c0-4fd1-aaac-8ca2b6560ad0" providerId="ADAL" clId="{E85912E3-C68F-4EB4-B761-6872A989CEE2}" dt="2022-07-14T15:56:20.814" v="2767"/>
        <pc:sldMkLst>
          <pc:docMk/>
          <pc:sldMk cId="391336100" sldId="892"/>
        </pc:sldMkLst>
        <pc:spChg chg="mod">
          <ac:chgData name="Alfred Asterjadhi" userId="39de57b9-85c0-4fd1-aaac-8ca2b6560ad0" providerId="ADAL" clId="{E85912E3-C68F-4EB4-B761-6872A989CEE2}" dt="2022-07-14T15:54:35.644" v="2715" actId="20577"/>
          <ac:spMkLst>
            <pc:docMk/>
            <pc:sldMk cId="391336100" sldId="892"/>
            <ac:spMk id="2" creationId="{970DDB10-358F-1307-A743-A8997D8AEA47}"/>
          </ac:spMkLst>
        </pc:spChg>
        <pc:spChg chg="mod">
          <ac:chgData name="Alfred Asterjadhi" userId="39de57b9-85c0-4fd1-aaac-8ca2b6560ad0" providerId="ADAL" clId="{E85912E3-C68F-4EB4-B761-6872A989CEE2}" dt="2022-07-14T15:56:20.814" v="2767"/>
          <ac:spMkLst>
            <pc:docMk/>
            <pc:sldMk cId="391336100" sldId="892"/>
            <ac:spMk id="3" creationId="{69A55978-992C-601C-CF24-5FBA94FBC664}"/>
          </ac:spMkLst>
        </pc:spChg>
      </pc:sldChg>
      <pc:sldChg chg="modSp add mod">
        <pc:chgData name="Alfred Asterjadhi" userId="39de57b9-85c0-4fd1-aaac-8ca2b6560ad0" providerId="ADAL" clId="{E85912E3-C68F-4EB4-B761-6872A989CEE2}" dt="2022-07-14T15:48:10.025" v="2581"/>
        <pc:sldMkLst>
          <pc:docMk/>
          <pc:sldMk cId="1007783247" sldId="893"/>
        </pc:sldMkLst>
        <pc:spChg chg="mod">
          <ac:chgData name="Alfred Asterjadhi" userId="39de57b9-85c0-4fd1-aaac-8ca2b6560ad0" providerId="ADAL" clId="{E85912E3-C68F-4EB4-B761-6872A989CEE2}" dt="2022-07-14T15:47:02.984" v="2538" actId="20577"/>
          <ac:spMkLst>
            <pc:docMk/>
            <pc:sldMk cId="1007783247" sldId="893"/>
            <ac:spMk id="2" creationId="{49510D9F-7498-4603-98A7-A6DB1EDD560E}"/>
          </ac:spMkLst>
        </pc:spChg>
        <pc:spChg chg="mod">
          <ac:chgData name="Alfred Asterjadhi" userId="39de57b9-85c0-4fd1-aaac-8ca2b6560ad0" providerId="ADAL" clId="{E85912E3-C68F-4EB4-B761-6872A989CEE2}" dt="2022-07-14T15:48:10.025" v="2581"/>
          <ac:spMkLst>
            <pc:docMk/>
            <pc:sldMk cId="1007783247" sldId="893"/>
            <ac:spMk id="3" creationId="{93EB16D6-11CB-4092-9D44-C889CC5233EA}"/>
          </ac:spMkLst>
        </pc:spChg>
      </pc:sldChg>
      <pc:sldChg chg="modSp add mod">
        <pc:chgData name="Alfred Asterjadhi" userId="39de57b9-85c0-4fd1-aaac-8ca2b6560ad0" providerId="ADAL" clId="{E85912E3-C68F-4EB4-B761-6872A989CEE2}" dt="2022-07-15T13:47:59.187" v="2811" actId="20577"/>
        <pc:sldMkLst>
          <pc:docMk/>
          <pc:sldMk cId="2065481160" sldId="894"/>
        </pc:sldMkLst>
        <pc:spChg chg="mod">
          <ac:chgData name="Alfred Asterjadhi" userId="39de57b9-85c0-4fd1-aaac-8ca2b6560ad0" providerId="ADAL" clId="{E85912E3-C68F-4EB4-B761-6872A989CEE2}" dt="2022-07-14T15:48:17.174" v="2582" actId="20577"/>
          <ac:spMkLst>
            <pc:docMk/>
            <pc:sldMk cId="2065481160" sldId="894"/>
            <ac:spMk id="2" creationId="{49510D9F-7498-4603-98A7-A6DB1EDD560E}"/>
          </ac:spMkLst>
        </pc:spChg>
        <pc:spChg chg="mod">
          <ac:chgData name="Alfred Asterjadhi" userId="39de57b9-85c0-4fd1-aaac-8ca2b6560ad0" providerId="ADAL" clId="{E85912E3-C68F-4EB4-B761-6872A989CEE2}" dt="2022-07-15T13:47:59.187" v="2811" actId="20577"/>
          <ac:spMkLst>
            <pc:docMk/>
            <pc:sldMk cId="2065481160" sldId="894"/>
            <ac:spMk id="3" creationId="{93EB16D6-11CB-4092-9D44-C889CC5233EA}"/>
          </ac:spMkLst>
        </pc:spChg>
      </pc:sldChg>
      <pc:sldChg chg="new del">
        <pc:chgData name="Alfred Asterjadhi" userId="39de57b9-85c0-4fd1-aaac-8ca2b6560ad0" providerId="ADAL" clId="{E85912E3-C68F-4EB4-B761-6872A989CEE2}" dt="2022-07-14T15:11:25.030" v="1888" actId="47"/>
        <pc:sldMkLst>
          <pc:docMk/>
          <pc:sldMk cId="1152318840" sldId="895"/>
        </pc:sldMkLst>
      </pc:sldChg>
      <pc:sldChg chg="modSp add mod">
        <pc:chgData name="Alfred Asterjadhi" userId="39de57b9-85c0-4fd1-aaac-8ca2b6560ad0" providerId="ADAL" clId="{E85912E3-C68F-4EB4-B761-6872A989CEE2}" dt="2022-07-20T16:23:18.480" v="3366" actId="20577"/>
        <pc:sldMkLst>
          <pc:docMk/>
          <pc:sldMk cId="3465234638" sldId="896"/>
        </pc:sldMkLst>
        <pc:spChg chg="mod">
          <ac:chgData name="Alfred Asterjadhi" userId="39de57b9-85c0-4fd1-aaac-8ca2b6560ad0" providerId="ADAL" clId="{E85912E3-C68F-4EB4-B761-6872A989CEE2}" dt="2022-07-14T15:12:24.208" v="1918" actId="20577"/>
          <ac:spMkLst>
            <pc:docMk/>
            <pc:sldMk cId="3465234638" sldId="896"/>
            <ac:spMk id="2" creationId="{49510D9F-7498-4603-98A7-A6DB1EDD560E}"/>
          </ac:spMkLst>
        </pc:spChg>
        <pc:spChg chg="mod">
          <ac:chgData name="Alfred Asterjadhi" userId="39de57b9-85c0-4fd1-aaac-8ca2b6560ad0" providerId="ADAL" clId="{E85912E3-C68F-4EB4-B761-6872A989CEE2}" dt="2022-07-20T16:23:18.480" v="3366" actId="20577"/>
          <ac:spMkLst>
            <pc:docMk/>
            <pc:sldMk cId="3465234638" sldId="896"/>
            <ac:spMk id="3" creationId="{93EB16D6-11CB-4092-9D44-C889CC5233EA}"/>
          </ac:spMkLst>
        </pc:spChg>
      </pc:sldChg>
      <pc:sldChg chg="modSp add mod">
        <pc:chgData name="Alfred Asterjadhi" userId="39de57b9-85c0-4fd1-aaac-8ca2b6560ad0" providerId="ADAL" clId="{E85912E3-C68F-4EB4-B761-6872A989CEE2}" dt="2022-07-20T16:23:05.337" v="3363" actId="13926"/>
        <pc:sldMkLst>
          <pc:docMk/>
          <pc:sldMk cId="277055374" sldId="897"/>
        </pc:sldMkLst>
        <pc:spChg chg="mod">
          <ac:chgData name="Alfred Asterjadhi" userId="39de57b9-85c0-4fd1-aaac-8ca2b6560ad0" providerId="ADAL" clId="{E85912E3-C68F-4EB4-B761-6872A989CEE2}" dt="2022-07-14T15:41:55.079" v="2492" actId="20577"/>
          <ac:spMkLst>
            <pc:docMk/>
            <pc:sldMk cId="277055374" sldId="897"/>
            <ac:spMk id="2" creationId="{49510D9F-7498-4603-98A7-A6DB1EDD560E}"/>
          </ac:spMkLst>
        </pc:spChg>
        <pc:spChg chg="mod">
          <ac:chgData name="Alfred Asterjadhi" userId="39de57b9-85c0-4fd1-aaac-8ca2b6560ad0" providerId="ADAL" clId="{E85912E3-C68F-4EB4-B761-6872A989CEE2}" dt="2022-07-20T16:23:05.337" v="3363" actId="13926"/>
          <ac:spMkLst>
            <pc:docMk/>
            <pc:sldMk cId="277055374" sldId="897"/>
            <ac:spMk id="3" creationId="{93EB16D6-11CB-4092-9D44-C889CC5233EA}"/>
          </ac:spMkLst>
        </pc:spChg>
      </pc:sldChg>
      <pc:sldChg chg="modSp add mod">
        <pc:chgData name="Alfred Asterjadhi" userId="39de57b9-85c0-4fd1-aaac-8ca2b6560ad0" providerId="ADAL" clId="{E85912E3-C68F-4EB4-B761-6872A989CEE2}" dt="2022-07-20T16:23:39.342" v="3370" actId="13926"/>
        <pc:sldMkLst>
          <pc:docMk/>
          <pc:sldMk cId="894598363" sldId="898"/>
        </pc:sldMkLst>
        <pc:spChg chg="mod">
          <ac:chgData name="Alfred Asterjadhi" userId="39de57b9-85c0-4fd1-aaac-8ca2b6560ad0" providerId="ADAL" clId="{E85912E3-C68F-4EB4-B761-6872A989CEE2}" dt="2022-07-14T15:50:23.448" v="2629" actId="20577"/>
          <ac:spMkLst>
            <pc:docMk/>
            <pc:sldMk cId="894598363" sldId="898"/>
            <ac:spMk id="2" creationId="{49510D9F-7498-4603-98A7-A6DB1EDD560E}"/>
          </ac:spMkLst>
        </pc:spChg>
        <pc:spChg chg="mod">
          <ac:chgData name="Alfred Asterjadhi" userId="39de57b9-85c0-4fd1-aaac-8ca2b6560ad0" providerId="ADAL" clId="{E85912E3-C68F-4EB4-B761-6872A989CEE2}" dt="2022-07-20T16:23:39.342" v="3370" actId="13926"/>
          <ac:spMkLst>
            <pc:docMk/>
            <pc:sldMk cId="894598363" sldId="898"/>
            <ac:spMk id="3" creationId="{93EB16D6-11CB-4092-9D44-C889CC5233EA}"/>
          </ac:spMkLst>
        </pc:spChg>
      </pc:sldChg>
      <pc:sldChg chg="modSp add mod">
        <pc:chgData name="Alfred Asterjadhi" userId="39de57b9-85c0-4fd1-aaac-8ca2b6560ad0" providerId="ADAL" clId="{E85912E3-C68F-4EB4-B761-6872A989CEE2}" dt="2022-07-18T16:37:56.003" v="2866" actId="20577"/>
        <pc:sldMkLst>
          <pc:docMk/>
          <pc:sldMk cId="2346498124" sldId="899"/>
        </pc:sldMkLst>
        <pc:spChg chg="mod">
          <ac:chgData name="Alfred Asterjadhi" userId="39de57b9-85c0-4fd1-aaac-8ca2b6560ad0" providerId="ADAL" clId="{E85912E3-C68F-4EB4-B761-6872A989CEE2}" dt="2022-07-18T16:37:56.003" v="2866" actId="20577"/>
          <ac:spMkLst>
            <pc:docMk/>
            <pc:sldMk cId="2346498124" sldId="899"/>
            <ac:spMk id="6" creationId="{7488035E-BDAD-477C-AA55-E8989C4B7B8C}"/>
          </ac:spMkLst>
        </pc:spChg>
        <pc:spChg chg="mod">
          <ac:chgData name="Alfred Asterjadhi" userId="39de57b9-85c0-4fd1-aaac-8ca2b6560ad0" providerId="ADAL" clId="{E85912E3-C68F-4EB4-B761-6872A989CEE2}" dt="2022-07-18T16:36:09.438" v="2820" actId="20577"/>
          <ac:spMkLst>
            <pc:docMk/>
            <pc:sldMk cId="2346498124" sldId="899"/>
            <ac:spMk id="7" creationId="{3126AA10-DC1C-4E34-80DA-B427588F2BD9}"/>
          </ac:spMkLst>
        </pc:spChg>
      </pc:sldChg>
      <pc:sldChg chg="modSp add mod">
        <pc:chgData name="Alfred Asterjadhi" userId="39de57b9-85c0-4fd1-aaac-8ca2b6560ad0" providerId="ADAL" clId="{E85912E3-C68F-4EB4-B761-6872A989CEE2}" dt="2022-08-10T15:10:08.416" v="4222"/>
        <pc:sldMkLst>
          <pc:docMk/>
          <pc:sldMk cId="77035737" sldId="900"/>
        </pc:sldMkLst>
        <pc:spChg chg="mod">
          <ac:chgData name="Alfred Asterjadhi" userId="39de57b9-85c0-4fd1-aaac-8ca2b6560ad0" providerId="ADAL" clId="{E85912E3-C68F-4EB4-B761-6872A989CEE2}" dt="2022-07-18T16:38:11.564" v="2885" actId="20577"/>
          <ac:spMkLst>
            <pc:docMk/>
            <pc:sldMk cId="77035737" sldId="900"/>
            <ac:spMk id="2" creationId="{49510D9F-7498-4603-98A7-A6DB1EDD560E}"/>
          </ac:spMkLst>
        </pc:spChg>
        <pc:spChg chg="mod">
          <ac:chgData name="Alfred Asterjadhi" userId="39de57b9-85c0-4fd1-aaac-8ca2b6560ad0" providerId="ADAL" clId="{E85912E3-C68F-4EB4-B761-6872A989CEE2}" dt="2022-08-10T15:10:08.416" v="4222"/>
          <ac:spMkLst>
            <pc:docMk/>
            <pc:sldMk cId="77035737" sldId="900"/>
            <ac:spMk id="3" creationId="{93EB16D6-11CB-4092-9D44-C889CC5233EA}"/>
          </ac:spMkLst>
        </pc:spChg>
        <pc:spChg chg="mod">
          <ac:chgData name="Alfred Asterjadhi" userId="39de57b9-85c0-4fd1-aaac-8ca2b6560ad0" providerId="ADAL" clId="{E85912E3-C68F-4EB4-B761-6872A989CEE2}" dt="2022-07-18T16:37:44.707" v="2852" actId="20577"/>
          <ac:spMkLst>
            <pc:docMk/>
            <pc:sldMk cId="77035737" sldId="900"/>
            <ac:spMk id="6" creationId="{536B0377-C8E2-442F-A310-3A1EE7A7D0C0}"/>
          </ac:spMkLst>
        </pc:spChg>
      </pc:sldChg>
      <pc:sldChg chg="modSp add mod">
        <pc:chgData name="Alfred Asterjadhi" userId="39de57b9-85c0-4fd1-aaac-8ca2b6560ad0" providerId="ADAL" clId="{E85912E3-C68F-4EB4-B761-6872A989CEE2}" dt="2022-08-11T20:44:38.670" v="4472" actId="113"/>
        <pc:sldMkLst>
          <pc:docMk/>
          <pc:sldMk cId="384626918" sldId="901"/>
        </pc:sldMkLst>
        <pc:spChg chg="mod">
          <ac:chgData name="Alfred Asterjadhi" userId="39de57b9-85c0-4fd1-aaac-8ca2b6560ad0" providerId="ADAL" clId="{E85912E3-C68F-4EB4-B761-6872A989CEE2}" dt="2022-07-18T18:03:26.350" v="3178" actId="20577"/>
          <ac:spMkLst>
            <pc:docMk/>
            <pc:sldMk cId="384626918" sldId="901"/>
            <ac:spMk id="2" creationId="{49510D9F-7498-4603-98A7-A6DB1EDD560E}"/>
          </ac:spMkLst>
        </pc:spChg>
        <pc:spChg chg="mod">
          <ac:chgData name="Alfred Asterjadhi" userId="39de57b9-85c0-4fd1-aaac-8ca2b6560ad0" providerId="ADAL" clId="{E85912E3-C68F-4EB4-B761-6872A989CEE2}" dt="2022-08-11T20:44:38.670" v="4472" actId="113"/>
          <ac:spMkLst>
            <pc:docMk/>
            <pc:sldMk cId="384626918" sldId="901"/>
            <ac:spMk id="3" creationId="{93EB16D6-11CB-4092-9D44-C889CC5233EA}"/>
          </ac:spMkLst>
        </pc:spChg>
        <pc:spChg chg="mod">
          <ac:chgData name="Alfred Asterjadhi" userId="39de57b9-85c0-4fd1-aaac-8ca2b6560ad0" providerId="ADAL" clId="{E85912E3-C68F-4EB4-B761-6872A989CEE2}" dt="2022-07-18T18:09:08.303" v="3291" actId="20577"/>
          <ac:spMkLst>
            <pc:docMk/>
            <pc:sldMk cId="384626918" sldId="901"/>
            <ac:spMk id="6" creationId="{536B0377-C8E2-442F-A310-3A1EE7A7D0C0}"/>
          </ac:spMkLst>
        </pc:spChg>
      </pc:sldChg>
      <pc:sldChg chg="modSp add mod">
        <pc:chgData name="Alfred Asterjadhi" userId="39de57b9-85c0-4fd1-aaac-8ca2b6560ad0" providerId="ADAL" clId="{E85912E3-C68F-4EB4-B761-6872A989CEE2}" dt="2022-08-11T20:44:50.216" v="4476" actId="404"/>
        <pc:sldMkLst>
          <pc:docMk/>
          <pc:sldMk cId="892059178" sldId="902"/>
        </pc:sldMkLst>
        <pc:spChg chg="mod">
          <ac:chgData name="Alfred Asterjadhi" userId="39de57b9-85c0-4fd1-aaac-8ca2b6560ad0" providerId="ADAL" clId="{E85912E3-C68F-4EB4-B761-6872A989CEE2}" dt="2022-07-28T17:37:29.333" v="3495" actId="20577"/>
          <ac:spMkLst>
            <pc:docMk/>
            <pc:sldMk cId="892059178" sldId="902"/>
            <ac:spMk id="2" creationId="{49510D9F-7498-4603-98A7-A6DB1EDD560E}"/>
          </ac:spMkLst>
        </pc:spChg>
        <pc:spChg chg="mod">
          <ac:chgData name="Alfred Asterjadhi" userId="39de57b9-85c0-4fd1-aaac-8ca2b6560ad0" providerId="ADAL" clId="{E85912E3-C68F-4EB4-B761-6872A989CEE2}" dt="2022-08-11T20:44:50.216" v="4476" actId="404"/>
          <ac:spMkLst>
            <pc:docMk/>
            <pc:sldMk cId="892059178" sldId="902"/>
            <ac:spMk id="3" creationId="{93EB16D6-11CB-4092-9D44-C889CC5233EA}"/>
          </ac:spMkLst>
        </pc:spChg>
      </pc:sldChg>
      <pc:sldChg chg="modSp add del mod">
        <pc:chgData name="Alfred Asterjadhi" userId="39de57b9-85c0-4fd1-aaac-8ca2b6560ad0" providerId="ADAL" clId="{E85912E3-C68F-4EB4-B761-6872A989CEE2}" dt="2022-07-18T18:08:53.204" v="3282" actId="47"/>
        <pc:sldMkLst>
          <pc:docMk/>
          <pc:sldMk cId="1467067842" sldId="902"/>
        </pc:sldMkLst>
        <pc:spChg chg="mod">
          <ac:chgData name="Alfred Asterjadhi" userId="39de57b9-85c0-4fd1-aaac-8ca2b6560ad0" providerId="ADAL" clId="{E85912E3-C68F-4EB4-B761-6872A989CEE2}" dt="2022-07-18T18:07:00.627" v="3256" actId="20577"/>
          <ac:spMkLst>
            <pc:docMk/>
            <pc:sldMk cId="1467067842" sldId="902"/>
            <ac:spMk id="2" creationId="{49510D9F-7498-4603-98A7-A6DB1EDD560E}"/>
          </ac:spMkLst>
        </pc:spChg>
        <pc:spChg chg="mod">
          <ac:chgData name="Alfred Asterjadhi" userId="39de57b9-85c0-4fd1-aaac-8ca2b6560ad0" providerId="ADAL" clId="{E85912E3-C68F-4EB4-B761-6872A989CEE2}" dt="2022-07-18T18:07:19.470" v="3264" actId="20577"/>
          <ac:spMkLst>
            <pc:docMk/>
            <pc:sldMk cId="1467067842" sldId="902"/>
            <ac:spMk id="3" creationId="{93EB16D6-11CB-4092-9D44-C889CC5233EA}"/>
          </ac:spMkLst>
        </pc:spChg>
      </pc:sldChg>
      <pc:sldChg chg="modSp add mod">
        <pc:chgData name="Alfred Asterjadhi" userId="39de57b9-85c0-4fd1-aaac-8ca2b6560ad0" providerId="ADAL" clId="{E85912E3-C68F-4EB4-B761-6872A989CEE2}" dt="2022-08-02T19:35:31.284" v="3626" actId="20577"/>
        <pc:sldMkLst>
          <pc:docMk/>
          <pc:sldMk cId="374394195" sldId="903"/>
        </pc:sldMkLst>
        <pc:spChg chg="mod">
          <ac:chgData name="Alfred Asterjadhi" userId="39de57b9-85c0-4fd1-aaac-8ca2b6560ad0" providerId="ADAL" clId="{E85912E3-C68F-4EB4-B761-6872A989CEE2}" dt="2022-08-02T19:35:31.284" v="3626" actId="20577"/>
          <ac:spMkLst>
            <pc:docMk/>
            <pc:sldMk cId="374394195" sldId="903"/>
            <ac:spMk id="7" creationId="{3126AA10-DC1C-4E34-80DA-B427588F2BD9}"/>
          </ac:spMkLst>
        </pc:spChg>
      </pc:sldChg>
      <pc:sldChg chg="add del">
        <pc:chgData name="Alfred Asterjadhi" userId="39de57b9-85c0-4fd1-aaac-8ca2b6560ad0" providerId="ADAL" clId="{E85912E3-C68F-4EB4-B761-6872A989CEE2}" dt="2022-07-28T17:37:59.744" v="3500"/>
        <pc:sldMkLst>
          <pc:docMk/>
          <pc:sldMk cId="1188704069" sldId="903"/>
        </pc:sldMkLst>
      </pc:sldChg>
      <pc:sldChg chg="add del">
        <pc:chgData name="Alfred Asterjadhi" userId="39de57b9-85c0-4fd1-aaac-8ca2b6560ad0" providerId="ADAL" clId="{E85912E3-C68F-4EB4-B761-6872A989CEE2}" dt="2022-07-28T17:37:51.018" v="3498"/>
        <pc:sldMkLst>
          <pc:docMk/>
          <pc:sldMk cId="4010398030" sldId="903"/>
        </pc:sldMkLst>
      </pc:sldChg>
      <pc:sldChg chg="modSp add mod">
        <pc:chgData name="Alfred Asterjadhi" userId="39de57b9-85c0-4fd1-aaac-8ca2b6560ad0" providerId="ADAL" clId="{E85912E3-C68F-4EB4-B761-6872A989CEE2}" dt="2022-08-24T15:30:24.446" v="5707"/>
        <pc:sldMkLst>
          <pc:docMk/>
          <pc:sldMk cId="3940060851" sldId="904"/>
        </pc:sldMkLst>
        <pc:spChg chg="mod">
          <ac:chgData name="Alfred Asterjadhi" userId="39de57b9-85c0-4fd1-aaac-8ca2b6560ad0" providerId="ADAL" clId="{E85912E3-C68F-4EB4-B761-6872A989CEE2}" dt="2022-08-02T19:35:41.483" v="3628" actId="20577"/>
          <ac:spMkLst>
            <pc:docMk/>
            <pc:sldMk cId="3940060851" sldId="904"/>
            <ac:spMk id="2" creationId="{49510D9F-7498-4603-98A7-A6DB1EDD560E}"/>
          </ac:spMkLst>
        </pc:spChg>
        <pc:spChg chg="mod">
          <ac:chgData name="Alfred Asterjadhi" userId="39de57b9-85c0-4fd1-aaac-8ca2b6560ad0" providerId="ADAL" clId="{E85912E3-C68F-4EB4-B761-6872A989CEE2}" dt="2022-08-24T15:30:24.446" v="5707"/>
          <ac:spMkLst>
            <pc:docMk/>
            <pc:sldMk cId="3940060851" sldId="904"/>
            <ac:spMk id="3" creationId="{93EB16D6-11CB-4092-9D44-C889CC5233EA}"/>
          </ac:spMkLst>
        </pc:spChg>
      </pc:sldChg>
      <pc:sldChg chg="modSp add mod">
        <pc:chgData name="Alfred Asterjadhi" userId="39de57b9-85c0-4fd1-aaac-8ca2b6560ad0" providerId="ADAL" clId="{E85912E3-C68F-4EB4-B761-6872A989CEE2}" dt="2022-08-24T15:33:04.305" v="5774" actId="6549"/>
        <pc:sldMkLst>
          <pc:docMk/>
          <pc:sldMk cId="3784618154" sldId="905"/>
        </pc:sldMkLst>
        <pc:spChg chg="mod">
          <ac:chgData name="Alfred Asterjadhi" userId="39de57b9-85c0-4fd1-aaac-8ca2b6560ad0" providerId="ADAL" clId="{E85912E3-C68F-4EB4-B761-6872A989CEE2}" dt="2022-08-03T18:00:40.754" v="3965" actId="20577"/>
          <ac:spMkLst>
            <pc:docMk/>
            <pc:sldMk cId="3784618154" sldId="905"/>
            <ac:spMk id="2" creationId="{49510D9F-7498-4603-98A7-A6DB1EDD560E}"/>
          </ac:spMkLst>
        </pc:spChg>
        <pc:spChg chg="mod">
          <ac:chgData name="Alfred Asterjadhi" userId="39de57b9-85c0-4fd1-aaac-8ca2b6560ad0" providerId="ADAL" clId="{E85912E3-C68F-4EB4-B761-6872A989CEE2}" dt="2022-08-24T15:33:04.305" v="5774" actId="6549"/>
          <ac:spMkLst>
            <pc:docMk/>
            <pc:sldMk cId="3784618154" sldId="905"/>
            <ac:spMk id="3" creationId="{93EB16D6-11CB-4092-9D44-C889CC5233EA}"/>
          </ac:spMkLst>
        </pc:spChg>
      </pc:sldChg>
      <pc:sldChg chg="modSp add mod">
        <pc:chgData name="Alfred Asterjadhi" userId="39de57b9-85c0-4fd1-aaac-8ca2b6560ad0" providerId="ADAL" clId="{E85912E3-C68F-4EB4-B761-6872A989CEE2}" dt="2022-08-24T15:31:44.768" v="5743" actId="6549"/>
        <pc:sldMkLst>
          <pc:docMk/>
          <pc:sldMk cId="3999545490" sldId="906"/>
        </pc:sldMkLst>
        <pc:spChg chg="mod">
          <ac:chgData name="Alfred Asterjadhi" userId="39de57b9-85c0-4fd1-aaac-8ca2b6560ad0" providerId="ADAL" clId="{E85912E3-C68F-4EB4-B761-6872A989CEE2}" dt="2022-08-03T18:00:32.155" v="3964" actId="20577"/>
          <ac:spMkLst>
            <pc:docMk/>
            <pc:sldMk cId="3999545490" sldId="906"/>
            <ac:spMk id="2" creationId="{49510D9F-7498-4603-98A7-A6DB1EDD560E}"/>
          </ac:spMkLst>
        </pc:spChg>
        <pc:spChg chg="mod">
          <ac:chgData name="Alfred Asterjadhi" userId="39de57b9-85c0-4fd1-aaac-8ca2b6560ad0" providerId="ADAL" clId="{E85912E3-C68F-4EB4-B761-6872A989CEE2}" dt="2022-08-24T15:31:44.768" v="5743" actId="6549"/>
          <ac:spMkLst>
            <pc:docMk/>
            <pc:sldMk cId="3999545490" sldId="906"/>
            <ac:spMk id="3" creationId="{93EB16D6-11CB-4092-9D44-C889CC5233EA}"/>
          </ac:spMkLst>
        </pc:spChg>
      </pc:sldChg>
      <pc:sldChg chg="modSp add mod">
        <pc:chgData name="Alfred Asterjadhi" userId="39de57b9-85c0-4fd1-aaac-8ca2b6560ad0" providerId="ADAL" clId="{E85912E3-C68F-4EB4-B761-6872A989CEE2}" dt="2022-08-24T15:34:39.970" v="5809"/>
        <pc:sldMkLst>
          <pc:docMk/>
          <pc:sldMk cId="2701137515" sldId="907"/>
        </pc:sldMkLst>
        <pc:spChg chg="mod">
          <ac:chgData name="Alfred Asterjadhi" userId="39de57b9-85c0-4fd1-aaac-8ca2b6560ad0" providerId="ADAL" clId="{E85912E3-C68F-4EB4-B761-6872A989CEE2}" dt="2022-08-10T16:20:46.137" v="4349" actId="20577"/>
          <ac:spMkLst>
            <pc:docMk/>
            <pc:sldMk cId="2701137515" sldId="907"/>
            <ac:spMk id="2" creationId="{49510D9F-7498-4603-98A7-A6DB1EDD560E}"/>
          </ac:spMkLst>
        </pc:spChg>
        <pc:spChg chg="mod">
          <ac:chgData name="Alfred Asterjadhi" userId="39de57b9-85c0-4fd1-aaac-8ca2b6560ad0" providerId="ADAL" clId="{E85912E3-C68F-4EB4-B761-6872A989CEE2}" dt="2022-08-24T15:34:39.970" v="5809"/>
          <ac:spMkLst>
            <pc:docMk/>
            <pc:sldMk cId="2701137515" sldId="907"/>
            <ac:spMk id="3" creationId="{93EB16D6-11CB-4092-9D44-C889CC5233EA}"/>
          </ac:spMkLst>
        </pc:spChg>
      </pc:sldChg>
      <pc:sldChg chg="modSp new mod">
        <pc:chgData name="Alfred Asterjadhi" userId="39de57b9-85c0-4fd1-aaac-8ca2b6560ad0" providerId="ADAL" clId="{E85912E3-C68F-4EB4-B761-6872A989CEE2}" dt="2022-09-16T01:00:48.644" v="11014" actId="20577"/>
        <pc:sldMkLst>
          <pc:docMk/>
          <pc:sldMk cId="123229413" sldId="908"/>
        </pc:sldMkLst>
        <pc:spChg chg="mod">
          <ac:chgData name="Alfred Asterjadhi" userId="39de57b9-85c0-4fd1-aaac-8ca2b6560ad0" providerId="ADAL" clId="{E85912E3-C68F-4EB4-B761-6872A989CEE2}" dt="2022-09-12T20:38:26.221" v="7669" actId="20577"/>
          <ac:spMkLst>
            <pc:docMk/>
            <pc:sldMk cId="123229413" sldId="908"/>
            <ac:spMk id="2" creationId="{5BFE4BCC-0258-D7B0-CE74-0DDE786660B9}"/>
          </ac:spMkLst>
        </pc:spChg>
        <pc:spChg chg="mod">
          <ac:chgData name="Alfred Asterjadhi" userId="39de57b9-85c0-4fd1-aaac-8ca2b6560ad0" providerId="ADAL" clId="{E85912E3-C68F-4EB4-B761-6872A989CEE2}" dt="2022-09-16T01:00:48.644" v="11014" actId="20577"/>
          <ac:spMkLst>
            <pc:docMk/>
            <pc:sldMk cId="123229413" sldId="908"/>
            <ac:spMk id="3" creationId="{DDFD3685-A4E7-CD24-7EF5-92B49058CA64}"/>
          </ac:spMkLst>
        </pc:spChg>
        <pc:spChg chg="mod">
          <ac:chgData name="Alfred Asterjadhi" userId="39de57b9-85c0-4fd1-aaac-8ca2b6560ad0" providerId="ADAL" clId="{E85912E3-C68F-4EB4-B761-6872A989CEE2}" dt="2022-09-10T18:49:32.649" v="7433"/>
          <ac:spMkLst>
            <pc:docMk/>
            <pc:sldMk cId="123229413" sldId="908"/>
            <ac:spMk id="6" creationId="{CE70C678-9063-E6B0-9F04-D6735DCCD130}"/>
          </ac:spMkLst>
        </pc:spChg>
      </pc:sldChg>
      <pc:sldChg chg="modSp add mod">
        <pc:chgData name="Alfred Asterjadhi" userId="39de57b9-85c0-4fd1-aaac-8ca2b6560ad0" providerId="ADAL" clId="{E85912E3-C68F-4EB4-B761-6872A989CEE2}" dt="2022-09-10T18:51:51.825" v="7445" actId="20577"/>
        <pc:sldMkLst>
          <pc:docMk/>
          <pc:sldMk cId="785586202" sldId="909"/>
        </pc:sldMkLst>
        <pc:spChg chg="mod">
          <ac:chgData name="Alfred Asterjadhi" userId="39de57b9-85c0-4fd1-aaac-8ca2b6560ad0" providerId="ADAL" clId="{E85912E3-C68F-4EB4-B761-6872A989CEE2}" dt="2022-09-10T18:49:15.191" v="7420" actId="20577"/>
          <ac:spMkLst>
            <pc:docMk/>
            <pc:sldMk cId="785586202" sldId="909"/>
            <ac:spMk id="6" creationId="{7488035E-BDAD-477C-AA55-E8989C4B7B8C}"/>
          </ac:spMkLst>
        </pc:spChg>
        <pc:spChg chg="mod">
          <ac:chgData name="Alfred Asterjadhi" userId="39de57b9-85c0-4fd1-aaac-8ca2b6560ad0" providerId="ADAL" clId="{E85912E3-C68F-4EB4-B761-6872A989CEE2}" dt="2022-09-10T18:51:51.825" v="7445" actId="20577"/>
          <ac:spMkLst>
            <pc:docMk/>
            <pc:sldMk cId="785586202" sldId="909"/>
            <ac:spMk id="7" creationId="{3126AA10-DC1C-4E34-80DA-B427588F2BD9}"/>
          </ac:spMkLst>
        </pc:spChg>
      </pc:sldChg>
      <pc:sldChg chg="modSp add mod">
        <pc:chgData name="Alfred Asterjadhi" userId="39de57b9-85c0-4fd1-aaac-8ca2b6560ad0" providerId="ADAL" clId="{E85912E3-C68F-4EB4-B761-6872A989CEE2}" dt="2022-09-15T22:22:54.785" v="10291" actId="13926"/>
        <pc:sldMkLst>
          <pc:docMk/>
          <pc:sldMk cId="958104769" sldId="910"/>
        </pc:sldMkLst>
        <pc:spChg chg="mod">
          <ac:chgData name="Alfred Asterjadhi" userId="39de57b9-85c0-4fd1-aaac-8ca2b6560ad0" providerId="ADAL" clId="{E85912E3-C68F-4EB4-B761-6872A989CEE2}" dt="2022-09-15T22:22:54.785" v="10291" actId="13926"/>
          <ac:spMkLst>
            <pc:docMk/>
            <pc:sldMk cId="958104769" sldId="910"/>
            <ac:spMk id="2" creationId="{49510D9F-7498-4603-98A7-A6DB1EDD560E}"/>
          </ac:spMkLst>
        </pc:spChg>
        <pc:spChg chg="mod">
          <ac:chgData name="Alfred Asterjadhi" userId="39de57b9-85c0-4fd1-aaac-8ca2b6560ad0" providerId="ADAL" clId="{E85912E3-C68F-4EB4-B761-6872A989CEE2}" dt="2022-09-15T21:27:31.148" v="10198" actId="20577"/>
          <ac:spMkLst>
            <pc:docMk/>
            <pc:sldMk cId="958104769" sldId="910"/>
            <ac:spMk id="3" creationId="{93EB16D6-11CB-4092-9D44-C889CC5233EA}"/>
          </ac:spMkLst>
        </pc:spChg>
        <pc:spChg chg="mod">
          <ac:chgData name="Alfred Asterjadhi" userId="39de57b9-85c0-4fd1-aaac-8ca2b6560ad0" providerId="ADAL" clId="{E85912E3-C68F-4EB4-B761-6872A989CEE2}" dt="2022-09-10T18:49:18.899" v="7421"/>
          <ac:spMkLst>
            <pc:docMk/>
            <pc:sldMk cId="958104769" sldId="910"/>
            <ac:spMk id="6" creationId="{536B0377-C8E2-442F-A310-3A1EE7A7D0C0}"/>
          </ac:spMkLst>
        </pc:spChg>
      </pc:sldChg>
      <pc:sldChg chg="modSp add mod">
        <pc:chgData name="Alfred Asterjadhi" userId="39de57b9-85c0-4fd1-aaac-8ca2b6560ad0" providerId="ADAL" clId="{E85912E3-C68F-4EB4-B761-6872A989CEE2}" dt="2022-09-15T22:22:49.268" v="10289" actId="13926"/>
        <pc:sldMkLst>
          <pc:docMk/>
          <pc:sldMk cId="1217726161" sldId="911"/>
        </pc:sldMkLst>
        <pc:spChg chg="mod">
          <ac:chgData name="Alfred Asterjadhi" userId="39de57b9-85c0-4fd1-aaac-8ca2b6560ad0" providerId="ADAL" clId="{E85912E3-C68F-4EB4-B761-6872A989CEE2}" dt="2022-09-15T22:22:49.268" v="10289" actId="13926"/>
          <ac:spMkLst>
            <pc:docMk/>
            <pc:sldMk cId="1217726161" sldId="911"/>
            <ac:spMk id="2" creationId="{49510D9F-7498-4603-98A7-A6DB1EDD560E}"/>
          </ac:spMkLst>
        </pc:spChg>
        <pc:spChg chg="mod">
          <ac:chgData name="Alfred Asterjadhi" userId="39de57b9-85c0-4fd1-aaac-8ca2b6560ad0" providerId="ADAL" clId="{E85912E3-C68F-4EB4-B761-6872A989CEE2}" dt="2022-09-15T21:28:29.683" v="10200" actId="6549"/>
          <ac:spMkLst>
            <pc:docMk/>
            <pc:sldMk cId="1217726161" sldId="911"/>
            <ac:spMk id="3" creationId="{93EB16D6-11CB-4092-9D44-C889CC5233EA}"/>
          </ac:spMkLst>
        </pc:spChg>
        <pc:spChg chg="mod">
          <ac:chgData name="Alfred Asterjadhi" userId="39de57b9-85c0-4fd1-aaac-8ca2b6560ad0" providerId="ADAL" clId="{E85912E3-C68F-4EB4-B761-6872A989CEE2}" dt="2022-09-10T18:49:21.408" v="7423"/>
          <ac:spMkLst>
            <pc:docMk/>
            <pc:sldMk cId="1217726161" sldId="911"/>
            <ac:spMk id="6" creationId="{536B0377-C8E2-442F-A310-3A1EE7A7D0C0}"/>
          </ac:spMkLst>
        </pc:spChg>
      </pc:sldChg>
      <pc:sldChg chg="modSp add mod">
        <pc:chgData name="Alfred Asterjadhi" userId="39de57b9-85c0-4fd1-aaac-8ca2b6560ad0" providerId="ADAL" clId="{E85912E3-C68F-4EB4-B761-6872A989CEE2}" dt="2022-09-15T22:22:46.552" v="10288" actId="13926"/>
        <pc:sldMkLst>
          <pc:docMk/>
          <pc:sldMk cId="1273433996" sldId="912"/>
        </pc:sldMkLst>
        <pc:spChg chg="mod">
          <ac:chgData name="Alfred Asterjadhi" userId="39de57b9-85c0-4fd1-aaac-8ca2b6560ad0" providerId="ADAL" clId="{E85912E3-C68F-4EB4-B761-6872A989CEE2}" dt="2022-09-15T22:22:46.552" v="10288" actId="13926"/>
          <ac:spMkLst>
            <pc:docMk/>
            <pc:sldMk cId="1273433996" sldId="912"/>
            <ac:spMk id="2" creationId="{49510D9F-7498-4603-98A7-A6DB1EDD560E}"/>
          </ac:spMkLst>
        </pc:spChg>
        <pc:spChg chg="mod">
          <ac:chgData name="Alfred Asterjadhi" userId="39de57b9-85c0-4fd1-aaac-8ca2b6560ad0" providerId="ADAL" clId="{E85912E3-C68F-4EB4-B761-6872A989CEE2}" dt="2022-09-14T19:34:40.685" v="9334" actId="6549"/>
          <ac:spMkLst>
            <pc:docMk/>
            <pc:sldMk cId="1273433996" sldId="912"/>
            <ac:spMk id="3" creationId="{93EB16D6-11CB-4092-9D44-C889CC5233EA}"/>
          </ac:spMkLst>
        </pc:spChg>
        <pc:spChg chg="mod">
          <ac:chgData name="Alfred Asterjadhi" userId="39de57b9-85c0-4fd1-aaac-8ca2b6560ad0" providerId="ADAL" clId="{E85912E3-C68F-4EB4-B761-6872A989CEE2}" dt="2022-09-10T18:49:22.573" v="7424"/>
          <ac:spMkLst>
            <pc:docMk/>
            <pc:sldMk cId="1273433996" sldId="912"/>
            <ac:spMk id="6" creationId="{536B0377-C8E2-442F-A310-3A1EE7A7D0C0}"/>
          </ac:spMkLst>
        </pc:spChg>
      </pc:sldChg>
      <pc:sldChg chg="modSp new mod">
        <pc:chgData name="Alfred Asterjadhi" userId="39de57b9-85c0-4fd1-aaac-8ca2b6560ad0" providerId="ADAL" clId="{E85912E3-C68F-4EB4-B761-6872A989CEE2}" dt="2022-08-24T15:35:13.194" v="5838" actId="207"/>
        <pc:sldMkLst>
          <pc:docMk/>
          <pc:sldMk cId="3779988091" sldId="913"/>
        </pc:sldMkLst>
        <pc:spChg chg="mod">
          <ac:chgData name="Alfred Asterjadhi" userId="39de57b9-85c0-4fd1-aaac-8ca2b6560ad0" providerId="ADAL" clId="{E85912E3-C68F-4EB4-B761-6872A989CEE2}" dt="2022-08-23T16:37:26.645" v="5511" actId="20577"/>
          <ac:spMkLst>
            <pc:docMk/>
            <pc:sldMk cId="3779988091" sldId="913"/>
            <ac:spMk id="2" creationId="{A93B63F4-F334-B025-5D7E-52DA9B634C73}"/>
          </ac:spMkLst>
        </pc:spChg>
        <pc:spChg chg="mod">
          <ac:chgData name="Alfred Asterjadhi" userId="39de57b9-85c0-4fd1-aaac-8ca2b6560ad0" providerId="ADAL" clId="{E85912E3-C68F-4EB4-B761-6872A989CEE2}" dt="2022-08-24T15:35:13.194" v="5838" actId="207"/>
          <ac:spMkLst>
            <pc:docMk/>
            <pc:sldMk cId="3779988091" sldId="913"/>
            <ac:spMk id="3" creationId="{3030E7C5-16B2-A909-B01C-19FD240BFEAD}"/>
          </ac:spMkLst>
        </pc:spChg>
      </pc:sldChg>
      <pc:sldChg chg="modSp add mod">
        <pc:chgData name="Alfred Asterjadhi" userId="39de57b9-85c0-4fd1-aaac-8ca2b6560ad0" providerId="ADAL" clId="{E85912E3-C68F-4EB4-B761-6872A989CEE2}" dt="2022-09-15T22:22:37.178" v="10285" actId="13926"/>
        <pc:sldMkLst>
          <pc:docMk/>
          <pc:sldMk cId="2343499444" sldId="914"/>
        </pc:sldMkLst>
        <pc:spChg chg="mod">
          <ac:chgData name="Alfred Asterjadhi" userId="39de57b9-85c0-4fd1-aaac-8ca2b6560ad0" providerId="ADAL" clId="{E85912E3-C68F-4EB4-B761-6872A989CEE2}" dt="2022-09-15T22:22:37.178" v="10285" actId="13926"/>
          <ac:spMkLst>
            <pc:docMk/>
            <pc:sldMk cId="2343499444" sldId="914"/>
            <ac:spMk id="2" creationId="{49510D9F-7498-4603-98A7-A6DB1EDD560E}"/>
          </ac:spMkLst>
        </pc:spChg>
        <pc:spChg chg="mod">
          <ac:chgData name="Alfred Asterjadhi" userId="39de57b9-85c0-4fd1-aaac-8ca2b6560ad0" providerId="ADAL" clId="{E85912E3-C68F-4EB4-B761-6872A989CEE2}" dt="2022-09-14T19:38:15.009" v="9441"/>
          <ac:spMkLst>
            <pc:docMk/>
            <pc:sldMk cId="2343499444" sldId="914"/>
            <ac:spMk id="3" creationId="{93EB16D6-11CB-4092-9D44-C889CC5233EA}"/>
          </ac:spMkLst>
        </pc:spChg>
        <pc:spChg chg="mod">
          <ac:chgData name="Alfred Asterjadhi" userId="39de57b9-85c0-4fd1-aaac-8ca2b6560ad0" providerId="ADAL" clId="{E85912E3-C68F-4EB4-B761-6872A989CEE2}" dt="2022-09-10T18:49:25.888" v="7427"/>
          <ac:spMkLst>
            <pc:docMk/>
            <pc:sldMk cId="2343499444" sldId="914"/>
            <ac:spMk id="6" creationId="{536B0377-C8E2-442F-A310-3A1EE7A7D0C0}"/>
          </ac:spMkLst>
        </pc:spChg>
      </pc:sldChg>
      <pc:sldChg chg="modSp add mod">
        <pc:chgData name="Alfred Asterjadhi" userId="39de57b9-85c0-4fd1-aaac-8ca2b6560ad0" providerId="ADAL" clId="{E85912E3-C68F-4EB4-B761-6872A989CEE2}" dt="2022-09-15T22:22:43.405" v="10287" actId="13926"/>
        <pc:sldMkLst>
          <pc:docMk/>
          <pc:sldMk cId="3003253788" sldId="915"/>
        </pc:sldMkLst>
        <pc:spChg chg="mod">
          <ac:chgData name="Alfred Asterjadhi" userId="39de57b9-85c0-4fd1-aaac-8ca2b6560ad0" providerId="ADAL" clId="{E85912E3-C68F-4EB4-B761-6872A989CEE2}" dt="2022-09-15T22:22:43.405" v="10287" actId="13926"/>
          <ac:spMkLst>
            <pc:docMk/>
            <pc:sldMk cId="3003253788" sldId="915"/>
            <ac:spMk id="2" creationId="{49510D9F-7498-4603-98A7-A6DB1EDD560E}"/>
          </ac:spMkLst>
        </pc:spChg>
        <pc:spChg chg="mod">
          <ac:chgData name="Alfred Asterjadhi" userId="39de57b9-85c0-4fd1-aaac-8ca2b6560ad0" providerId="ADAL" clId="{E85912E3-C68F-4EB4-B761-6872A989CEE2}" dt="2022-09-15T21:27:36.552" v="10199" actId="20577"/>
          <ac:spMkLst>
            <pc:docMk/>
            <pc:sldMk cId="3003253788" sldId="915"/>
            <ac:spMk id="3" creationId="{93EB16D6-11CB-4092-9D44-C889CC5233EA}"/>
          </ac:spMkLst>
        </pc:spChg>
        <pc:spChg chg="mod">
          <ac:chgData name="Alfred Asterjadhi" userId="39de57b9-85c0-4fd1-aaac-8ca2b6560ad0" providerId="ADAL" clId="{E85912E3-C68F-4EB4-B761-6872A989CEE2}" dt="2022-09-10T18:49:23.663" v="7425"/>
          <ac:spMkLst>
            <pc:docMk/>
            <pc:sldMk cId="3003253788" sldId="915"/>
            <ac:spMk id="6" creationId="{536B0377-C8E2-442F-A310-3A1EE7A7D0C0}"/>
          </ac:spMkLst>
        </pc:spChg>
      </pc:sldChg>
      <pc:sldChg chg="modSp add mod">
        <pc:chgData name="Alfred Asterjadhi" userId="39de57b9-85c0-4fd1-aaac-8ca2b6560ad0" providerId="ADAL" clId="{E85912E3-C68F-4EB4-B761-6872A989CEE2}" dt="2022-09-15T22:22:52.194" v="10290" actId="13926"/>
        <pc:sldMkLst>
          <pc:docMk/>
          <pc:sldMk cId="286923387" sldId="916"/>
        </pc:sldMkLst>
        <pc:spChg chg="mod">
          <ac:chgData name="Alfred Asterjadhi" userId="39de57b9-85c0-4fd1-aaac-8ca2b6560ad0" providerId="ADAL" clId="{E85912E3-C68F-4EB4-B761-6872A989CEE2}" dt="2022-09-15T22:22:52.194" v="10290" actId="13926"/>
          <ac:spMkLst>
            <pc:docMk/>
            <pc:sldMk cId="286923387" sldId="916"/>
            <ac:spMk id="2" creationId="{49510D9F-7498-4603-98A7-A6DB1EDD560E}"/>
          </ac:spMkLst>
        </pc:spChg>
        <pc:spChg chg="mod">
          <ac:chgData name="Alfred Asterjadhi" userId="39de57b9-85c0-4fd1-aaac-8ca2b6560ad0" providerId="ADAL" clId="{E85912E3-C68F-4EB4-B761-6872A989CEE2}" dt="2022-09-14T19:31:58.420" v="9252"/>
          <ac:spMkLst>
            <pc:docMk/>
            <pc:sldMk cId="286923387" sldId="916"/>
            <ac:spMk id="3" creationId="{93EB16D6-11CB-4092-9D44-C889CC5233EA}"/>
          </ac:spMkLst>
        </pc:spChg>
        <pc:spChg chg="mod">
          <ac:chgData name="Alfred Asterjadhi" userId="39de57b9-85c0-4fd1-aaac-8ca2b6560ad0" providerId="ADAL" clId="{E85912E3-C68F-4EB4-B761-6872A989CEE2}" dt="2022-09-10T18:49:20.253" v="7422"/>
          <ac:spMkLst>
            <pc:docMk/>
            <pc:sldMk cId="286923387" sldId="916"/>
            <ac:spMk id="6" creationId="{536B0377-C8E2-442F-A310-3A1EE7A7D0C0}"/>
          </ac:spMkLst>
        </pc:spChg>
      </pc:sldChg>
      <pc:sldChg chg="add del">
        <pc:chgData name="Alfred Asterjadhi" userId="39de57b9-85c0-4fd1-aaac-8ca2b6560ad0" providerId="ADAL" clId="{E85912E3-C68F-4EB4-B761-6872A989CEE2}" dt="2022-08-30T17:05:55.735" v="6020"/>
        <pc:sldMkLst>
          <pc:docMk/>
          <pc:sldMk cId="1412136937" sldId="916"/>
        </pc:sldMkLst>
      </pc:sldChg>
      <pc:sldChg chg="addSp delSp modSp add mod">
        <pc:chgData name="Alfred Asterjadhi" userId="39de57b9-85c0-4fd1-aaac-8ca2b6560ad0" providerId="ADAL" clId="{E85912E3-C68F-4EB4-B761-6872A989CEE2}" dt="2022-09-15T22:22:40.050" v="10286" actId="13926"/>
        <pc:sldMkLst>
          <pc:docMk/>
          <pc:sldMk cId="1365205277" sldId="917"/>
        </pc:sldMkLst>
        <pc:spChg chg="mod">
          <ac:chgData name="Alfred Asterjadhi" userId="39de57b9-85c0-4fd1-aaac-8ca2b6560ad0" providerId="ADAL" clId="{E85912E3-C68F-4EB4-B761-6872A989CEE2}" dt="2022-09-15T22:22:40.050" v="10286" actId="13926"/>
          <ac:spMkLst>
            <pc:docMk/>
            <pc:sldMk cId="1365205277" sldId="917"/>
            <ac:spMk id="2" creationId="{49510D9F-7498-4603-98A7-A6DB1EDD560E}"/>
          </ac:spMkLst>
        </pc:spChg>
        <pc:spChg chg="mod">
          <ac:chgData name="Alfred Asterjadhi" userId="39de57b9-85c0-4fd1-aaac-8ca2b6560ad0" providerId="ADAL" clId="{E85912E3-C68F-4EB4-B761-6872A989CEE2}" dt="2022-09-14T19:37:03.881" v="9406"/>
          <ac:spMkLst>
            <pc:docMk/>
            <pc:sldMk cId="1365205277" sldId="917"/>
            <ac:spMk id="3" creationId="{93EB16D6-11CB-4092-9D44-C889CC5233EA}"/>
          </ac:spMkLst>
        </pc:spChg>
        <pc:spChg chg="mod">
          <ac:chgData name="Alfred Asterjadhi" userId="39de57b9-85c0-4fd1-aaac-8ca2b6560ad0" providerId="ADAL" clId="{E85912E3-C68F-4EB4-B761-6872A989CEE2}" dt="2022-09-10T18:49:24.805" v="7426"/>
          <ac:spMkLst>
            <pc:docMk/>
            <pc:sldMk cId="1365205277" sldId="917"/>
            <ac:spMk id="6" creationId="{536B0377-C8E2-442F-A310-3A1EE7A7D0C0}"/>
          </ac:spMkLst>
        </pc:spChg>
        <pc:picChg chg="add del">
          <ac:chgData name="Alfred Asterjadhi" userId="39de57b9-85c0-4fd1-aaac-8ca2b6560ad0" providerId="ADAL" clId="{E85912E3-C68F-4EB4-B761-6872A989CEE2}" dt="2022-08-31T14:40:57.736" v="6504" actId="22"/>
          <ac:picMkLst>
            <pc:docMk/>
            <pc:sldMk cId="1365205277" sldId="917"/>
            <ac:picMk id="8" creationId="{B93B98C5-87F8-7E66-0FDC-A18A38D2A072}"/>
          </ac:picMkLst>
        </pc:picChg>
      </pc:sldChg>
      <pc:sldChg chg="modSp add mod">
        <pc:chgData name="Alfred Asterjadhi" userId="39de57b9-85c0-4fd1-aaac-8ca2b6560ad0" providerId="ADAL" clId="{E85912E3-C68F-4EB4-B761-6872A989CEE2}" dt="2022-09-15T22:22:34.492" v="10284" actId="13926"/>
        <pc:sldMkLst>
          <pc:docMk/>
          <pc:sldMk cId="1395890102" sldId="918"/>
        </pc:sldMkLst>
        <pc:spChg chg="mod">
          <ac:chgData name="Alfred Asterjadhi" userId="39de57b9-85c0-4fd1-aaac-8ca2b6560ad0" providerId="ADAL" clId="{E85912E3-C68F-4EB4-B761-6872A989CEE2}" dt="2022-09-15T22:22:34.492" v="10284" actId="13926"/>
          <ac:spMkLst>
            <pc:docMk/>
            <pc:sldMk cId="1395890102" sldId="918"/>
            <ac:spMk id="2" creationId="{49510D9F-7498-4603-98A7-A6DB1EDD560E}"/>
          </ac:spMkLst>
        </pc:spChg>
        <pc:spChg chg="mod">
          <ac:chgData name="Alfred Asterjadhi" userId="39de57b9-85c0-4fd1-aaac-8ca2b6560ad0" providerId="ADAL" clId="{E85912E3-C68F-4EB4-B761-6872A989CEE2}" dt="2022-09-14T19:42:56.851" v="9491" actId="14100"/>
          <ac:spMkLst>
            <pc:docMk/>
            <pc:sldMk cId="1395890102" sldId="918"/>
            <ac:spMk id="3" creationId="{93EB16D6-11CB-4092-9D44-C889CC5233EA}"/>
          </ac:spMkLst>
        </pc:spChg>
        <pc:spChg chg="mod">
          <ac:chgData name="Alfred Asterjadhi" userId="39de57b9-85c0-4fd1-aaac-8ca2b6560ad0" providerId="ADAL" clId="{E85912E3-C68F-4EB4-B761-6872A989CEE2}" dt="2022-09-10T18:49:27.046" v="7428"/>
          <ac:spMkLst>
            <pc:docMk/>
            <pc:sldMk cId="1395890102" sldId="918"/>
            <ac:spMk id="6" creationId="{536B0377-C8E2-442F-A310-3A1EE7A7D0C0}"/>
          </ac:spMkLst>
        </pc:spChg>
      </pc:sldChg>
      <pc:sldChg chg="modSp add mod">
        <pc:chgData name="Alfred Asterjadhi" userId="39de57b9-85c0-4fd1-aaac-8ca2b6560ad0" providerId="ADAL" clId="{E85912E3-C68F-4EB4-B761-6872A989CEE2}" dt="2022-09-15T22:22:31.856" v="10283" actId="13926"/>
        <pc:sldMkLst>
          <pc:docMk/>
          <pc:sldMk cId="1907896265" sldId="919"/>
        </pc:sldMkLst>
        <pc:spChg chg="mod">
          <ac:chgData name="Alfred Asterjadhi" userId="39de57b9-85c0-4fd1-aaac-8ca2b6560ad0" providerId="ADAL" clId="{E85912E3-C68F-4EB4-B761-6872A989CEE2}" dt="2022-09-15T22:22:31.856" v="10283" actId="13926"/>
          <ac:spMkLst>
            <pc:docMk/>
            <pc:sldMk cId="1907896265" sldId="919"/>
            <ac:spMk id="2" creationId="{49510D9F-7498-4603-98A7-A6DB1EDD560E}"/>
          </ac:spMkLst>
        </pc:spChg>
        <pc:spChg chg="mod">
          <ac:chgData name="Alfred Asterjadhi" userId="39de57b9-85c0-4fd1-aaac-8ca2b6560ad0" providerId="ADAL" clId="{E85912E3-C68F-4EB4-B761-6872A989CEE2}" dt="2022-09-14T19:44:05.116" v="9535" actId="6549"/>
          <ac:spMkLst>
            <pc:docMk/>
            <pc:sldMk cId="1907896265" sldId="919"/>
            <ac:spMk id="3" creationId="{93EB16D6-11CB-4092-9D44-C889CC5233EA}"/>
          </ac:spMkLst>
        </pc:spChg>
        <pc:spChg chg="mod">
          <ac:chgData name="Alfred Asterjadhi" userId="39de57b9-85c0-4fd1-aaac-8ca2b6560ad0" providerId="ADAL" clId="{E85912E3-C68F-4EB4-B761-6872A989CEE2}" dt="2022-09-10T18:49:28.183" v="7429"/>
          <ac:spMkLst>
            <pc:docMk/>
            <pc:sldMk cId="1907896265" sldId="919"/>
            <ac:spMk id="6" creationId="{536B0377-C8E2-442F-A310-3A1EE7A7D0C0}"/>
          </ac:spMkLst>
        </pc:spChg>
      </pc:sldChg>
      <pc:sldChg chg="modSp add mod">
        <pc:chgData name="Alfred Asterjadhi" userId="39de57b9-85c0-4fd1-aaac-8ca2b6560ad0" providerId="ADAL" clId="{E85912E3-C68F-4EB4-B761-6872A989CEE2}" dt="2022-09-15T22:22:28.271" v="10282" actId="13926"/>
        <pc:sldMkLst>
          <pc:docMk/>
          <pc:sldMk cId="2414896293" sldId="920"/>
        </pc:sldMkLst>
        <pc:spChg chg="mod">
          <ac:chgData name="Alfred Asterjadhi" userId="39de57b9-85c0-4fd1-aaac-8ca2b6560ad0" providerId="ADAL" clId="{E85912E3-C68F-4EB4-B761-6872A989CEE2}" dt="2022-09-15T22:22:28.271" v="10282" actId="13926"/>
          <ac:spMkLst>
            <pc:docMk/>
            <pc:sldMk cId="2414896293" sldId="920"/>
            <ac:spMk id="2" creationId="{49510D9F-7498-4603-98A7-A6DB1EDD560E}"/>
          </ac:spMkLst>
        </pc:spChg>
        <pc:spChg chg="mod">
          <ac:chgData name="Alfred Asterjadhi" userId="39de57b9-85c0-4fd1-aaac-8ca2b6560ad0" providerId="ADAL" clId="{E85912E3-C68F-4EB4-B761-6872A989CEE2}" dt="2022-09-14T19:45:21.022" v="9572" actId="6549"/>
          <ac:spMkLst>
            <pc:docMk/>
            <pc:sldMk cId="2414896293" sldId="920"/>
            <ac:spMk id="3" creationId="{93EB16D6-11CB-4092-9D44-C889CC5233EA}"/>
          </ac:spMkLst>
        </pc:spChg>
        <pc:spChg chg="mod">
          <ac:chgData name="Alfred Asterjadhi" userId="39de57b9-85c0-4fd1-aaac-8ca2b6560ad0" providerId="ADAL" clId="{E85912E3-C68F-4EB4-B761-6872A989CEE2}" dt="2022-09-10T18:49:29.321" v="7430"/>
          <ac:spMkLst>
            <pc:docMk/>
            <pc:sldMk cId="2414896293" sldId="920"/>
            <ac:spMk id="6" creationId="{536B0377-C8E2-442F-A310-3A1EE7A7D0C0}"/>
          </ac:spMkLst>
        </pc:spChg>
      </pc:sldChg>
      <pc:sldChg chg="modSp add mod">
        <pc:chgData name="Alfred Asterjadhi" userId="39de57b9-85c0-4fd1-aaac-8ca2b6560ad0" providerId="ADAL" clId="{E85912E3-C68F-4EB4-B761-6872A989CEE2}" dt="2022-09-15T22:22:25.626" v="10281" actId="13926"/>
        <pc:sldMkLst>
          <pc:docMk/>
          <pc:sldMk cId="1145459366" sldId="921"/>
        </pc:sldMkLst>
        <pc:spChg chg="mod">
          <ac:chgData name="Alfred Asterjadhi" userId="39de57b9-85c0-4fd1-aaac-8ca2b6560ad0" providerId="ADAL" clId="{E85912E3-C68F-4EB4-B761-6872A989CEE2}" dt="2022-09-15T22:22:25.626" v="10281" actId="13926"/>
          <ac:spMkLst>
            <pc:docMk/>
            <pc:sldMk cId="1145459366" sldId="921"/>
            <ac:spMk id="2" creationId="{49510D9F-7498-4603-98A7-A6DB1EDD560E}"/>
          </ac:spMkLst>
        </pc:spChg>
        <pc:spChg chg="mod">
          <ac:chgData name="Alfred Asterjadhi" userId="39de57b9-85c0-4fd1-aaac-8ca2b6560ad0" providerId="ADAL" clId="{E85912E3-C68F-4EB4-B761-6872A989CEE2}" dt="2022-09-14T19:46:14.460" v="9631" actId="6549"/>
          <ac:spMkLst>
            <pc:docMk/>
            <pc:sldMk cId="1145459366" sldId="921"/>
            <ac:spMk id="3" creationId="{93EB16D6-11CB-4092-9D44-C889CC5233EA}"/>
          </ac:spMkLst>
        </pc:spChg>
        <pc:spChg chg="mod">
          <ac:chgData name="Alfred Asterjadhi" userId="39de57b9-85c0-4fd1-aaac-8ca2b6560ad0" providerId="ADAL" clId="{E85912E3-C68F-4EB4-B761-6872A989CEE2}" dt="2022-09-10T18:49:30.397" v="7431"/>
          <ac:spMkLst>
            <pc:docMk/>
            <pc:sldMk cId="1145459366" sldId="921"/>
            <ac:spMk id="6" creationId="{536B0377-C8E2-442F-A310-3A1EE7A7D0C0}"/>
          </ac:spMkLst>
        </pc:spChg>
      </pc:sldChg>
      <pc:sldChg chg="modSp add mod">
        <pc:chgData name="Alfred Asterjadhi" userId="39de57b9-85c0-4fd1-aaac-8ca2b6560ad0" providerId="ADAL" clId="{E85912E3-C68F-4EB4-B761-6872A989CEE2}" dt="2022-09-15T22:22:19.452" v="10280" actId="13926"/>
        <pc:sldMkLst>
          <pc:docMk/>
          <pc:sldMk cId="2560669940" sldId="922"/>
        </pc:sldMkLst>
        <pc:spChg chg="mod">
          <ac:chgData name="Alfred Asterjadhi" userId="39de57b9-85c0-4fd1-aaac-8ca2b6560ad0" providerId="ADAL" clId="{E85912E3-C68F-4EB4-B761-6872A989CEE2}" dt="2022-09-15T22:22:19.452" v="10280" actId="13926"/>
          <ac:spMkLst>
            <pc:docMk/>
            <pc:sldMk cId="2560669940" sldId="922"/>
            <ac:spMk id="2" creationId="{49510D9F-7498-4603-98A7-A6DB1EDD560E}"/>
          </ac:spMkLst>
        </pc:spChg>
        <pc:spChg chg="mod">
          <ac:chgData name="Alfred Asterjadhi" userId="39de57b9-85c0-4fd1-aaac-8ca2b6560ad0" providerId="ADAL" clId="{E85912E3-C68F-4EB4-B761-6872A989CEE2}" dt="2022-09-15T21:58:09.850" v="10209" actId="3626"/>
          <ac:spMkLst>
            <pc:docMk/>
            <pc:sldMk cId="2560669940" sldId="922"/>
            <ac:spMk id="3" creationId="{93EB16D6-11CB-4092-9D44-C889CC5233EA}"/>
          </ac:spMkLst>
        </pc:spChg>
        <pc:spChg chg="mod">
          <ac:chgData name="Alfred Asterjadhi" userId="39de57b9-85c0-4fd1-aaac-8ca2b6560ad0" providerId="ADAL" clId="{E85912E3-C68F-4EB4-B761-6872A989CEE2}" dt="2022-09-10T18:49:31.527" v="7432"/>
          <ac:spMkLst>
            <pc:docMk/>
            <pc:sldMk cId="2560669940" sldId="922"/>
            <ac:spMk id="6" creationId="{536B0377-C8E2-442F-A310-3A1EE7A7D0C0}"/>
          </ac:spMkLst>
        </pc:spChg>
      </pc:sldChg>
      <pc:sldChg chg="addSp delSp modSp new del mod">
        <pc:chgData name="Alfred Asterjadhi" userId="39de57b9-85c0-4fd1-aaac-8ca2b6560ad0" providerId="ADAL" clId="{E85912E3-C68F-4EB4-B761-6872A989CEE2}" dt="2022-09-13T02:21:11.115" v="7811" actId="47"/>
        <pc:sldMkLst>
          <pc:docMk/>
          <pc:sldMk cId="2323170364" sldId="923"/>
        </pc:sldMkLst>
        <pc:spChg chg="del">
          <ac:chgData name="Alfred Asterjadhi" userId="39de57b9-85c0-4fd1-aaac-8ca2b6560ad0" providerId="ADAL" clId="{E85912E3-C68F-4EB4-B761-6872A989CEE2}" dt="2022-09-13T02:16:42.870" v="7734"/>
          <ac:spMkLst>
            <pc:docMk/>
            <pc:sldMk cId="2323170364" sldId="923"/>
            <ac:spMk id="2" creationId="{ADF6617D-FBDF-78C3-170F-1BF8607DBA24}"/>
          </ac:spMkLst>
        </pc:spChg>
        <pc:spChg chg="mod">
          <ac:chgData name="Alfred Asterjadhi" userId="39de57b9-85c0-4fd1-aaac-8ca2b6560ad0" providerId="ADAL" clId="{E85912E3-C68F-4EB4-B761-6872A989CEE2}" dt="2022-09-13T02:16:42.870" v="7734"/>
          <ac:spMkLst>
            <pc:docMk/>
            <pc:sldMk cId="2323170364" sldId="923"/>
            <ac:spMk id="3" creationId="{6E320D54-8E5C-CB37-9339-35BECE17A8E4}"/>
          </ac:spMkLst>
        </pc:spChg>
        <pc:spChg chg="mod">
          <ac:chgData name="Alfred Asterjadhi" userId="39de57b9-85c0-4fd1-aaac-8ca2b6560ad0" providerId="ADAL" clId="{E85912E3-C68F-4EB4-B761-6872A989CEE2}" dt="2022-09-13T02:16:42.870" v="7734"/>
          <ac:spMkLst>
            <pc:docMk/>
            <pc:sldMk cId="2323170364" sldId="923"/>
            <ac:spMk id="4" creationId="{0A9D0C14-D4E8-18F8-4157-00DA5ECF78A0}"/>
          </ac:spMkLst>
        </pc:spChg>
        <pc:spChg chg="mod">
          <ac:chgData name="Alfred Asterjadhi" userId="39de57b9-85c0-4fd1-aaac-8ca2b6560ad0" providerId="ADAL" clId="{E85912E3-C68F-4EB4-B761-6872A989CEE2}" dt="2022-09-13T02:16:42.870" v="7734"/>
          <ac:spMkLst>
            <pc:docMk/>
            <pc:sldMk cId="2323170364" sldId="923"/>
            <ac:spMk id="5" creationId="{CEA2C880-EB0E-6122-837C-0DA2D549D5A8}"/>
          </ac:spMkLst>
        </pc:spChg>
        <pc:spChg chg="mod">
          <ac:chgData name="Alfred Asterjadhi" userId="39de57b9-85c0-4fd1-aaac-8ca2b6560ad0" providerId="ADAL" clId="{E85912E3-C68F-4EB4-B761-6872A989CEE2}" dt="2022-09-13T02:16:42.870" v="7734"/>
          <ac:spMkLst>
            <pc:docMk/>
            <pc:sldMk cId="2323170364" sldId="923"/>
            <ac:spMk id="6" creationId="{8CB7AF37-31F7-5490-9257-55A42A817215}"/>
          </ac:spMkLst>
        </pc:spChg>
        <pc:spChg chg="add del mod">
          <ac:chgData name="Alfred Asterjadhi" userId="39de57b9-85c0-4fd1-aaac-8ca2b6560ad0" providerId="ADAL" clId="{E85912E3-C68F-4EB4-B761-6872A989CEE2}" dt="2022-09-13T02:16:42.870" v="7734"/>
          <ac:spMkLst>
            <pc:docMk/>
            <pc:sldMk cId="2323170364" sldId="923"/>
            <ac:spMk id="7" creationId="{DF92A5C8-BF46-3197-F2C8-DDC1E972395B}"/>
          </ac:spMkLst>
        </pc:spChg>
        <pc:spChg chg="add del mod">
          <ac:chgData name="Alfred Asterjadhi" userId="39de57b9-85c0-4fd1-aaac-8ca2b6560ad0" providerId="ADAL" clId="{E85912E3-C68F-4EB4-B761-6872A989CEE2}" dt="2022-09-13T02:16:42.870" v="7734"/>
          <ac:spMkLst>
            <pc:docMk/>
            <pc:sldMk cId="2323170364" sldId="923"/>
            <ac:spMk id="8" creationId="{5DAB42F8-9397-AFB3-AA84-73E9D718BD97}"/>
          </ac:spMkLst>
        </pc:spChg>
        <pc:spChg chg="add del mod">
          <ac:chgData name="Alfred Asterjadhi" userId="39de57b9-85c0-4fd1-aaac-8ca2b6560ad0" providerId="ADAL" clId="{E85912E3-C68F-4EB4-B761-6872A989CEE2}" dt="2022-09-13T02:16:42.870" v="7734"/>
          <ac:spMkLst>
            <pc:docMk/>
            <pc:sldMk cId="2323170364" sldId="923"/>
            <ac:spMk id="9" creationId="{5997B26C-AA37-811A-3C45-E409E98423BF}"/>
          </ac:spMkLst>
        </pc:spChg>
        <pc:spChg chg="add del mod">
          <ac:chgData name="Alfred Asterjadhi" userId="39de57b9-85c0-4fd1-aaac-8ca2b6560ad0" providerId="ADAL" clId="{E85912E3-C68F-4EB4-B761-6872A989CEE2}" dt="2022-09-13T02:16:42.870" v="7734"/>
          <ac:spMkLst>
            <pc:docMk/>
            <pc:sldMk cId="2323170364" sldId="923"/>
            <ac:spMk id="10" creationId="{F23D6EFD-4EBF-1812-37AB-AD05E0BF7CA3}"/>
          </ac:spMkLst>
        </pc:spChg>
        <pc:spChg chg="add mod">
          <ac:chgData name="Alfred Asterjadhi" userId="39de57b9-85c0-4fd1-aaac-8ca2b6560ad0" providerId="ADAL" clId="{E85912E3-C68F-4EB4-B761-6872A989CEE2}" dt="2022-09-13T02:16:42.870" v="7734"/>
          <ac:spMkLst>
            <pc:docMk/>
            <pc:sldMk cId="2323170364" sldId="923"/>
            <ac:spMk id="11" creationId="{EA945754-A991-FB50-6124-4ACC58A0682D}"/>
          </ac:spMkLst>
        </pc:spChg>
      </pc:sldChg>
      <pc:sldChg chg="modSp add mod">
        <pc:chgData name="Alfred Asterjadhi" userId="39de57b9-85c0-4fd1-aaac-8ca2b6560ad0" providerId="ADAL" clId="{E85912E3-C68F-4EB4-B761-6872A989CEE2}" dt="2022-09-15T22:22:12.779" v="10278" actId="13926"/>
        <pc:sldMkLst>
          <pc:docMk/>
          <pc:sldMk cId="310736934" sldId="924"/>
        </pc:sldMkLst>
        <pc:spChg chg="mod">
          <ac:chgData name="Alfred Asterjadhi" userId="39de57b9-85c0-4fd1-aaac-8ca2b6560ad0" providerId="ADAL" clId="{E85912E3-C68F-4EB4-B761-6872A989CEE2}" dt="2022-09-15T22:22:12.779" v="10278" actId="13926"/>
          <ac:spMkLst>
            <pc:docMk/>
            <pc:sldMk cId="310736934" sldId="924"/>
            <ac:spMk id="2" creationId="{49510D9F-7498-4603-98A7-A6DB1EDD560E}"/>
          </ac:spMkLst>
        </pc:spChg>
        <pc:spChg chg="mod">
          <ac:chgData name="Alfred Asterjadhi" userId="39de57b9-85c0-4fd1-aaac-8ca2b6560ad0" providerId="ADAL" clId="{E85912E3-C68F-4EB4-B761-6872A989CEE2}" dt="2022-09-14T19:58:37.368" v="9798"/>
          <ac:spMkLst>
            <pc:docMk/>
            <pc:sldMk cId="310736934" sldId="924"/>
            <ac:spMk id="3" creationId="{93EB16D6-11CB-4092-9D44-C889CC5233EA}"/>
          </ac:spMkLst>
        </pc:spChg>
      </pc:sldChg>
      <pc:sldChg chg="add del">
        <pc:chgData name="Alfred Asterjadhi" userId="39de57b9-85c0-4fd1-aaac-8ca2b6560ad0" providerId="ADAL" clId="{E85912E3-C68F-4EB4-B761-6872A989CEE2}" dt="2022-09-13T02:21:35.382" v="7839" actId="47"/>
        <pc:sldMkLst>
          <pc:docMk/>
          <pc:sldMk cId="489484686" sldId="925"/>
        </pc:sldMkLst>
      </pc:sldChg>
      <pc:sldChg chg="modSp add mod ord">
        <pc:chgData name="Alfred Asterjadhi" userId="39de57b9-85c0-4fd1-aaac-8ca2b6560ad0" providerId="ADAL" clId="{E85912E3-C68F-4EB4-B761-6872A989CEE2}" dt="2022-09-15T22:22:10.329" v="10277" actId="13926"/>
        <pc:sldMkLst>
          <pc:docMk/>
          <pc:sldMk cId="1320306114" sldId="925"/>
        </pc:sldMkLst>
        <pc:spChg chg="mod">
          <ac:chgData name="Alfred Asterjadhi" userId="39de57b9-85c0-4fd1-aaac-8ca2b6560ad0" providerId="ADAL" clId="{E85912E3-C68F-4EB4-B761-6872A989CEE2}" dt="2022-09-15T22:22:10.329" v="10277" actId="13926"/>
          <ac:spMkLst>
            <pc:docMk/>
            <pc:sldMk cId="1320306114" sldId="925"/>
            <ac:spMk id="2" creationId="{49510D9F-7498-4603-98A7-A6DB1EDD560E}"/>
          </ac:spMkLst>
        </pc:spChg>
        <pc:spChg chg="mod">
          <ac:chgData name="Alfred Asterjadhi" userId="39de57b9-85c0-4fd1-aaac-8ca2b6560ad0" providerId="ADAL" clId="{E85912E3-C68F-4EB4-B761-6872A989CEE2}" dt="2022-09-14T19:59:28.085" v="9830"/>
          <ac:spMkLst>
            <pc:docMk/>
            <pc:sldMk cId="1320306114" sldId="925"/>
            <ac:spMk id="3" creationId="{93EB16D6-11CB-4092-9D44-C889CC5233EA}"/>
          </ac:spMkLst>
        </pc:spChg>
      </pc:sldChg>
      <pc:sldChg chg="modSp add mod">
        <pc:chgData name="Alfred Asterjadhi" userId="39de57b9-85c0-4fd1-aaac-8ca2b6560ad0" providerId="ADAL" clId="{E85912E3-C68F-4EB4-B761-6872A989CEE2}" dt="2022-09-16T00:44:11.934" v="10589"/>
        <pc:sldMkLst>
          <pc:docMk/>
          <pc:sldMk cId="2344085227" sldId="926"/>
        </pc:sldMkLst>
        <pc:spChg chg="mod">
          <ac:chgData name="Alfred Asterjadhi" userId="39de57b9-85c0-4fd1-aaac-8ca2b6560ad0" providerId="ADAL" clId="{E85912E3-C68F-4EB4-B761-6872A989CEE2}" dt="2022-09-15T22:22:00.346" v="10274" actId="13926"/>
          <ac:spMkLst>
            <pc:docMk/>
            <pc:sldMk cId="2344085227" sldId="926"/>
            <ac:spMk id="2" creationId="{49510D9F-7498-4603-98A7-A6DB1EDD560E}"/>
          </ac:spMkLst>
        </pc:spChg>
        <pc:spChg chg="mod">
          <ac:chgData name="Alfred Asterjadhi" userId="39de57b9-85c0-4fd1-aaac-8ca2b6560ad0" providerId="ADAL" clId="{E85912E3-C68F-4EB4-B761-6872A989CEE2}" dt="2022-09-16T00:44:11.934" v="10589"/>
          <ac:spMkLst>
            <pc:docMk/>
            <pc:sldMk cId="2344085227" sldId="926"/>
            <ac:spMk id="3" creationId="{93EB16D6-11CB-4092-9D44-C889CC5233EA}"/>
          </ac:spMkLst>
        </pc:spChg>
      </pc:sldChg>
      <pc:sldChg chg="modSp add del mod">
        <pc:chgData name="Alfred Asterjadhi" userId="39de57b9-85c0-4fd1-aaac-8ca2b6560ad0" providerId="ADAL" clId="{E85912E3-C68F-4EB4-B761-6872A989CEE2}" dt="2022-09-13T23:43:39.021" v="8419" actId="2696"/>
        <pc:sldMkLst>
          <pc:docMk/>
          <pc:sldMk cId="1203744006" sldId="927"/>
        </pc:sldMkLst>
        <pc:spChg chg="mod">
          <ac:chgData name="Alfred Asterjadhi" userId="39de57b9-85c0-4fd1-aaac-8ca2b6560ad0" providerId="ADAL" clId="{E85912E3-C68F-4EB4-B761-6872A989CEE2}" dt="2022-09-13T23:43:04.707" v="8384" actId="20577"/>
          <ac:spMkLst>
            <pc:docMk/>
            <pc:sldMk cId="1203744006" sldId="927"/>
            <ac:spMk id="2" creationId="{49510D9F-7498-4603-98A7-A6DB1EDD560E}"/>
          </ac:spMkLst>
        </pc:spChg>
        <pc:spChg chg="mod">
          <ac:chgData name="Alfred Asterjadhi" userId="39de57b9-85c0-4fd1-aaac-8ca2b6560ad0" providerId="ADAL" clId="{E85912E3-C68F-4EB4-B761-6872A989CEE2}" dt="2022-09-13T23:43:18.300" v="8416" actId="20577"/>
          <ac:spMkLst>
            <pc:docMk/>
            <pc:sldMk cId="1203744006" sldId="927"/>
            <ac:spMk id="3" creationId="{93EB16D6-11CB-4092-9D44-C889CC5233EA}"/>
          </ac:spMkLst>
        </pc:spChg>
      </pc:sldChg>
      <pc:sldChg chg="modSp add mod">
        <pc:chgData name="Alfred Asterjadhi" userId="39de57b9-85c0-4fd1-aaac-8ca2b6560ad0" providerId="ADAL" clId="{E85912E3-C68F-4EB4-B761-6872A989CEE2}" dt="2022-09-15T22:22:16.105" v="10279" actId="13926"/>
        <pc:sldMkLst>
          <pc:docMk/>
          <pc:sldMk cId="3342499210" sldId="927"/>
        </pc:sldMkLst>
        <pc:spChg chg="mod">
          <ac:chgData name="Alfred Asterjadhi" userId="39de57b9-85c0-4fd1-aaac-8ca2b6560ad0" providerId="ADAL" clId="{E85912E3-C68F-4EB4-B761-6872A989CEE2}" dt="2022-09-15T22:22:16.105" v="10279" actId="13926"/>
          <ac:spMkLst>
            <pc:docMk/>
            <pc:sldMk cId="3342499210" sldId="927"/>
            <ac:spMk id="2" creationId="{49510D9F-7498-4603-98A7-A6DB1EDD560E}"/>
          </ac:spMkLst>
        </pc:spChg>
        <pc:spChg chg="mod">
          <ac:chgData name="Alfred Asterjadhi" userId="39de57b9-85c0-4fd1-aaac-8ca2b6560ad0" providerId="ADAL" clId="{E85912E3-C68F-4EB4-B761-6872A989CEE2}" dt="2022-09-15T21:59:42.003" v="10213" actId="20577"/>
          <ac:spMkLst>
            <pc:docMk/>
            <pc:sldMk cId="3342499210" sldId="927"/>
            <ac:spMk id="3" creationId="{93EB16D6-11CB-4092-9D44-C889CC5233EA}"/>
          </ac:spMkLst>
        </pc:spChg>
      </pc:sldChg>
      <pc:sldChg chg="modSp add mod">
        <pc:chgData name="Alfred Asterjadhi" userId="39de57b9-85c0-4fd1-aaac-8ca2b6560ad0" providerId="ADAL" clId="{E85912E3-C68F-4EB4-B761-6872A989CEE2}" dt="2022-09-14T19:29:09.545" v="9187"/>
        <pc:sldMkLst>
          <pc:docMk/>
          <pc:sldMk cId="395616080" sldId="928"/>
        </pc:sldMkLst>
        <pc:spChg chg="mod">
          <ac:chgData name="Alfred Asterjadhi" userId="39de57b9-85c0-4fd1-aaac-8ca2b6560ad0" providerId="ADAL" clId="{E85912E3-C68F-4EB4-B761-6872A989CEE2}" dt="2022-09-14T00:17:44.994" v="8478" actId="20577"/>
          <ac:spMkLst>
            <pc:docMk/>
            <pc:sldMk cId="395616080" sldId="928"/>
            <ac:spMk id="4" creationId="{7335E98F-CD54-45CC-B242-37886F48A525}"/>
          </ac:spMkLst>
        </pc:spChg>
        <pc:spChg chg="mod">
          <ac:chgData name="Alfred Asterjadhi" userId="39de57b9-85c0-4fd1-aaac-8ca2b6560ad0" providerId="ADAL" clId="{E85912E3-C68F-4EB4-B761-6872A989CEE2}" dt="2022-09-14T19:29:09.545" v="9187"/>
          <ac:spMkLst>
            <pc:docMk/>
            <pc:sldMk cId="395616080" sldId="928"/>
            <ac:spMk id="8" creationId="{30ECE423-DD38-4A25-AD6E-26DF5AC61863}"/>
          </ac:spMkLst>
        </pc:spChg>
      </pc:sldChg>
      <pc:sldChg chg="modSp add mod">
        <pc:chgData name="Alfred Asterjadhi" userId="39de57b9-85c0-4fd1-aaac-8ca2b6560ad0" providerId="ADAL" clId="{E85912E3-C68F-4EB4-B761-6872A989CEE2}" dt="2022-09-16T00:42:05.194" v="10530"/>
        <pc:sldMkLst>
          <pc:docMk/>
          <pc:sldMk cId="4148667887" sldId="929"/>
        </pc:sldMkLst>
        <pc:spChg chg="mod">
          <ac:chgData name="Alfred Asterjadhi" userId="39de57b9-85c0-4fd1-aaac-8ca2b6560ad0" providerId="ADAL" clId="{E85912E3-C68F-4EB4-B761-6872A989CEE2}" dt="2022-09-15T22:22:07.442" v="10276" actId="13926"/>
          <ac:spMkLst>
            <pc:docMk/>
            <pc:sldMk cId="4148667887" sldId="929"/>
            <ac:spMk id="2" creationId="{49510D9F-7498-4603-98A7-A6DB1EDD560E}"/>
          </ac:spMkLst>
        </pc:spChg>
        <pc:spChg chg="mod">
          <ac:chgData name="Alfred Asterjadhi" userId="39de57b9-85c0-4fd1-aaac-8ca2b6560ad0" providerId="ADAL" clId="{E85912E3-C68F-4EB4-B761-6872A989CEE2}" dt="2022-09-16T00:42:05.194" v="10530"/>
          <ac:spMkLst>
            <pc:docMk/>
            <pc:sldMk cId="4148667887" sldId="929"/>
            <ac:spMk id="3" creationId="{93EB16D6-11CB-4092-9D44-C889CC5233EA}"/>
          </ac:spMkLst>
        </pc:spChg>
      </pc:sldChg>
      <pc:sldChg chg="modSp add mod">
        <pc:chgData name="Alfred Asterjadhi" userId="39de57b9-85c0-4fd1-aaac-8ca2b6560ad0" providerId="ADAL" clId="{E85912E3-C68F-4EB4-B761-6872A989CEE2}" dt="2022-09-16T00:43:00.731" v="10565" actId="6549"/>
        <pc:sldMkLst>
          <pc:docMk/>
          <pc:sldMk cId="1235657849" sldId="930"/>
        </pc:sldMkLst>
        <pc:spChg chg="mod">
          <ac:chgData name="Alfred Asterjadhi" userId="39de57b9-85c0-4fd1-aaac-8ca2b6560ad0" providerId="ADAL" clId="{E85912E3-C68F-4EB4-B761-6872A989CEE2}" dt="2022-09-15T22:22:04.147" v="10275" actId="13926"/>
          <ac:spMkLst>
            <pc:docMk/>
            <pc:sldMk cId="1235657849" sldId="930"/>
            <ac:spMk id="2" creationId="{49510D9F-7498-4603-98A7-A6DB1EDD560E}"/>
          </ac:spMkLst>
        </pc:spChg>
        <pc:spChg chg="mod">
          <ac:chgData name="Alfred Asterjadhi" userId="39de57b9-85c0-4fd1-aaac-8ca2b6560ad0" providerId="ADAL" clId="{E85912E3-C68F-4EB4-B761-6872A989CEE2}" dt="2022-09-16T00:43:00.731" v="10565" actId="6549"/>
          <ac:spMkLst>
            <pc:docMk/>
            <pc:sldMk cId="1235657849" sldId="930"/>
            <ac:spMk id="3" creationId="{93EB16D6-11CB-4092-9D44-C889CC5233EA}"/>
          </ac:spMkLst>
        </pc:spChg>
      </pc:sldChg>
      <pc:sldChg chg="modSp add mod ord">
        <pc:chgData name="Alfred Asterjadhi" userId="39de57b9-85c0-4fd1-aaac-8ca2b6560ad0" providerId="ADAL" clId="{E85912E3-C68F-4EB4-B761-6872A989CEE2}" dt="2022-09-14T20:36:12.977" v="9836"/>
        <pc:sldMkLst>
          <pc:docMk/>
          <pc:sldMk cId="1914842949" sldId="931"/>
        </pc:sldMkLst>
        <pc:spChg chg="mod">
          <ac:chgData name="Alfred Asterjadhi" userId="39de57b9-85c0-4fd1-aaac-8ca2b6560ad0" providerId="ADAL" clId="{E85912E3-C68F-4EB4-B761-6872A989CEE2}" dt="2022-09-14T20:36:05.331" v="9834" actId="20577"/>
          <ac:spMkLst>
            <pc:docMk/>
            <pc:sldMk cId="1914842949" sldId="931"/>
            <ac:spMk id="7" creationId="{3126AA10-DC1C-4E34-80DA-B427588F2BD9}"/>
          </ac:spMkLst>
        </pc:spChg>
      </pc:sldChg>
      <pc:sldChg chg="modSp add mod">
        <pc:chgData name="Alfred Asterjadhi" userId="39de57b9-85c0-4fd1-aaac-8ca2b6560ad0" providerId="ADAL" clId="{E85912E3-C68F-4EB4-B761-6872A989CEE2}" dt="2022-09-16T00:46:02.490" v="10624" actId="6549"/>
        <pc:sldMkLst>
          <pc:docMk/>
          <pc:sldMk cId="266010496" sldId="932"/>
        </pc:sldMkLst>
        <pc:spChg chg="mod">
          <ac:chgData name="Alfred Asterjadhi" userId="39de57b9-85c0-4fd1-aaac-8ca2b6560ad0" providerId="ADAL" clId="{E85912E3-C68F-4EB4-B761-6872A989CEE2}" dt="2022-09-15T22:21:57.342" v="10273" actId="13926"/>
          <ac:spMkLst>
            <pc:docMk/>
            <pc:sldMk cId="266010496" sldId="932"/>
            <ac:spMk id="2" creationId="{49510D9F-7498-4603-98A7-A6DB1EDD560E}"/>
          </ac:spMkLst>
        </pc:spChg>
        <pc:spChg chg="mod">
          <ac:chgData name="Alfred Asterjadhi" userId="39de57b9-85c0-4fd1-aaac-8ca2b6560ad0" providerId="ADAL" clId="{E85912E3-C68F-4EB4-B761-6872A989CEE2}" dt="2022-09-16T00:46:02.490" v="10624" actId="6549"/>
          <ac:spMkLst>
            <pc:docMk/>
            <pc:sldMk cId="266010496" sldId="932"/>
            <ac:spMk id="3" creationId="{93EB16D6-11CB-4092-9D44-C889CC5233EA}"/>
          </ac:spMkLst>
        </pc:spChg>
      </pc:sldChg>
      <pc:sldChg chg="modSp add mod">
        <pc:chgData name="Alfred Asterjadhi" userId="39de57b9-85c0-4fd1-aaac-8ca2b6560ad0" providerId="ADAL" clId="{E85912E3-C68F-4EB4-B761-6872A989CEE2}" dt="2022-09-16T00:48:10.834" v="10672"/>
        <pc:sldMkLst>
          <pc:docMk/>
          <pc:sldMk cId="410512183" sldId="933"/>
        </pc:sldMkLst>
        <pc:spChg chg="mod">
          <ac:chgData name="Alfred Asterjadhi" userId="39de57b9-85c0-4fd1-aaac-8ca2b6560ad0" providerId="ADAL" clId="{E85912E3-C68F-4EB4-B761-6872A989CEE2}" dt="2022-09-15T22:21:54.694" v="10272" actId="13926"/>
          <ac:spMkLst>
            <pc:docMk/>
            <pc:sldMk cId="410512183" sldId="933"/>
            <ac:spMk id="2" creationId="{49510D9F-7498-4603-98A7-A6DB1EDD560E}"/>
          </ac:spMkLst>
        </pc:spChg>
        <pc:spChg chg="mod">
          <ac:chgData name="Alfred Asterjadhi" userId="39de57b9-85c0-4fd1-aaac-8ca2b6560ad0" providerId="ADAL" clId="{E85912E3-C68F-4EB4-B761-6872A989CEE2}" dt="2022-09-16T00:48:10.834" v="10672"/>
          <ac:spMkLst>
            <pc:docMk/>
            <pc:sldMk cId="410512183" sldId="933"/>
            <ac:spMk id="3" creationId="{93EB16D6-11CB-4092-9D44-C889CC5233EA}"/>
          </ac:spMkLst>
        </pc:spChg>
      </pc:sldChg>
      <pc:sldChg chg="modSp new del mod">
        <pc:chgData name="Alfred Asterjadhi" userId="39de57b9-85c0-4fd1-aaac-8ca2b6560ad0" providerId="ADAL" clId="{E85912E3-C68F-4EB4-B761-6872A989CEE2}" dt="2022-09-15T22:24:10.134" v="10319" actId="47"/>
        <pc:sldMkLst>
          <pc:docMk/>
          <pc:sldMk cId="4281232646" sldId="934"/>
        </pc:sldMkLst>
        <pc:spChg chg="mod">
          <ac:chgData name="Alfred Asterjadhi" userId="39de57b9-85c0-4fd1-aaac-8ca2b6560ad0" providerId="ADAL" clId="{E85912E3-C68F-4EB4-B761-6872A989CEE2}" dt="2022-09-14T21:59:57.043" v="9996" actId="20577"/>
          <ac:spMkLst>
            <pc:docMk/>
            <pc:sldMk cId="4281232646" sldId="934"/>
            <ac:spMk id="2" creationId="{259FB57A-A839-3993-387B-37D9EBE63606}"/>
          </ac:spMkLst>
        </pc:spChg>
        <pc:spChg chg="mod">
          <ac:chgData name="Alfred Asterjadhi" userId="39de57b9-85c0-4fd1-aaac-8ca2b6560ad0" providerId="ADAL" clId="{E85912E3-C68F-4EB4-B761-6872A989CEE2}" dt="2022-09-14T22:02:54.415" v="10001"/>
          <ac:spMkLst>
            <pc:docMk/>
            <pc:sldMk cId="4281232646" sldId="934"/>
            <ac:spMk id="3" creationId="{5F0F392C-B35F-1697-3BA8-65FEFDD77DB3}"/>
          </ac:spMkLst>
        </pc:spChg>
      </pc:sldChg>
      <pc:sldChg chg="modSp add mod">
        <pc:chgData name="Alfred Asterjadhi" userId="39de57b9-85c0-4fd1-aaac-8ca2b6560ad0" providerId="ADAL" clId="{E85912E3-C68F-4EB4-B761-6872A989CEE2}" dt="2022-09-16T00:50:54.544" v="10738" actId="6549"/>
        <pc:sldMkLst>
          <pc:docMk/>
          <pc:sldMk cId="402250090" sldId="935"/>
        </pc:sldMkLst>
        <pc:spChg chg="mod">
          <ac:chgData name="Alfred Asterjadhi" userId="39de57b9-85c0-4fd1-aaac-8ca2b6560ad0" providerId="ADAL" clId="{E85912E3-C68F-4EB4-B761-6872A989CEE2}" dt="2022-09-15T22:21:50.505" v="10271" actId="13926"/>
          <ac:spMkLst>
            <pc:docMk/>
            <pc:sldMk cId="402250090" sldId="935"/>
            <ac:spMk id="2" creationId="{49510D9F-7498-4603-98A7-A6DB1EDD560E}"/>
          </ac:spMkLst>
        </pc:spChg>
        <pc:spChg chg="mod">
          <ac:chgData name="Alfred Asterjadhi" userId="39de57b9-85c0-4fd1-aaac-8ca2b6560ad0" providerId="ADAL" clId="{E85912E3-C68F-4EB4-B761-6872A989CEE2}" dt="2022-09-16T00:50:54.544" v="10738" actId="6549"/>
          <ac:spMkLst>
            <pc:docMk/>
            <pc:sldMk cId="402250090" sldId="935"/>
            <ac:spMk id="3" creationId="{93EB16D6-11CB-4092-9D44-C889CC5233EA}"/>
          </ac:spMkLst>
        </pc:spChg>
      </pc:sldChg>
      <pc:sldChg chg="modSp add mod">
        <pc:chgData name="Alfred Asterjadhi" userId="39de57b9-85c0-4fd1-aaac-8ca2b6560ad0" providerId="ADAL" clId="{E85912E3-C68F-4EB4-B761-6872A989CEE2}" dt="2022-09-16T00:49:16.985" v="10709"/>
        <pc:sldMkLst>
          <pc:docMk/>
          <pc:sldMk cId="1773076798" sldId="936"/>
        </pc:sldMkLst>
        <pc:spChg chg="mod">
          <ac:chgData name="Alfred Asterjadhi" userId="39de57b9-85c0-4fd1-aaac-8ca2b6560ad0" providerId="ADAL" clId="{E85912E3-C68F-4EB4-B761-6872A989CEE2}" dt="2022-09-15T22:23:34.800" v="10294" actId="20577"/>
          <ac:spMkLst>
            <pc:docMk/>
            <pc:sldMk cId="1773076798" sldId="936"/>
            <ac:spMk id="2" creationId="{12372A2F-8025-42D4-B5ED-6E7667DF00C8}"/>
          </ac:spMkLst>
        </pc:spChg>
        <pc:spChg chg="mod">
          <ac:chgData name="Alfred Asterjadhi" userId="39de57b9-85c0-4fd1-aaac-8ca2b6560ad0" providerId="ADAL" clId="{E85912E3-C68F-4EB4-B761-6872A989CEE2}" dt="2022-09-15T22:23:38.393" v="10303" actId="20577"/>
          <ac:spMkLst>
            <pc:docMk/>
            <pc:sldMk cId="1773076798" sldId="936"/>
            <ac:spMk id="6" creationId="{B63EF7E7-1362-4206-B209-115D49A6AA5A}"/>
          </ac:spMkLst>
        </pc:spChg>
        <pc:spChg chg="mod">
          <ac:chgData name="Alfred Asterjadhi" userId="39de57b9-85c0-4fd1-aaac-8ca2b6560ad0" providerId="ADAL" clId="{E85912E3-C68F-4EB4-B761-6872A989CEE2}" dt="2022-09-16T00:49:16.985" v="10709"/>
          <ac:spMkLst>
            <pc:docMk/>
            <pc:sldMk cId="1773076798" sldId="936"/>
            <ac:spMk id="10" creationId="{99A414B4-2CCE-47B7-A036-CF3630BA2538}"/>
          </ac:spMkLst>
        </pc:spChg>
      </pc:sldChg>
      <pc:sldChg chg="modSp new mod">
        <pc:chgData name="Alfred Asterjadhi" userId="39de57b9-85c0-4fd1-aaac-8ca2b6560ad0" providerId="ADAL" clId="{E85912E3-C68F-4EB4-B761-6872A989CEE2}" dt="2022-09-16T00:57:39.211" v="10885"/>
        <pc:sldMkLst>
          <pc:docMk/>
          <pc:sldMk cId="211810868" sldId="937"/>
        </pc:sldMkLst>
        <pc:spChg chg="mod">
          <ac:chgData name="Alfred Asterjadhi" userId="39de57b9-85c0-4fd1-aaac-8ca2b6560ad0" providerId="ADAL" clId="{E85912E3-C68F-4EB4-B761-6872A989CEE2}" dt="2022-09-16T00:56:50.188" v="10853" actId="6549"/>
          <ac:spMkLst>
            <pc:docMk/>
            <pc:sldMk cId="211810868" sldId="937"/>
            <ac:spMk id="2" creationId="{78E0B067-ABE7-DE05-065D-2628E6E451B5}"/>
          </ac:spMkLst>
        </pc:spChg>
        <pc:spChg chg="mod">
          <ac:chgData name="Alfred Asterjadhi" userId="39de57b9-85c0-4fd1-aaac-8ca2b6560ad0" providerId="ADAL" clId="{E85912E3-C68F-4EB4-B761-6872A989CEE2}" dt="2022-09-16T00:57:39.211" v="10885"/>
          <ac:spMkLst>
            <pc:docMk/>
            <pc:sldMk cId="211810868" sldId="937"/>
            <ac:spMk id="3" creationId="{92CDABE8-248C-9573-CB77-DDDB40ADCABC}"/>
          </ac:spMkLst>
        </pc:spChg>
      </pc:sldChg>
      <pc:sldChg chg="modSp add mod">
        <pc:chgData name="Alfred Asterjadhi" userId="39de57b9-85c0-4fd1-aaac-8ca2b6560ad0" providerId="ADAL" clId="{E85912E3-C68F-4EB4-B761-6872A989CEE2}" dt="2022-09-16T00:56:39.720" v="10850"/>
        <pc:sldMkLst>
          <pc:docMk/>
          <pc:sldMk cId="887719972" sldId="938"/>
        </pc:sldMkLst>
        <pc:spChg chg="mod">
          <ac:chgData name="Alfred Asterjadhi" userId="39de57b9-85c0-4fd1-aaac-8ca2b6560ad0" providerId="ADAL" clId="{E85912E3-C68F-4EB4-B761-6872A989CEE2}" dt="2022-09-16T00:51:18.257" v="10751" actId="20577"/>
          <ac:spMkLst>
            <pc:docMk/>
            <pc:sldMk cId="887719972" sldId="938"/>
            <ac:spMk id="2" creationId="{49510D9F-7498-4603-98A7-A6DB1EDD560E}"/>
          </ac:spMkLst>
        </pc:spChg>
        <pc:spChg chg="mod">
          <ac:chgData name="Alfred Asterjadhi" userId="39de57b9-85c0-4fd1-aaac-8ca2b6560ad0" providerId="ADAL" clId="{E85912E3-C68F-4EB4-B761-6872A989CEE2}" dt="2022-09-16T00:56:39.720" v="10850"/>
          <ac:spMkLst>
            <pc:docMk/>
            <pc:sldMk cId="887719972" sldId="938"/>
            <ac:spMk id="3" creationId="{93EB16D6-11CB-4092-9D44-C889CC5233EA}"/>
          </ac:spMkLst>
        </pc:spChg>
      </pc:sldChg>
      <pc:sldMasterChg chg="modSp mod modSldLayout">
        <pc:chgData name="Alfred Asterjadhi" userId="39de57b9-85c0-4fd1-aaac-8ca2b6560ad0" providerId="ADAL" clId="{E85912E3-C68F-4EB4-B761-6872A989CEE2}" dt="2022-09-15T23:23:36.218" v="10458" actId="6549"/>
        <pc:sldMasterMkLst>
          <pc:docMk/>
          <pc:sldMasterMk cId="0" sldId="2147483648"/>
        </pc:sldMasterMkLst>
        <pc:spChg chg="mod">
          <ac:chgData name="Alfred Asterjadhi" userId="39de57b9-85c0-4fd1-aaac-8ca2b6560ad0" providerId="ADAL" clId="{E85912E3-C68F-4EB4-B761-6872A989CEE2}" dt="2022-09-15T23:23:36.218" v="10458" actId="6549"/>
          <ac:spMkLst>
            <pc:docMk/>
            <pc:sldMasterMk cId="0" sldId="2147483648"/>
            <ac:spMk id="10" creationId="{00000000-0000-0000-0000-000000000000}"/>
          </ac:spMkLst>
        </pc:spChg>
        <pc:spChg chg="mod">
          <ac:chgData name="Alfred Asterjadhi" userId="39de57b9-85c0-4fd1-aaac-8ca2b6560ad0" providerId="ADAL" clId="{E85912E3-C68F-4EB4-B761-6872A989CEE2}" dt="2022-07-10T16:44:37.318" v="72" actId="20577"/>
          <ac:spMkLst>
            <pc:docMk/>
            <pc:sldMasterMk cId="0" sldId="2147483648"/>
            <ac:spMk id="1027" creationId="{00000000-0000-0000-0000-000000000000}"/>
          </ac:spMkLst>
        </pc:spChg>
        <pc:sldLayoutChg chg="modSp mod">
          <pc:chgData name="Alfred Asterjadhi" userId="39de57b9-85c0-4fd1-aaac-8ca2b6560ad0" providerId="ADAL" clId="{E85912E3-C68F-4EB4-B761-6872A989CEE2}" dt="2022-07-10T16:44:50.450" v="81"/>
          <pc:sldLayoutMkLst>
            <pc:docMk/>
            <pc:sldMasterMk cId="0" sldId="2147483648"/>
            <pc:sldLayoutMk cId="0" sldId="2147483649"/>
          </pc:sldLayoutMkLst>
          <pc:spChg chg="mod">
            <ac:chgData name="Alfred Asterjadhi" userId="39de57b9-85c0-4fd1-aaac-8ca2b6560ad0" providerId="ADAL" clId="{E85912E3-C68F-4EB4-B761-6872A989CEE2}" dt="2022-07-10T16:44:50.450" v="8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E85912E3-C68F-4EB4-B761-6872A989CEE2}" dt="2022-07-10T16:44:53.628" v="82"/>
          <pc:sldLayoutMkLst>
            <pc:docMk/>
            <pc:sldMasterMk cId="0" sldId="2147483648"/>
            <pc:sldLayoutMk cId="0" sldId="2147483650"/>
          </pc:sldLayoutMkLst>
          <pc:spChg chg="mod">
            <ac:chgData name="Alfred Asterjadhi" userId="39de57b9-85c0-4fd1-aaac-8ca2b6560ad0" providerId="ADAL" clId="{E85912E3-C68F-4EB4-B761-6872A989CEE2}" dt="2022-07-10T16:44:53.628" v="8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E85912E3-C68F-4EB4-B761-6872A989CEE2}" dt="2022-07-10T16:44:55.885" v="83"/>
          <pc:sldLayoutMkLst>
            <pc:docMk/>
            <pc:sldMasterMk cId="0" sldId="2147483648"/>
            <pc:sldLayoutMk cId="0" sldId="2147483651"/>
          </pc:sldLayoutMkLst>
          <pc:spChg chg="mod">
            <ac:chgData name="Alfred Asterjadhi" userId="39de57b9-85c0-4fd1-aaac-8ca2b6560ad0" providerId="ADAL" clId="{E85912E3-C68F-4EB4-B761-6872A989CEE2}" dt="2022-07-10T16:44:55.885" v="83"/>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E85912E3-C68F-4EB4-B761-6872A989CEE2}" dt="2022-07-10T16:44:57.999" v="84"/>
          <pc:sldLayoutMkLst>
            <pc:docMk/>
            <pc:sldMasterMk cId="0" sldId="2147483648"/>
            <pc:sldLayoutMk cId="0" sldId="2147483652"/>
          </pc:sldLayoutMkLst>
          <pc:spChg chg="mod">
            <ac:chgData name="Alfred Asterjadhi" userId="39de57b9-85c0-4fd1-aaac-8ca2b6560ad0" providerId="ADAL" clId="{E85912E3-C68F-4EB4-B761-6872A989CEE2}" dt="2022-07-10T16:44:57.999" v="84"/>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E85912E3-C68F-4EB4-B761-6872A989CEE2}" dt="2022-07-10T16:45:00.206" v="85"/>
          <pc:sldLayoutMkLst>
            <pc:docMk/>
            <pc:sldMasterMk cId="0" sldId="2147483648"/>
            <pc:sldLayoutMk cId="0" sldId="2147483654"/>
          </pc:sldLayoutMkLst>
          <pc:spChg chg="mod">
            <ac:chgData name="Alfred Asterjadhi" userId="39de57b9-85c0-4fd1-aaac-8ca2b6560ad0" providerId="ADAL" clId="{E85912E3-C68F-4EB4-B761-6872A989CEE2}" dt="2022-07-10T16:45:00.206" v="85"/>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E85912E3-C68F-4EB4-B761-6872A989CEE2}" dt="2022-07-10T16:45:02.227" v="86"/>
          <pc:sldLayoutMkLst>
            <pc:docMk/>
            <pc:sldMasterMk cId="0" sldId="2147483648"/>
            <pc:sldLayoutMk cId="0" sldId="2147483655"/>
          </pc:sldLayoutMkLst>
          <pc:spChg chg="mod">
            <ac:chgData name="Alfred Asterjadhi" userId="39de57b9-85c0-4fd1-aaac-8ca2b6560ad0" providerId="ADAL" clId="{E85912E3-C68F-4EB4-B761-6872A989CEE2}" dt="2022-07-10T16:45:02.227" v="86"/>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7T01:08:54.477" v="23373" actId="13926"/>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7T01:03:32.461" v="23372" actId="13926"/>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7T01:03:32.461" v="23372" actId="13926"/>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del mod">
        <pc:chgData name="Alfred Asterjadhi" userId="39de57b9-85c0-4fd1-aaac-8ca2b6560ad0" providerId="ADAL" clId="{FDB479F4-74BA-4CDD-9500-19B0337B71F0}" dt="2022-05-15T16:27:48.455" v="21957" actId="4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del mod">
        <pc:chgData name="Alfred Asterjadhi" userId="39de57b9-85c0-4fd1-aaac-8ca2b6560ad0" providerId="ADAL" clId="{FDB479F4-74BA-4CDD-9500-19B0337B71F0}" dt="2022-05-15T16:31:18.967" v="22050" actId="4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modSp add del mod">
        <pc:chgData name="Alfred Asterjadhi" userId="39de57b9-85c0-4fd1-aaac-8ca2b6560ad0" providerId="ADAL" clId="{FDB479F4-74BA-4CDD-9500-19B0337B71F0}" dt="2022-05-16T20:23:52.766" v="23223" actId="47"/>
        <pc:sldMkLst>
          <pc:docMk/>
          <pc:sldMk cId="2265793937" sldId="840"/>
        </pc:sldMkLst>
        <pc:spChg chg="mod">
          <ac:chgData name="Alfred Asterjadhi" userId="39de57b9-85c0-4fd1-aaac-8ca2b6560ad0" providerId="ADAL" clId="{FDB479F4-74BA-4CDD-9500-19B0337B71F0}" dt="2022-05-15T16:44:07.141" v="22156"/>
          <ac:spMkLst>
            <pc:docMk/>
            <pc:sldMk cId="2265793937" sldId="840"/>
            <ac:spMk id="6" creationId="{536B0377-C8E2-442F-A310-3A1EE7A7D0C0}"/>
          </ac:spMkLst>
        </pc:spChg>
      </pc:sldChg>
      <pc:sldChg chg="modSp add del mod">
        <pc:chgData name="Alfred Asterjadhi" userId="39de57b9-85c0-4fd1-aaac-8ca2b6560ad0" providerId="ADAL" clId="{FDB479F4-74BA-4CDD-9500-19B0337B71F0}" dt="2022-05-16T20:23:50.996" v="23222" actId="47"/>
        <pc:sldMkLst>
          <pc:docMk/>
          <pc:sldMk cId="579530871" sldId="841"/>
        </pc:sldMkLst>
        <pc:spChg chg="mod">
          <ac:chgData name="Alfred Asterjadhi" userId="39de57b9-85c0-4fd1-aaac-8ca2b6560ad0" providerId="ADAL" clId="{FDB479F4-74BA-4CDD-9500-19B0337B71F0}" dt="2022-05-15T16:44:04.803" v="22155"/>
          <ac:spMkLst>
            <pc:docMk/>
            <pc:sldMk cId="579530871" sldId="841"/>
            <ac:spMk id="6" creationId="{28014BC8-455B-416B-8213-5B71197E7937}"/>
          </ac:spMkLst>
        </pc:spChg>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14:08:38.460" v="19470"/>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14:08:38.460" v="19470"/>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2T14:11:01.301" v="19513"/>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2T14:11:01.301" v="19513"/>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14:14:32.699" v="19557"/>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14:14:32.699" v="19557"/>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14:18:06.492" v="19607"/>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14:18:06.492" v="19607"/>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14:33:08.015" v="19662"/>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14:33:08.015" v="19662"/>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5T01:45:08.765" v="21653" actId="13926"/>
        <pc:sldMkLst>
          <pc:docMk/>
          <pc:sldMk cId="1281965250" sldId="857"/>
        </pc:sldMkLst>
        <pc:spChg chg="mod">
          <ac:chgData name="Alfred Asterjadhi" userId="39de57b9-85c0-4fd1-aaac-8ca2b6560ad0" providerId="ADAL" clId="{FDB479F4-74BA-4CDD-9500-19B0337B71F0}" dt="2022-05-12T14:38:04.097" v="1975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5T01:45:08.765" v="21653" actId="13926"/>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5T01:48:52.893" v="21674" actId="13926"/>
        <pc:sldMkLst>
          <pc:docMk/>
          <pc:sldMk cId="3650574173" sldId="858"/>
        </pc:sldMkLst>
        <pc:spChg chg="mod">
          <ac:chgData name="Alfred Asterjadhi" userId="39de57b9-85c0-4fd1-aaac-8ca2b6560ad0" providerId="ADAL" clId="{FDB479F4-74BA-4CDD-9500-19B0337B71F0}" dt="2022-05-12T14:44:36.130" v="1975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5T01:48:52.893" v="21674" actId="13926"/>
          <ac:spMkLst>
            <pc:docMk/>
            <pc:sldMk cId="3650574173" sldId="858"/>
            <ac:spMk id="3" creationId="{3917E3A2-65E2-43CC-8703-41CD0178EDA4}"/>
          </ac:spMkLst>
        </pc:spChg>
      </pc:sldChg>
      <pc:sldChg chg="modSp add del mod">
        <pc:chgData name="Alfred Asterjadhi" userId="39de57b9-85c0-4fd1-aaac-8ca2b6560ad0" providerId="ADAL" clId="{FDB479F4-74BA-4CDD-9500-19B0337B71F0}" dt="2022-05-12T12:50:18.498" v="19128" actId="47"/>
        <pc:sldMkLst>
          <pc:docMk/>
          <pc:sldMk cId="2119046735" sldId="859"/>
        </pc:sldMkLst>
        <pc:spChg chg="mod">
          <ac:chgData name="Alfred Asterjadhi" userId="39de57b9-85c0-4fd1-aaac-8ca2b6560ad0" providerId="ADAL" clId="{FDB479F4-74BA-4CDD-9500-19B0337B71F0}" dt="2022-05-12T12:48:38.761" v="19116" actId="20577"/>
          <ac:spMkLst>
            <pc:docMk/>
            <pc:sldMk cId="2119046735" sldId="859"/>
            <ac:spMk id="2" creationId="{DDF78CE8-C80C-4DE6-8DDD-AFA792511CF9}"/>
          </ac:spMkLst>
        </pc:spChg>
        <pc:spChg chg="mod">
          <ac:chgData name="Alfred Asterjadhi" userId="39de57b9-85c0-4fd1-aaac-8ca2b6560ad0" providerId="ADAL" clId="{FDB479F4-74BA-4CDD-9500-19B0337B71F0}" dt="2022-05-12T12:49:21.228" v="19126" actId="20577"/>
          <ac:spMkLst>
            <pc:docMk/>
            <pc:sldMk cId="2119046735" sldId="859"/>
            <ac:spMk id="3" creationId="{3917E3A2-65E2-43CC-8703-41CD0178EDA4}"/>
          </ac:spMkLst>
        </pc:spChg>
      </pc:sldChg>
      <pc:sldChg chg="modSp add mod">
        <pc:chgData name="Alfred Asterjadhi" userId="39de57b9-85c0-4fd1-aaac-8ca2b6560ad0" providerId="ADAL" clId="{FDB479F4-74BA-4CDD-9500-19B0337B71F0}" dt="2022-05-17T00:43:57.496" v="23277" actId="13926"/>
        <pc:sldMkLst>
          <pc:docMk/>
          <pc:sldMk cId="3580720828" sldId="860"/>
        </pc:sldMkLst>
        <pc:spChg chg="mod">
          <ac:chgData name="Alfred Asterjadhi" userId="39de57b9-85c0-4fd1-aaac-8ca2b6560ad0" providerId="ADAL" clId="{FDB479F4-74BA-4CDD-9500-19B0337B71F0}" dt="2022-05-15T16:45:13.105" v="22161" actId="20577"/>
          <ac:spMkLst>
            <pc:docMk/>
            <pc:sldMk cId="3580720828" sldId="860"/>
            <ac:spMk id="2" creationId="{DDF78CE8-C80C-4DE6-8DDD-AFA792511CF9}"/>
          </ac:spMkLst>
        </pc:spChg>
        <pc:spChg chg="mod">
          <ac:chgData name="Alfred Asterjadhi" userId="39de57b9-85c0-4fd1-aaac-8ca2b6560ad0" providerId="ADAL" clId="{FDB479F4-74BA-4CDD-9500-19B0337B71F0}" dt="2022-05-17T00:43:57.496" v="23277" actId="13926"/>
          <ac:spMkLst>
            <pc:docMk/>
            <pc:sldMk cId="3580720828" sldId="860"/>
            <ac:spMk id="3" creationId="{3917E3A2-65E2-43CC-8703-41CD0178EDA4}"/>
          </ac:spMkLst>
        </pc:spChg>
        <pc:spChg chg="mod">
          <ac:chgData name="Alfred Asterjadhi" userId="39de57b9-85c0-4fd1-aaac-8ca2b6560ad0" providerId="ADAL" clId="{FDB479F4-74BA-4CDD-9500-19B0337B71F0}" dt="2022-05-15T16:43:44.854" v="22146"/>
          <ac:spMkLst>
            <pc:docMk/>
            <pc:sldMk cId="3580720828" sldId="860"/>
            <ac:spMk id="6" creationId="{28014BC8-455B-416B-8213-5B71197E7937}"/>
          </ac:spMkLst>
        </pc:spChg>
      </pc:sldChg>
      <pc:sldChg chg="modSp add mod">
        <pc:chgData name="Alfred Asterjadhi" userId="39de57b9-85c0-4fd1-aaac-8ca2b6560ad0" providerId="ADAL" clId="{FDB479F4-74BA-4CDD-9500-19B0337B71F0}" dt="2022-05-13T18:17:27.442" v="20263" actId="13926"/>
        <pc:sldMkLst>
          <pc:docMk/>
          <pc:sldMk cId="888575081" sldId="861"/>
        </pc:sldMkLst>
        <pc:spChg chg="mod">
          <ac:chgData name="Alfred Asterjadhi" userId="39de57b9-85c0-4fd1-aaac-8ca2b6560ad0" providerId="ADAL" clId="{FDB479F4-74BA-4CDD-9500-19B0337B71F0}" dt="2022-05-12T14:44:39.319" v="19754" actId="20577"/>
          <ac:spMkLst>
            <pc:docMk/>
            <pc:sldMk cId="888575081" sldId="861"/>
            <ac:spMk id="2" creationId="{DDF78CE8-C80C-4DE6-8DDD-AFA792511CF9}"/>
          </ac:spMkLst>
        </pc:spChg>
        <pc:spChg chg="mod">
          <ac:chgData name="Alfred Asterjadhi" userId="39de57b9-85c0-4fd1-aaac-8ca2b6560ad0" providerId="ADAL" clId="{FDB479F4-74BA-4CDD-9500-19B0337B71F0}" dt="2022-05-13T18:17:27.442" v="20263" actId="13926"/>
          <ac:spMkLst>
            <pc:docMk/>
            <pc:sldMk cId="888575081" sldId="861"/>
            <ac:spMk id="3" creationId="{3917E3A2-65E2-43CC-8703-41CD0178EDA4}"/>
          </ac:spMkLst>
        </pc:spChg>
      </pc:sldChg>
      <pc:sldChg chg="modSp add mod">
        <pc:chgData name="Alfred Asterjadhi" userId="39de57b9-85c0-4fd1-aaac-8ca2b6560ad0" providerId="ADAL" clId="{FDB479F4-74BA-4CDD-9500-19B0337B71F0}" dt="2022-05-15T01:43:34.298" v="21634" actId="13926"/>
        <pc:sldMkLst>
          <pc:docMk/>
          <pc:sldMk cId="1877199512" sldId="862"/>
        </pc:sldMkLst>
        <pc:spChg chg="mod">
          <ac:chgData name="Alfred Asterjadhi" userId="39de57b9-85c0-4fd1-aaac-8ca2b6560ad0" providerId="ADAL" clId="{FDB479F4-74BA-4CDD-9500-19B0337B71F0}" dt="2022-05-12T14:33:15.103" v="19664" actId="20577"/>
          <ac:spMkLst>
            <pc:docMk/>
            <pc:sldMk cId="1877199512" sldId="862"/>
            <ac:spMk id="2" creationId="{DDF78CE8-C80C-4DE6-8DDD-AFA792511CF9}"/>
          </ac:spMkLst>
        </pc:spChg>
        <pc:spChg chg="mod">
          <ac:chgData name="Alfred Asterjadhi" userId="39de57b9-85c0-4fd1-aaac-8ca2b6560ad0" providerId="ADAL" clId="{FDB479F4-74BA-4CDD-9500-19B0337B71F0}" dt="2022-05-15T01:43:34.298" v="21634" actId="13926"/>
          <ac:spMkLst>
            <pc:docMk/>
            <pc:sldMk cId="1877199512" sldId="862"/>
            <ac:spMk id="3" creationId="{3917E3A2-65E2-43CC-8703-41CD0178EDA4}"/>
          </ac:spMkLst>
        </pc:spChg>
      </pc:sldChg>
      <pc:sldChg chg="addSp delSp modSp add mod">
        <pc:chgData name="Alfred Asterjadhi" userId="39de57b9-85c0-4fd1-aaac-8ca2b6560ad0" providerId="ADAL" clId="{FDB479F4-74BA-4CDD-9500-19B0337B71F0}" dt="2022-05-16T13:17:41.527" v="22258"/>
        <pc:sldMkLst>
          <pc:docMk/>
          <pc:sldMk cId="664766684" sldId="863"/>
        </pc:sldMkLst>
        <pc:spChg chg="mod">
          <ac:chgData name="Alfred Asterjadhi" userId="39de57b9-85c0-4fd1-aaac-8ca2b6560ad0" providerId="ADAL" clId="{FDB479F4-74BA-4CDD-9500-19B0337B71F0}" dt="2022-05-13T22:34:46.881" v="20799"/>
          <ac:spMkLst>
            <pc:docMk/>
            <pc:sldMk cId="664766684" sldId="863"/>
            <ac:spMk id="2" creationId="{12372A2F-8025-42D4-B5ED-6E7667DF00C8}"/>
          </ac:spMkLst>
        </pc:spChg>
        <pc:spChg chg="add del mod">
          <ac:chgData name="Alfred Asterjadhi" userId="39de57b9-85c0-4fd1-aaac-8ca2b6560ad0" providerId="ADAL" clId="{FDB479F4-74BA-4CDD-9500-19B0337B71F0}" dt="2022-05-13T22:34:46.881" v="20799"/>
          <ac:spMkLst>
            <pc:docMk/>
            <pc:sldMk cId="664766684" sldId="863"/>
            <ac:spMk id="3" creationId="{62F62B3F-B941-45EF-B351-1E28D691F183}"/>
          </ac:spMkLst>
        </pc:spChg>
        <pc:spChg chg="mod">
          <ac:chgData name="Alfred Asterjadhi" userId="39de57b9-85c0-4fd1-aaac-8ca2b6560ad0" providerId="ADAL" clId="{FDB479F4-74BA-4CDD-9500-19B0337B71F0}" dt="2022-05-13T22:34:46.881" v="20799"/>
          <ac:spMkLst>
            <pc:docMk/>
            <pc:sldMk cId="664766684" sldId="863"/>
            <ac:spMk id="4" creationId="{8EEA6407-1423-45D1-ADAC-9947C3368360}"/>
          </ac:spMkLst>
        </pc:spChg>
        <pc:spChg chg="mod">
          <ac:chgData name="Alfred Asterjadhi" userId="39de57b9-85c0-4fd1-aaac-8ca2b6560ad0" providerId="ADAL" clId="{FDB479F4-74BA-4CDD-9500-19B0337B71F0}" dt="2022-05-13T22:34:46.881" v="20799"/>
          <ac:spMkLst>
            <pc:docMk/>
            <pc:sldMk cId="664766684" sldId="863"/>
            <ac:spMk id="5" creationId="{A5D7EFD7-28A2-4516-828E-F380567A4837}"/>
          </ac:spMkLst>
        </pc:spChg>
        <pc:spChg chg="mod">
          <ac:chgData name="Alfred Asterjadhi" userId="39de57b9-85c0-4fd1-aaac-8ca2b6560ad0" providerId="ADAL" clId="{FDB479F4-74BA-4CDD-9500-19B0337B71F0}" dt="2022-05-13T22:34:46.881" v="20799"/>
          <ac:spMkLst>
            <pc:docMk/>
            <pc:sldMk cId="664766684" sldId="863"/>
            <ac:spMk id="6" creationId="{B63EF7E7-1362-4206-B209-115D49A6AA5A}"/>
          </ac:spMkLst>
        </pc:spChg>
        <pc:spChg chg="add del mod">
          <ac:chgData name="Alfred Asterjadhi" userId="39de57b9-85c0-4fd1-aaac-8ca2b6560ad0" providerId="ADAL" clId="{FDB479F4-74BA-4CDD-9500-19B0337B71F0}" dt="2022-05-13T22:34:46.881" v="20799"/>
          <ac:spMkLst>
            <pc:docMk/>
            <pc:sldMk cId="664766684" sldId="863"/>
            <ac:spMk id="7" creationId="{AE2E02E0-ADF8-4CF9-B471-CD79507B831C}"/>
          </ac:spMkLst>
        </pc:spChg>
        <pc:spChg chg="add del mod">
          <ac:chgData name="Alfred Asterjadhi" userId="39de57b9-85c0-4fd1-aaac-8ca2b6560ad0" providerId="ADAL" clId="{FDB479F4-74BA-4CDD-9500-19B0337B71F0}" dt="2022-05-13T22:34:46.881" v="20799"/>
          <ac:spMkLst>
            <pc:docMk/>
            <pc:sldMk cId="664766684" sldId="863"/>
            <ac:spMk id="8" creationId="{F607869F-7821-486C-8811-81CD6A110B96}"/>
          </ac:spMkLst>
        </pc:spChg>
        <pc:spChg chg="add del mod">
          <ac:chgData name="Alfred Asterjadhi" userId="39de57b9-85c0-4fd1-aaac-8ca2b6560ad0" providerId="ADAL" clId="{FDB479F4-74BA-4CDD-9500-19B0337B71F0}" dt="2022-05-13T22:34:46.881" v="20799"/>
          <ac:spMkLst>
            <pc:docMk/>
            <pc:sldMk cId="664766684" sldId="863"/>
            <ac:spMk id="9" creationId="{953D0978-1289-48BF-801C-7CD38F7D0146}"/>
          </ac:spMkLst>
        </pc:spChg>
        <pc:spChg chg="mod">
          <ac:chgData name="Alfred Asterjadhi" userId="39de57b9-85c0-4fd1-aaac-8ca2b6560ad0" providerId="ADAL" clId="{FDB479F4-74BA-4CDD-9500-19B0337B71F0}" dt="2022-05-16T13:17:41.527" v="22258"/>
          <ac:spMkLst>
            <pc:docMk/>
            <pc:sldMk cId="664766684" sldId="863"/>
            <ac:spMk id="10" creationId="{99A414B4-2CCE-47B7-A036-CF3630BA2538}"/>
          </ac:spMkLst>
        </pc:spChg>
        <pc:spChg chg="add del mod">
          <ac:chgData name="Alfred Asterjadhi" userId="39de57b9-85c0-4fd1-aaac-8ca2b6560ad0" providerId="ADAL" clId="{FDB479F4-74BA-4CDD-9500-19B0337B71F0}" dt="2022-05-13T22:34:46.881" v="20799"/>
          <ac:spMkLst>
            <pc:docMk/>
            <pc:sldMk cId="664766684" sldId="863"/>
            <ac:spMk id="11" creationId="{76B475DF-53C2-46CE-9ED3-9AD987AB8160}"/>
          </ac:spMkLst>
        </pc:spChg>
      </pc:sldChg>
      <pc:sldChg chg="modSp new del mod">
        <pc:chgData name="Alfred Asterjadhi" userId="39de57b9-85c0-4fd1-aaac-8ca2b6560ad0" providerId="ADAL" clId="{FDB479F4-74BA-4CDD-9500-19B0337B71F0}" dt="2022-05-13T18:39:34.163" v="20472" actId="47"/>
        <pc:sldMkLst>
          <pc:docMk/>
          <pc:sldMk cId="2615786342" sldId="864"/>
        </pc:sldMkLst>
        <pc:spChg chg="mod">
          <ac:chgData name="Alfred Asterjadhi" userId="39de57b9-85c0-4fd1-aaac-8ca2b6560ad0" providerId="ADAL" clId="{FDB479F4-74BA-4CDD-9500-19B0337B71F0}" dt="2022-05-13T18:22:35.059" v="20296" actId="20577"/>
          <ac:spMkLst>
            <pc:docMk/>
            <pc:sldMk cId="2615786342" sldId="864"/>
            <ac:spMk id="2" creationId="{95069208-BA6C-4049-8295-397822C41315}"/>
          </ac:spMkLst>
        </pc:spChg>
        <pc:spChg chg="mod">
          <ac:chgData name="Alfred Asterjadhi" userId="39de57b9-85c0-4fd1-aaac-8ca2b6560ad0" providerId="ADAL" clId="{FDB479F4-74BA-4CDD-9500-19B0337B71F0}" dt="2022-05-13T18:32:04.913" v="20392"/>
          <ac:spMkLst>
            <pc:docMk/>
            <pc:sldMk cId="2615786342" sldId="864"/>
            <ac:spMk id="3" creationId="{C25096BA-BA21-4845-818E-129C2074E065}"/>
          </ac:spMkLst>
        </pc:spChg>
      </pc:sldChg>
      <pc:sldChg chg="modSp new del mod ord">
        <pc:chgData name="Alfred Asterjadhi" userId="39de57b9-85c0-4fd1-aaac-8ca2b6560ad0" providerId="ADAL" clId="{FDB479F4-74BA-4CDD-9500-19B0337B71F0}" dt="2022-05-13T18:10:58.757" v="20231" actId="47"/>
        <pc:sldMkLst>
          <pc:docMk/>
          <pc:sldMk cId="1208653277" sldId="865"/>
        </pc:sldMkLst>
        <pc:spChg chg="mod">
          <ac:chgData name="Alfred Asterjadhi" userId="39de57b9-85c0-4fd1-aaac-8ca2b6560ad0" providerId="ADAL" clId="{FDB479F4-74BA-4CDD-9500-19B0337B71F0}" dt="2022-05-13T18:06:02.244" v="20197" actId="20577"/>
          <ac:spMkLst>
            <pc:docMk/>
            <pc:sldMk cId="1208653277" sldId="865"/>
            <ac:spMk id="2" creationId="{77B5DEB3-B65A-4F50-987F-169CFBC5B137}"/>
          </ac:spMkLst>
        </pc:spChg>
        <pc:spChg chg="mod">
          <ac:chgData name="Alfred Asterjadhi" userId="39de57b9-85c0-4fd1-aaac-8ca2b6560ad0" providerId="ADAL" clId="{FDB479F4-74BA-4CDD-9500-19B0337B71F0}" dt="2022-05-13T18:07:27.433" v="20201" actId="20577"/>
          <ac:spMkLst>
            <pc:docMk/>
            <pc:sldMk cId="1208653277" sldId="865"/>
            <ac:spMk id="3" creationId="{5B8CDBE3-F780-40A7-9E5C-A94A480E4E4F}"/>
          </ac:spMkLst>
        </pc:spChg>
      </pc:sldChg>
      <pc:sldChg chg="modSp new del mod ord">
        <pc:chgData name="Alfred Asterjadhi" userId="39de57b9-85c0-4fd1-aaac-8ca2b6560ad0" providerId="ADAL" clId="{FDB479F4-74BA-4CDD-9500-19B0337B71F0}" dt="2022-05-15T16:27:43.569" v="21956" actId="47"/>
        <pc:sldMkLst>
          <pc:docMk/>
          <pc:sldMk cId="3831447254" sldId="866"/>
        </pc:sldMkLst>
        <pc:spChg chg="mod">
          <ac:chgData name="Alfred Asterjadhi" userId="39de57b9-85c0-4fd1-aaac-8ca2b6560ad0" providerId="ADAL" clId="{FDB479F4-74BA-4CDD-9500-19B0337B71F0}" dt="2022-05-13T18:27:43.019" v="20331" actId="20577"/>
          <ac:spMkLst>
            <pc:docMk/>
            <pc:sldMk cId="3831447254" sldId="866"/>
            <ac:spMk id="3" creationId="{99438A27-7858-4D31-8E6A-A0B275F9734F}"/>
          </ac:spMkLst>
        </pc:spChg>
      </pc:sldChg>
      <pc:sldChg chg="modSp add mod ord">
        <pc:chgData name="Alfred Asterjadhi" userId="39de57b9-85c0-4fd1-aaac-8ca2b6560ad0" providerId="ADAL" clId="{FDB479F4-74BA-4CDD-9500-19B0337B71F0}" dt="2022-05-16T13:27:49.653" v="22333" actId="20577"/>
        <pc:sldMkLst>
          <pc:docMk/>
          <pc:sldMk cId="390586063" sldId="867"/>
        </pc:sldMkLst>
        <pc:spChg chg="mod">
          <ac:chgData name="Alfred Asterjadhi" userId="39de57b9-85c0-4fd1-aaac-8ca2b6560ad0" providerId="ADAL" clId="{FDB479F4-74BA-4CDD-9500-19B0337B71F0}" dt="2022-05-13T18:22:17.589" v="20287" actId="20577"/>
          <ac:spMkLst>
            <pc:docMk/>
            <pc:sldMk cId="390586063" sldId="867"/>
            <ac:spMk id="2" creationId="{12372A2F-8025-42D4-B5ED-6E7667DF00C8}"/>
          </ac:spMkLst>
        </pc:spChg>
        <pc:spChg chg="mod">
          <ac:chgData name="Alfred Asterjadhi" userId="39de57b9-85c0-4fd1-aaac-8ca2b6560ad0" providerId="ADAL" clId="{FDB479F4-74BA-4CDD-9500-19B0337B71F0}" dt="2022-05-16T13:27:49.653" v="22333" actId="20577"/>
          <ac:spMkLst>
            <pc:docMk/>
            <pc:sldMk cId="390586063" sldId="867"/>
            <ac:spMk id="10" creationId="{99A414B4-2CCE-47B7-A036-CF3630BA2538}"/>
          </ac:spMkLst>
        </pc:spChg>
      </pc:sldChg>
      <pc:sldChg chg="modSp add mod">
        <pc:chgData name="Alfred Asterjadhi" userId="39de57b9-85c0-4fd1-aaac-8ca2b6560ad0" providerId="ADAL" clId="{FDB479F4-74BA-4CDD-9500-19B0337B71F0}" dt="2022-05-16T13:18:30.732" v="22290"/>
        <pc:sldMkLst>
          <pc:docMk/>
          <pc:sldMk cId="1743966415" sldId="868"/>
        </pc:sldMkLst>
        <pc:spChg chg="mod">
          <ac:chgData name="Alfred Asterjadhi" userId="39de57b9-85c0-4fd1-aaac-8ca2b6560ad0" providerId="ADAL" clId="{FDB479F4-74BA-4CDD-9500-19B0337B71F0}" dt="2022-05-13T18:11:04.729" v="20233" actId="20577"/>
          <ac:spMkLst>
            <pc:docMk/>
            <pc:sldMk cId="1743966415" sldId="868"/>
            <ac:spMk id="2" creationId="{12372A2F-8025-42D4-B5ED-6E7667DF00C8}"/>
          </ac:spMkLst>
        </pc:spChg>
        <pc:spChg chg="mod">
          <ac:chgData name="Alfred Asterjadhi" userId="39de57b9-85c0-4fd1-aaac-8ca2b6560ad0" providerId="ADAL" clId="{FDB479F4-74BA-4CDD-9500-19B0337B71F0}" dt="2022-05-16T13:18:30.732" v="22290"/>
          <ac:spMkLst>
            <pc:docMk/>
            <pc:sldMk cId="1743966415" sldId="868"/>
            <ac:spMk id="10" creationId="{99A414B4-2CCE-47B7-A036-CF3630BA2538}"/>
          </ac:spMkLst>
        </pc:spChg>
      </pc:sldChg>
      <pc:sldChg chg="addSp delSp modSp new del mod">
        <pc:chgData name="Alfred Asterjadhi" userId="39de57b9-85c0-4fd1-aaac-8ca2b6560ad0" providerId="ADAL" clId="{FDB479F4-74BA-4CDD-9500-19B0337B71F0}" dt="2022-05-15T02:15:17.049" v="21691" actId="2696"/>
        <pc:sldMkLst>
          <pc:docMk/>
          <pc:sldMk cId="2737505178" sldId="869"/>
        </pc:sldMkLst>
        <pc:spChg chg="mod">
          <ac:chgData name="Alfred Asterjadhi" userId="39de57b9-85c0-4fd1-aaac-8ca2b6560ad0" providerId="ADAL" clId="{FDB479F4-74BA-4CDD-9500-19B0337B71F0}" dt="2022-05-14T00:50:04.248" v="21286" actId="20577"/>
          <ac:spMkLst>
            <pc:docMk/>
            <pc:sldMk cId="2737505178" sldId="869"/>
            <ac:spMk id="2" creationId="{59FB0745-E54A-41F3-AD1D-C521F531B7F5}"/>
          </ac:spMkLst>
        </pc:spChg>
        <pc:spChg chg="mod">
          <ac:chgData name="Alfred Asterjadhi" userId="39de57b9-85c0-4fd1-aaac-8ca2b6560ad0" providerId="ADAL" clId="{FDB479F4-74BA-4CDD-9500-19B0337B71F0}" dt="2022-05-15T01:56:46.572" v="21675" actId="20577"/>
          <ac:spMkLst>
            <pc:docMk/>
            <pc:sldMk cId="2737505178" sldId="869"/>
            <ac:spMk id="3" creationId="{23E39CF3-121E-476C-AF8A-09C77DA45CA0}"/>
          </ac:spMkLst>
        </pc:spChg>
        <pc:graphicFrameChg chg="add del mod">
          <ac:chgData name="Alfred Asterjadhi" userId="39de57b9-85c0-4fd1-aaac-8ca2b6560ad0" providerId="ADAL" clId="{FDB479F4-74BA-4CDD-9500-19B0337B71F0}" dt="2022-05-13T22:41:15.405" v="21127"/>
          <ac:graphicFrameMkLst>
            <pc:docMk/>
            <pc:sldMk cId="2737505178" sldId="869"/>
            <ac:graphicFrameMk id="7" creationId="{1D6BC315-5776-4EFD-B2C7-634B3A49863C}"/>
          </ac:graphicFrameMkLst>
        </pc:graphicFrameChg>
        <pc:graphicFrameChg chg="add del mod">
          <ac:chgData name="Alfred Asterjadhi" userId="39de57b9-85c0-4fd1-aaac-8ca2b6560ad0" providerId="ADAL" clId="{FDB479F4-74BA-4CDD-9500-19B0337B71F0}" dt="2022-05-13T22:41:24.791" v="21131"/>
          <ac:graphicFrameMkLst>
            <pc:docMk/>
            <pc:sldMk cId="2737505178" sldId="869"/>
            <ac:graphicFrameMk id="8" creationId="{507B7AB8-340E-4F8A-89E7-089B37B832F1}"/>
          </ac:graphicFrameMkLst>
        </pc:graphicFrameChg>
      </pc:sldChg>
      <pc:sldChg chg="modSp add mod">
        <pc:chgData name="Alfred Asterjadhi" userId="39de57b9-85c0-4fd1-aaac-8ca2b6560ad0" providerId="ADAL" clId="{FDB479F4-74BA-4CDD-9500-19B0337B71F0}" dt="2022-05-16T14:40:57.134" v="22962"/>
        <pc:sldMkLst>
          <pc:docMk/>
          <pc:sldMk cId="3427388806" sldId="869"/>
        </pc:sldMkLst>
        <pc:spChg chg="mod">
          <ac:chgData name="Alfred Asterjadhi" userId="39de57b9-85c0-4fd1-aaac-8ca2b6560ad0" providerId="ADAL" clId="{FDB479F4-74BA-4CDD-9500-19B0337B71F0}" dt="2022-05-16T05:13:56.667" v="22227" actId="20577"/>
          <ac:spMkLst>
            <pc:docMk/>
            <pc:sldMk cId="3427388806" sldId="869"/>
            <ac:spMk id="2" creationId="{59FB0745-E54A-41F3-AD1D-C521F531B7F5}"/>
          </ac:spMkLst>
        </pc:spChg>
        <pc:spChg chg="mod">
          <ac:chgData name="Alfred Asterjadhi" userId="39de57b9-85c0-4fd1-aaac-8ca2b6560ad0" providerId="ADAL" clId="{FDB479F4-74BA-4CDD-9500-19B0337B71F0}" dt="2022-05-16T14:40:57.134" v="22962"/>
          <ac:spMkLst>
            <pc:docMk/>
            <pc:sldMk cId="3427388806" sldId="869"/>
            <ac:spMk id="3" creationId="{23E39CF3-121E-476C-AF8A-09C77DA45CA0}"/>
          </ac:spMkLst>
        </pc:spChg>
        <pc:spChg chg="mod">
          <ac:chgData name="Alfred Asterjadhi" userId="39de57b9-85c0-4fd1-aaac-8ca2b6560ad0" providerId="ADAL" clId="{FDB479F4-74BA-4CDD-9500-19B0337B71F0}" dt="2022-05-15T16:43:53.173" v="22150"/>
          <ac:spMkLst>
            <pc:docMk/>
            <pc:sldMk cId="3427388806" sldId="869"/>
            <ac:spMk id="6" creationId="{0A59E301-6155-4BC6-8120-80AC4EA4DAB8}"/>
          </ac:spMkLst>
        </pc:spChg>
      </pc:sldChg>
      <pc:sldChg chg="modSp add mod">
        <pc:chgData name="Alfred Asterjadhi" userId="39de57b9-85c0-4fd1-aaac-8ca2b6560ad0" providerId="ADAL" clId="{FDB479F4-74BA-4CDD-9500-19B0337B71F0}" dt="2022-05-17T00:22:42.922" v="23264" actId="13926"/>
        <pc:sldMkLst>
          <pc:docMk/>
          <pc:sldMk cId="879028547" sldId="870"/>
        </pc:sldMkLst>
        <pc:spChg chg="mod">
          <ac:chgData name="Alfred Asterjadhi" userId="39de57b9-85c0-4fd1-aaac-8ca2b6560ad0" providerId="ADAL" clId="{FDB479F4-74BA-4CDD-9500-19B0337B71F0}" dt="2022-05-15T16:45:09.929" v="22160" actId="20577"/>
          <ac:spMkLst>
            <pc:docMk/>
            <pc:sldMk cId="879028547" sldId="870"/>
            <ac:spMk id="2" creationId="{DDF78CE8-C80C-4DE6-8DDD-AFA792511CF9}"/>
          </ac:spMkLst>
        </pc:spChg>
        <pc:spChg chg="mod">
          <ac:chgData name="Alfred Asterjadhi" userId="39de57b9-85c0-4fd1-aaac-8ca2b6560ad0" providerId="ADAL" clId="{FDB479F4-74BA-4CDD-9500-19B0337B71F0}" dt="2022-05-17T00:22:42.922" v="23264" actId="13926"/>
          <ac:spMkLst>
            <pc:docMk/>
            <pc:sldMk cId="879028547" sldId="870"/>
            <ac:spMk id="3" creationId="{3917E3A2-65E2-43CC-8703-41CD0178EDA4}"/>
          </ac:spMkLst>
        </pc:spChg>
        <pc:spChg chg="mod">
          <ac:chgData name="Alfred Asterjadhi" userId="39de57b9-85c0-4fd1-aaac-8ca2b6560ad0" providerId="ADAL" clId="{FDB479F4-74BA-4CDD-9500-19B0337B71F0}" dt="2022-05-15T16:43:42.849" v="22145"/>
          <ac:spMkLst>
            <pc:docMk/>
            <pc:sldMk cId="879028547" sldId="870"/>
            <ac:spMk id="6" creationId="{28014BC8-455B-416B-8213-5B71197E7937}"/>
          </ac:spMkLst>
        </pc:spChg>
      </pc:sldChg>
      <pc:sldChg chg="modSp add mod">
        <pc:chgData name="Alfred Asterjadhi" userId="39de57b9-85c0-4fd1-aaac-8ca2b6560ad0" providerId="ADAL" clId="{FDB479F4-74BA-4CDD-9500-19B0337B71F0}" dt="2022-05-17T01:08:54.477" v="23373" actId="13926"/>
        <pc:sldMkLst>
          <pc:docMk/>
          <pc:sldMk cId="2902283531" sldId="871"/>
        </pc:sldMkLst>
        <pc:spChg chg="mod">
          <ac:chgData name="Alfred Asterjadhi" userId="39de57b9-85c0-4fd1-aaac-8ca2b6560ad0" providerId="ADAL" clId="{FDB479F4-74BA-4CDD-9500-19B0337B71F0}" dt="2022-05-15T16:45:16.817" v="22162" actId="20577"/>
          <ac:spMkLst>
            <pc:docMk/>
            <pc:sldMk cId="2902283531" sldId="871"/>
            <ac:spMk id="2" creationId="{DDF78CE8-C80C-4DE6-8DDD-AFA792511CF9}"/>
          </ac:spMkLst>
        </pc:spChg>
        <pc:spChg chg="mod">
          <ac:chgData name="Alfred Asterjadhi" userId="39de57b9-85c0-4fd1-aaac-8ca2b6560ad0" providerId="ADAL" clId="{FDB479F4-74BA-4CDD-9500-19B0337B71F0}" dt="2022-05-17T01:08:54.477" v="23373" actId="13926"/>
          <ac:spMkLst>
            <pc:docMk/>
            <pc:sldMk cId="2902283531" sldId="871"/>
            <ac:spMk id="3" creationId="{3917E3A2-65E2-43CC-8703-41CD0178EDA4}"/>
          </ac:spMkLst>
        </pc:spChg>
        <pc:spChg chg="mod">
          <ac:chgData name="Alfred Asterjadhi" userId="39de57b9-85c0-4fd1-aaac-8ca2b6560ad0" providerId="ADAL" clId="{FDB479F4-74BA-4CDD-9500-19B0337B71F0}" dt="2022-05-15T16:43:47.008" v="22147"/>
          <ac:spMkLst>
            <pc:docMk/>
            <pc:sldMk cId="2902283531" sldId="871"/>
            <ac:spMk id="6" creationId="{28014BC8-455B-416B-8213-5B71197E7937}"/>
          </ac:spMkLst>
        </pc:spChg>
      </pc:sldChg>
      <pc:sldChg chg="addSp delSp modSp add mod">
        <pc:chgData name="Alfred Asterjadhi" userId="39de57b9-85c0-4fd1-aaac-8ca2b6560ad0" providerId="ADAL" clId="{FDB479F4-74BA-4CDD-9500-19B0337B71F0}" dt="2022-05-17T00:47:19.433" v="23315" actId="13926"/>
        <pc:sldMkLst>
          <pc:docMk/>
          <pc:sldMk cId="1979072516" sldId="872"/>
        </pc:sldMkLst>
        <pc:spChg chg="mod">
          <ac:chgData name="Alfred Asterjadhi" userId="39de57b9-85c0-4fd1-aaac-8ca2b6560ad0" providerId="ADAL" clId="{FDB479F4-74BA-4CDD-9500-19B0337B71F0}" dt="2022-05-15T16:45:20.236" v="22163" actId="20577"/>
          <ac:spMkLst>
            <pc:docMk/>
            <pc:sldMk cId="1979072516" sldId="872"/>
            <ac:spMk id="2" creationId="{DDF78CE8-C80C-4DE6-8DDD-AFA792511CF9}"/>
          </ac:spMkLst>
        </pc:spChg>
        <pc:spChg chg="mod">
          <ac:chgData name="Alfred Asterjadhi" userId="39de57b9-85c0-4fd1-aaac-8ca2b6560ad0" providerId="ADAL" clId="{FDB479F4-74BA-4CDD-9500-19B0337B71F0}" dt="2022-05-17T00:47:19.433" v="23315" actId="13926"/>
          <ac:spMkLst>
            <pc:docMk/>
            <pc:sldMk cId="1979072516" sldId="872"/>
            <ac:spMk id="3" creationId="{3917E3A2-65E2-43CC-8703-41CD0178EDA4}"/>
          </ac:spMkLst>
        </pc:spChg>
        <pc:spChg chg="mod">
          <ac:chgData name="Alfred Asterjadhi" userId="39de57b9-85c0-4fd1-aaac-8ca2b6560ad0" providerId="ADAL" clId="{FDB479F4-74BA-4CDD-9500-19B0337B71F0}" dt="2022-05-15T16:43:49.185" v="22148"/>
          <ac:spMkLst>
            <pc:docMk/>
            <pc:sldMk cId="1979072516" sldId="872"/>
            <ac:spMk id="6" creationId="{28014BC8-455B-416B-8213-5B71197E7937}"/>
          </ac:spMkLst>
        </pc:spChg>
        <pc:spChg chg="add del">
          <ac:chgData name="Alfred Asterjadhi" userId="39de57b9-85c0-4fd1-aaac-8ca2b6560ad0" providerId="ADAL" clId="{FDB479F4-74BA-4CDD-9500-19B0337B71F0}" dt="2022-05-16T14:11:02.127" v="22732"/>
          <ac:spMkLst>
            <pc:docMk/>
            <pc:sldMk cId="1979072516" sldId="872"/>
            <ac:spMk id="7" creationId="{432CC720-E625-437E-B9AC-E0DB8EE6F5C0}"/>
          </ac:spMkLst>
        </pc:spChg>
      </pc:sldChg>
      <pc:sldChg chg="addSp delSp modSp add mod">
        <pc:chgData name="Alfred Asterjadhi" userId="39de57b9-85c0-4fd1-aaac-8ca2b6560ad0" providerId="ADAL" clId="{FDB479F4-74BA-4CDD-9500-19B0337B71F0}" dt="2022-05-16T13:30:36.695" v="22362"/>
        <pc:sldMkLst>
          <pc:docMk/>
          <pc:sldMk cId="607294795" sldId="873"/>
        </pc:sldMkLst>
        <pc:spChg chg="mod">
          <ac:chgData name="Alfred Asterjadhi" userId="39de57b9-85c0-4fd1-aaac-8ca2b6560ad0" providerId="ADAL" clId="{FDB479F4-74BA-4CDD-9500-19B0337B71F0}" dt="2022-05-15T02:15:51.130" v="21703" actId="20577"/>
          <ac:spMkLst>
            <pc:docMk/>
            <pc:sldMk cId="607294795" sldId="873"/>
            <ac:spMk id="2" creationId="{49510D9F-7498-4603-98A7-A6DB1EDD560E}"/>
          </ac:spMkLst>
        </pc:spChg>
        <pc:spChg chg="mod">
          <ac:chgData name="Alfred Asterjadhi" userId="39de57b9-85c0-4fd1-aaac-8ca2b6560ad0" providerId="ADAL" clId="{FDB479F4-74BA-4CDD-9500-19B0337B71F0}" dt="2022-05-16T13:30:36.695" v="22362"/>
          <ac:spMkLst>
            <pc:docMk/>
            <pc:sldMk cId="607294795" sldId="873"/>
            <ac:spMk id="3" creationId="{93EB16D6-11CB-4092-9D44-C889CC5233EA}"/>
          </ac:spMkLst>
        </pc:spChg>
        <pc:spChg chg="mod">
          <ac:chgData name="Alfred Asterjadhi" userId="39de57b9-85c0-4fd1-aaac-8ca2b6560ad0" providerId="ADAL" clId="{FDB479F4-74BA-4CDD-9500-19B0337B71F0}" dt="2022-05-15T16:43:38.270" v="22143"/>
          <ac:spMkLst>
            <pc:docMk/>
            <pc:sldMk cId="607294795" sldId="873"/>
            <ac:spMk id="6" creationId="{536B0377-C8E2-442F-A310-3A1EE7A7D0C0}"/>
          </ac:spMkLst>
        </pc:spChg>
        <pc:graphicFrameChg chg="add del mod">
          <ac:chgData name="Alfred Asterjadhi" userId="39de57b9-85c0-4fd1-aaac-8ca2b6560ad0" providerId="ADAL" clId="{FDB479F4-74BA-4CDD-9500-19B0337B71F0}" dt="2022-05-13T18:52:14.821" v="20637"/>
          <ac:graphicFrameMkLst>
            <pc:docMk/>
            <pc:sldMk cId="607294795" sldId="873"/>
            <ac:graphicFrameMk id="7" creationId="{F5FBE4ED-9BC3-4F2A-A56E-71EDDE659794}"/>
          </ac:graphicFrameMkLst>
        </pc:graphicFrameChg>
      </pc:sldChg>
      <pc:sldChg chg="modSp add mod">
        <pc:chgData name="Alfred Asterjadhi" userId="39de57b9-85c0-4fd1-aaac-8ca2b6560ad0" providerId="ADAL" clId="{FDB479F4-74BA-4CDD-9500-19B0337B71F0}" dt="2022-05-16T13:32:05.587" v="22402" actId="6549"/>
        <pc:sldMkLst>
          <pc:docMk/>
          <pc:sldMk cId="3336761077" sldId="874"/>
        </pc:sldMkLst>
        <pc:spChg chg="mod">
          <ac:chgData name="Alfred Asterjadhi" userId="39de57b9-85c0-4fd1-aaac-8ca2b6560ad0" providerId="ADAL" clId="{FDB479F4-74BA-4CDD-9500-19B0337B71F0}" dt="2022-05-15T16:45:06.261" v="22159" actId="20577"/>
          <ac:spMkLst>
            <pc:docMk/>
            <pc:sldMk cId="3336761077" sldId="874"/>
            <ac:spMk id="2" creationId="{49510D9F-7498-4603-98A7-A6DB1EDD560E}"/>
          </ac:spMkLst>
        </pc:spChg>
        <pc:spChg chg="mod">
          <ac:chgData name="Alfred Asterjadhi" userId="39de57b9-85c0-4fd1-aaac-8ca2b6560ad0" providerId="ADAL" clId="{FDB479F4-74BA-4CDD-9500-19B0337B71F0}" dt="2022-05-16T13:32:05.587" v="22402" actId="6549"/>
          <ac:spMkLst>
            <pc:docMk/>
            <pc:sldMk cId="3336761077" sldId="874"/>
            <ac:spMk id="3" creationId="{93EB16D6-11CB-4092-9D44-C889CC5233EA}"/>
          </ac:spMkLst>
        </pc:spChg>
        <pc:spChg chg="mod">
          <ac:chgData name="Alfred Asterjadhi" userId="39de57b9-85c0-4fd1-aaac-8ca2b6560ad0" providerId="ADAL" clId="{FDB479F4-74BA-4CDD-9500-19B0337B71F0}" dt="2022-05-15T16:43:40.789" v="22144"/>
          <ac:spMkLst>
            <pc:docMk/>
            <pc:sldMk cId="3336761077" sldId="874"/>
            <ac:spMk id="6" creationId="{536B0377-C8E2-442F-A310-3A1EE7A7D0C0}"/>
          </ac:spMkLst>
        </pc:spChg>
      </pc:sldChg>
      <pc:sldChg chg="addSp delSp modSp add mod">
        <pc:chgData name="Alfred Asterjadhi" userId="39de57b9-85c0-4fd1-aaac-8ca2b6560ad0" providerId="ADAL" clId="{FDB479F4-74BA-4CDD-9500-19B0337B71F0}" dt="2022-05-16T13:27:51.930" v="22334"/>
        <pc:sldMkLst>
          <pc:docMk/>
          <pc:sldMk cId="577398858" sldId="875"/>
        </pc:sldMkLst>
        <pc:spChg chg="mod">
          <ac:chgData name="Alfred Asterjadhi" userId="39de57b9-85c0-4fd1-aaac-8ca2b6560ad0" providerId="ADAL" clId="{FDB479F4-74BA-4CDD-9500-19B0337B71F0}" dt="2022-05-13T22:37:25.861" v="20852" actId="20577"/>
          <ac:spMkLst>
            <pc:docMk/>
            <pc:sldMk cId="577398858" sldId="875"/>
            <ac:spMk id="2" creationId="{12372A2F-8025-42D4-B5ED-6E7667DF00C8}"/>
          </ac:spMkLst>
        </pc:spChg>
        <pc:spChg chg="mod">
          <ac:chgData name="Alfred Asterjadhi" userId="39de57b9-85c0-4fd1-aaac-8ca2b6560ad0" providerId="ADAL" clId="{FDB479F4-74BA-4CDD-9500-19B0337B71F0}" dt="2022-05-16T13:27:51.930" v="22334"/>
          <ac:spMkLst>
            <pc:docMk/>
            <pc:sldMk cId="577398858" sldId="875"/>
            <ac:spMk id="10" creationId="{99A414B4-2CCE-47B7-A036-CF3630BA2538}"/>
          </ac:spMkLst>
        </pc:spChg>
        <pc:graphicFrameChg chg="add del mod">
          <ac:chgData name="Alfred Asterjadhi" userId="39de57b9-85c0-4fd1-aaac-8ca2b6560ad0" providerId="ADAL" clId="{FDB479F4-74BA-4CDD-9500-19B0337B71F0}" dt="2022-05-13T19:00:19.213" v="20762"/>
          <ac:graphicFrameMkLst>
            <pc:docMk/>
            <pc:sldMk cId="577398858" sldId="875"/>
            <ac:graphicFrameMk id="3" creationId="{809524E6-9959-4E3D-9D8D-AEFE53344A90}"/>
          </ac:graphicFrameMkLst>
        </pc:graphicFrameChg>
      </pc:sldChg>
      <pc:sldChg chg="modSp new del mod">
        <pc:chgData name="Alfred Asterjadhi" userId="39de57b9-85c0-4fd1-aaac-8ca2b6560ad0" providerId="ADAL" clId="{FDB479F4-74BA-4CDD-9500-19B0337B71F0}" dt="2022-05-14T01:20:38.268" v="21610" actId="47"/>
        <pc:sldMkLst>
          <pc:docMk/>
          <pc:sldMk cId="2933212565" sldId="876"/>
        </pc:sldMkLst>
        <pc:spChg chg="mod">
          <ac:chgData name="Alfred Asterjadhi" userId="39de57b9-85c0-4fd1-aaac-8ca2b6560ad0" providerId="ADAL" clId="{FDB479F4-74BA-4CDD-9500-19B0337B71F0}" dt="2022-05-13T23:02:47.688" v="21285" actId="20577"/>
          <ac:spMkLst>
            <pc:docMk/>
            <pc:sldMk cId="2933212565" sldId="876"/>
            <ac:spMk id="2" creationId="{8DD97C76-2D67-4C10-B470-DA22F8645C6A}"/>
          </ac:spMkLst>
        </pc:spChg>
      </pc:sldChg>
      <pc:sldChg chg="add del">
        <pc:chgData name="Alfred Asterjadhi" userId="39de57b9-85c0-4fd1-aaac-8ca2b6560ad0" providerId="ADAL" clId="{FDB479F4-74BA-4CDD-9500-19B0337B71F0}" dt="2022-05-15T02:15:09.293" v="21689"/>
        <pc:sldMkLst>
          <pc:docMk/>
          <pc:sldMk cId="763462358" sldId="877"/>
        </pc:sldMkLst>
      </pc:sldChg>
      <pc:sldChg chg="modSp add del mod">
        <pc:chgData name="Alfred Asterjadhi" userId="39de57b9-85c0-4fd1-aaac-8ca2b6560ad0" providerId="ADAL" clId="{FDB479F4-74BA-4CDD-9500-19B0337B71F0}" dt="2022-05-16T14:28:06.425" v="22930"/>
        <pc:sldMkLst>
          <pc:docMk/>
          <pc:sldMk cId="3616836576" sldId="877"/>
        </pc:sldMkLst>
        <pc:spChg chg="mod">
          <ac:chgData name="Alfred Asterjadhi" userId="39de57b9-85c0-4fd1-aaac-8ca2b6560ad0" providerId="ADAL" clId="{FDB479F4-74BA-4CDD-9500-19B0337B71F0}" dt="2022-05-16T05:13:51.769" v="22224" actId="20577"/>
          <ac:spMkLst>
            <pc:docMk/>
            <pc:sldMk cId="3616836576" sldId="877"/>
            <ac:spMk id="2" creationId="{49510D9F-7498-4603-98A7-A6DB1EDD560E}"/>
          </ac:spMkLst>
        </pc:spChg>
        <pc:spChg chg="mod">
          <ac:chgData name="Alfred Asterjadhi" userId="39de57b9-85c0-4fd1-aaac-8ca2b6560ad0" providerId="ADAL" clId="{FDB479F4-74BA-4CDD-9500-19B0337B71F0}" dt="2022-05-16T14:28:06.425" v="22930"/>
          <ac:spMkLst>
            <pc:docMk/>
            <pc:sldMk cId="3616836576" sldId="877"/>
            <ac:spMk id="3" creationId="{93EB16D6-11CB-4092-9D44-C889CC5233EA}"/>
          </ac:spMkLst>
        </pc:spChg>
        <pc:spChg chg="mod">
          <ac:chgData name="Alfred Asterjadhi" userId="39de57b9-85c0-4fd1-aaac-8ca2b6560ad0" providerId="ADAL" clId="{FDB479F4-74BA-4CDD-9500-19B0337B71F0}" dt="2022-05-15T16:43:51.286" v="22149"/>
          <ac:spMkLst>
            <pc:docMk/>
            <pc:sldMk cId="3616836576" sldId="877"/>
            <ac:spMk id="6" creationId="{536B0377-C8E2-442F-A310-3A1EE7A7D0C0}"/>
          </ac:spMkLst>
        </pc:spChg>
      </pc:sldChg>
      <pc:sldChg chg="modSp add mod ord">
        <pc:chgData name="Alfred Asterjadhi" userId="39de57b9-85c0-4fd1-aaac-8ca2b6560ad0" providerId="ADAL" clId="{FDB479F4-74BA-4CDD-9500-19B0337B71F0}" dt="2022-05-16T14:55:30.571" v="23149"/>
        <pc:sldMkLst>
          <pc:docMk/>
          <pc:sldMk cId="3671386623" sldId="878"/>
        </pc:sldMkLst>
        <pc:spChg chg="mod">
          <ac:chgData name="Alfred Asterjadhi" userId="39de57b9-85c0-4fd1-aaac-8ca2b6560ad0" providerId="ADAL" clId="{FDB479F4-74BA-4CDD-9500-19B0337B71F0}" dt="2022-05-15T16:31:14.636" v="22049" actId="20577"/>
          <ac:spMkLst>
            <pc:docMk/>
            <pc:sldMk cId="3671386623" sldId="878"/>
            <ac:spMk id="2" creationId="{0EB9EDC7-96DF-40B7-B64B-BAE4C50345EC}"/>
          </ac:spMkLst>
        </pc:spChg>
        <pc:spChg chg="mod">
          <ac:chgData name="Alfred Asterjadhi" userId="39de57b9-85c0-4fd1-aaac-8ca2b6560ad0" providerId="ADAL" clId="{FDB479F4-74BA-4CDD-9500-19B0337B71F0}" dt="2022-05-16T14:55:30.571" v="23149"/>
          <ac:spMkLst>
            <pc:docMk/>
            <pc:sldMk cId="3671386623" sldId="878"/>
            <ac:spMk id="3" creationId="{7D8A6A32-A431-4804-9776-9C8FB201518F}"/>
          </ac:spMkLst>
        </pc:spChg>
        <pc:spChg chg="mod">
          <ac:chgData name="Alfred Asterjadhi" userId="39de57b9-85c0-4fd1-aaac-8ca2b6560ad0" providerId="ADAL" clId="{FDB479F4-74BA-4CDD-9500-19B0337B71F0}" dt="2022-05-15T16:44:00.300" v="22153"/>
          <ac:spMkLst>
            <pc:docMk/>
            <pc:sldMk cId="3671386623" sldId="878"/>
            <ac:spMk id="6" creationId="{7C5AD5D5-8C48-4B18-B9A8-567A768CBA57}"/>
          </ac:spMkLst>
        </pc:spChg>
      </pc:sldChg>
      <pc:sldChg chg="modSp add mod ord">
        <pc:chgData name="Alfred Asterjadhi" userId="39de57b9-85c0-4fd1-aaac-8ca2b6560ad0" providerId="ADAL" clId="{FDB479F4-74BA-4CDD-9500-19B0337B71F0}" dt="2022-05-16T14:52:49.308" v="23113" actId="13926"/>
        <pc:sldMkLst>
          <pc:docMk/>
          <pc:sldMk cId="18123573" sldId="879"/>
        </pc:sldMkLst>
        <pc:spChg chg="mod">
          <ac:chgData name="Alfred Asterjadhi" userId="39de57b9-85c0-4fd1-aaac-8ca2b6560ad0" providerId="ADAL" clId="{FDB479F4-74BA-4CDD-9500-19B0337B71F0}" dt="2022-05-16T14:52:49.308" v="23113" actId="13926"/>
          <ac:spMkLst>
            <pc:docMk/>
            <pc:sldMk cId="18123573" sldId="879"/>
            <ac:spMk id="3" creationId="{B946A08E-D823-4E69-9597-68FDD3954CC5}"/>
          </ac:spMkLst>
        </pc:spChg>
        <pc:spChg chg="mod">
          <ac:chgData name="Alfred Asterjadhi" userId="39de57b9-85c0-4fd1-aaac-8ca2b6560ad0" providerId="ADAL" clId="{FDB479F4-74BA-4CDD-9500-19B0337B71F0}" dt="2022-05-15T16:43:58.252" v="22152"/>
          <ac:spMkLst>
            <pc:docMk/>
            <pc:sldMk cId="18123573" sldId="879"/>
            <ac:spMk id="6" creationId="{68A90A4B-C4A9-45C0-A057-332A374C3CF2}"/>
          </ac:spMkLst>
        </pc:spChg>
      </pc:sldChg>
      <pc:sldChg chg="addSp delSp modSp add mod">
        <pc:chgData name="Alfred Asterjadhi" userId="39de57b9-85c0-4fd1-aaac-8ca2b6560ad0" providerId="ADAL" clId="{FDB479F4-74BA-4CDD-9500-19B0337B71F0}" dt="2022-05-17T00:50:01.591" v="23329" actId="13926"/>
        <pc:sldMkLst>
          <pc:docMk/>
          <pc:sldMk cId="26872680" sldId="880"/>
        </pc:sldMkLst>
        <pc:spChg chg="mod">
          <ac:chgData name="Alfred Asterjadhi" userId="39de57b9-85c0-4fd1-aaac-8ca2b6560ad0" providerId="ADAL" clId="{FDB479F4-74BA-4CDD-9500-19B0337B71F0}" dt="2022-05-15T16:25:20.363" v="21950"/>
          <ac:spMkLst>
            <pc:docMk/>
            <pc:sldMk cId="26872680" sldId="880"/>
            <ac:spMk id="2" creationId="{35CDB687-0632-4006-A686-C12015B002F3}"/>
          </ac:spMkLst>
        </pc:spChg>
        <pc:spChg chg="mod">
          <ac:chgData name="Alfred Asterjadhi" userId="39de57b9-85c0-4fd1-aaac-8ca2b6560ad0" providerId="ADAL" clId="{FDB479F4-74BA-4CDD-9500-19B0337B71F0}" dt="2022-05-17T00:50:01.591" v="23329" actId="13926"/>
          <ac:spMkLst>
            <pc:docMk/>
            <pc:sldMk cId="26872680" sldId="880"/>
            <ac:spMk id="3" creationId="{2A1DBDD1-7F19-4757-B753-A2A7E1EF91FE}"/>
          </ac:spMkLst>
        </pc:spChg>
        <pc:spChg chg="mod">
          <ac:chgData name="Alfred Asterjadhi" userId="39de57b9-85c0-4fd1-aaac-8ca2b6560ad0" providerId="ADAL" clId="{FDB479F4-74BA-4CDD-9500-19B0337B71F0}" dt="2022-05-15T16:25:20.363" v="21950"/>
          <ac:spMkLst>
            <pc:docMk/>
            <pc:sldMk cId="26872680" sldId="880"/>
            <ac:spMk id="4" creationId="{44C8936E-98C0-41D5-BD17-E645D96AE1F9}"/>
          </ac:spMkLst>
        </pc:spChg>
        <pc:spChg chg="mod">
          <ac:chgData name="Alfred Asterjadhi" userId="39de57b9-85c0-4fd1-aaac-8ca2b6560ad0" providerId="ADAL" clId="{FDB479F4-74BA-4CDD-9500-19B0337B71F0}" dt="2022-05-15T16:25:20.363" v="21950"/>
          <ac:spMkLst>
            <pc:docMk/>
            <pc:sldMk cId="26872680" sldId="880"/>
            <ac:spMk id="5" creationId="{C2D19F5E-206B-4A6D-B21A-F45065C6325A}"/>
          </ac:spMkLst>
        </pc:spChg>
        <pc:spChg chg="mod">
          <ac:chgData name="Alfred Asterjadhi" userId="39de57b9-85c0-4fd1-aaac-8ca2b6560ad0" providerId="ADAL" clId="{FDB479F4-74BA-4CDD-9500-19B0337B71F0}" dt="2022-05-15T16:43:55.340" v="22151"/>
          <ac:spMkLst>
            <pc:docMk/>
            <pc:sldMk cId="26872680" sldId="880"/>
            <ac:spMk id="6" creationId="{901BC188-0DC3-468B-88B2-63081D398E1A}"/>
          </ac:spMkLst>
        </pc:spChg>
        <pc:spChg chg="add del mod">
          <ac:chgData name="Alfred Asterjadhi" userId="39de57b9-85c0-4fd1-aaac-8ca2b6560ad0" providerId="ADAL" clId="{FDB479F4-74BA-4CDD-9500-19B0337B71F0}" dt="2022-05-15T16:25:20.363" v="21950"/>
          <ac:spMkLst>
            <pc:docMk/>
            <pc:sldMk cId="26872680" sldId="880"/>
            <ac:spMk id="7" creationId="{2BF8D0F8-D171-4EB5-BB6F-658752D1027B}"/>
          </ac:spMkLst>
        </pc:spChg>
        <pc:spChg chg="add del mod">
          <ac:chgData name="Alfred Asterjadhi" userId="39de57b9-85c0-4fd1-aaac-8ca2b6560ad0" providerId="ADAL" clId="{FDB479F4-74BA-4CDD-9500-19B0337B71F0}" dt="2022-05-15T16:25:20.363" v="21950"/>
          <ac:spMkLst>
            <pc:docMk/>
            <pc:sldMk cId="26872680" sldId="880"/>
            <ac:spMk id="8" creationId="{AE560A36-8694-4EB8-AA35-CFF7899CA496}"/>
          </ac:spMkLst>
        </pc:spChg>
        <pc:spChg chg="add del mod">
          <ac:chgData name="Alfred Asterjadhi" userId="39de57b9-85c0-4fd1-aaac-8ca2b6560ad0" providerId="ADAL" clId="{FDB479F4-74BA-4CDD-9500-19B0337B71F0}" dt="2022-05-15T16:25:20.363" v="21950"/>
          <ac:spMkLst>
            <pc:docMk/>
            <pc:sldMk cId="26872680" sldId="880"/>
            <ac:spMk id="9" creationId="{30A1BD2C-3080-4EC0-B32D-12DDC27D4299}"/>
          </ac:spMkLst>
        </pc:spChg>
        <pc:spChg chg="add del mod">
          <ac:chgData name="Alfred Asterjadhi" userId="39de57b9-85c0-4fd1-aaac-8ca2b6560ad0" providerId="ADAL" clId="{FDB479F4-74BA-4CDD-9500-19B0337B71F0}" dt="2022-05-15T16:25:20.363" v="21950"/>
          <ac:spMkLst>
            <pc:docMk/>
            <pc:sldMk cId="26872680" sldId="880"/>
            <ac:spMk id="10" creationId="{95D84F8A-96F9-476B-BA40-871121CF4CE4}"/>
          </ac:spMkLst>
        </pc:spChg>
        <pc:spChg chg="add del mod">
          <ac:chgData name="Alfred Asterjadhi" userId="39de57b9-85c0-4fd1-aaac-8ca2b6560ad0" providerId="ADAL" clId="{FDB479F4-74BA-4CDD-9500-19B0337B71F0}" dt="2022-05-15T16:25:20.363" v="21950"/>
          <ac:spMkLst>
            <pc:docMk/>
            <pc:sldMk cId="26872680" sldId="880"/>
            <ac:spMk id="11" creationId="{6A07F9ED-EBCB-486A-8186-4E2DF8EECE29}"/>
          </ac:spMkLst>
        </pc:spChg>
      </pc:sldChg>
      <pc:sldChg chg="addSp delSp modSp new mod">
        <pc:chgData name="Alfred Asterjadhi" userId="39de57b9-85c0-4fd1-aaac-8ca2b6560ad0" providerId="ADAL" clId="{FDB479F4-74BA-4CDD-9500-19B0337B71F0}" dt="2022-05-17T00:54:33.063" v="23351" actId="13926"/>
        <pc:sldMkLst>
          <pc:docMk/>
          <pc:sldMk cId="170626906" sldId="881"/>
        </pc:sldMkLst>
        <pc:spChg chg="mod">
          <ac:chgData name="Alfred Asterjadhi" userId="39de57b9-85c0-4fd1-aaac-8ca2b6560ad0" providerId="ADAL" clId="{FDB479F4-74BA-4CDD-9500-19B0337B71F0}" dt="2022-05-15T16:31:10.020" v="22047" actId="20577"/>
          <ac:spMkLst>
            <pc:docMk/>
            <pc:sldMk cId="170626906" sldId="881"/>
            <ac:spMk id="2" creationId="{2D652578-09B5-429B-9FE3-A514CBA22698}"/>
          </ac:spMkLst>
        </pc:spChg>
        <pc:spChg chg="mod">
          <ac:chgData name="Alfred Asterjadhi" userId="39de57b9-85c0-4fd1-aaac-8ca2b6560ad0" providerId="ADAL" clId="{FDB479F4-74BA-4CDD-9500-19B0337B71F0}" dt="2022-05-17T00:54:33.063" v="23351" actId="13926"/>
          <ac:spMkLst>
            <pc:docMk/>
            <pc:sldMk cId="170626906" sldId="881"/>
            <ac:spMk id="3" creationId="{DA3347E7-FC1E-4FE8-9E9C-AD738F8CE7DE}"/>
          </ac:spMkLst>
        </pc:spChg>
        <pc:spChg chg="mod">
          <ac:chgData name="Alfred Asterjadhi" userId="39de57b9-85c0-4fd1-aaac-8ca2b6560ad0" providerId="ADAL" clId="{FDB479F4-74BA-4CDD-9500-19B0337B71F0}" dt="2022-05-15T16:30:11.224" v="22023"/>
          <ac:spMkLst>
            <pc:docMk/>
            <pc:sldMk cId="170626906" sldId="881"/>
            <ac:spMk id="4" creationId="{222AD12A-47EC-466D-9684-79F4C107BE37}"/>
          </ac:spMkLst>
        </pc:spChg>
        <pc:spChg chg="mod">
          <ac:chgData name="Alfred Asterjadhi" userId="39de57b9-85c0-4fd1-aaac-8ca2b6560ad0" providerId="ADAL" clId="{FDB479F4-74BA-4CDD-9500-19B0337B71F0}" dt="2022-05-15T16:30:11.224" v="22023"/>
          <ac:spMkLst>
            <pc:docMk/>
            <pc:sldMk cId="170626906" sldId="881"/>
            <ac:spMk id="5" creationId="{0DD6B8F0-78F0-4F39-BC07-42B760E3BD33}"/>
          </ac:spMkLst>
        </pc:spChg>
        <pc:spChg chg="mod">
          <ac:chgData name="Alfred Asterjadhi" userId="39de57b9-85c0-4fd1-aaac-8ca2b6560ad0" providerId="ADAL" clId="{FDB479F4-74BA-4CDD-9500-19B0337B71F0}" dt="2022-05-15T16:44:02.365" v="22154"/>
          <ac:spMkLst>
            <pc:docMk/>
            <pc:sldMk cId="170626906" sldId="881"/>
            <ac:spMk id="6" creationId="{D50A7F40-643F-47B6-9E7A-9669A1450A6A}"/>
          </ac:spMkLst>
        </pc:spChg>
        <pc:spChg chg="add del mod">
          <ac:chgData name="Alfred Asterjadhi" userId="39de57b9-85c0-4fd1-aaac-8ca2b6560ad0" providerId="ADAL" clId="{FDB479F4-74BA-4CDD-9500-19B0337B71F0}" dt="2022-05-15T16:30:11.224" v="22023"/>
          <ac:spMkLst>
            <pc:docMk/>
            <pc:sldMk cId="170626906" sldId="881"/>
            <ac:spMk id="7" creationId="{546926EA-395E-478D-9D5E-CC264B070003}"/>
          </ac:spMkLst>
        </pc:spChg>
        <pc:spChg chg="add del mod">
          <ac:chgData name="Alfred Asterjadhi" userId="39de57b9-85c0-4fd1-aaac-8ca2b6560ad0" providerId="ADAL" clId="{FDB479F4-74BA-4CDD-9500-19B0337B71F0}" dt="2022-05-15T16:30:11.224" v="22023"/>
          <ac:spMkLst>
            <pc:docMk/>
            <pc:sldMk cId="170626906" sldId="881"/>
            <ac:spMk id="8" creationId="{F69FB7B0-2039-4195-B201-BB05E5A78B18}"/>
          </ac:spMkLst>
        </pc:spChg>
        <pc:spChg chg="add del mod">
          <ac:chgData name="Alfred Asterjadhi" userId="39de57b9-85c0-4fd1-aaac-8ca2b6560ad0" providerId="ADAL" clId="{FDB479F4-74BA-4CDD-9500-19B0337B71F0}" dt="2022-05-15T16:30:11.224" v="22023"/>
          <ac:spMkLst>
            <pc:docMk/>
            <pc:sldMk cId="170626906" sldId="881"/>
            <ac:spMk id="9" creationId="{4F2475FF-4B5E-47FE-B6F7-11C1BE737D68}"/>
          </ac:spMkLst>
        </pc:spChg>
        <pc:spChg chg="add del mod">
          <ac:chgData name="Alfred Asterjadhi" userId="39de57b9-85c0-4fd1-aaac-8ca2b6560ad0" providerId="ADAL" clId="{FDB479F4-74BA-4CDD-9500-19B0337B71F0}" dt="2022-05-15T16:30:11.224" v="22023"/>
          <ac:spMkLst>
            <pc:docMk/>
            <pc:sldMk cId="170626906" sldId="881"/>
            <ac:spMk id="10" creationId="{49AE8B5B-4611-4C20-99FC-9DD6178DDA40}"/>
          </ac:spMkLst>
        </pc:spChg>
        <pc:spChg chg="add del mod">
          <ac:chgData name="Alfred Asterjadhi" userId="39de57b9-85c0-4fd1-aaac-8ca2b6560ad0" providerId="ADAL" clId="{FDB479F4-74BA-4CDD-9500-19B0337B71F0}" dt="2022-05-15T16:30:11.224" v="22023"/>
          <ac:spMkLst>
            <pc:docMk/>
            <pc:sldMk cId="170626906" sldId="881"/>
            <ac:spMk id="11" creationId="{45755120-A2AE-49DD-A74C-F01279C2075D}"/>
          </ac:spMkLst>
        </pc:spChg>
      </pc:sldChg>
      <pc:sldChg chg="modSp add mod">
        <pc:chgData name="Alfred Asterjadhi" userId="39de57b9-85c0-4fd1-aaac-8ca2b6560ad0" providerId="ADAL" clId="{FDB479F4-74BA-4CDD-9500-19B0337B71F0}" dt="2022-05-16T14:25:51.622" v="22895"/>
        <pc:sldMkLst>
          <pc:docMk/>
          <pc:sldMk cId="268061392" sldId="882"/>
        </pc:sldMkLst>
        <pc:spChg chg="mod">
          <ac:chgData name="Alfred Asterjadhi" userId="39de57b9-85c0-4fd1-aaac-8ca2b6560ad0" providerId="ADAL" clId="{FDB479F4-74BA-4CDD-9500-19B0337B71F0}" dt="2022-05-16T05:10:34.126" v="22212" actId="20577"/>
          <ac:spMkLst>
            <pc:docMk/>
            <pc:sldMk cId="268061392" sldId="882"/>
            <ac:spMk id="2" creationId="{DDF78CE8-C80C-4DE6-8DDD-AFA792511CF9}"/>
          </ac:spMkLst>
        </pc:spChg>
        <pc:spChg chg="mod">
          <ac:chgData name="Alfred Asterjadhi" userId="39de57b9-85c0-4fd1-aaac-8ca2b6560ad0" providerId="ADAL" clId="{FDB479F4-74BA-4CDD-9500-19B0337B71F0}" dt="2022-05-16T14:25:51.622" v="22895"/>
          <ac:spMkLst>
            <pc:docMk/>
            <pc:sldMk cId="268061392" sldId="882"/>
            <ac:spMk id="3" creationId="{3917E3A2-65E2-43CC-8703-41CD0178EDA4}"/>
          </ac:spMkLst>
        </pc:spChg>
      </pc:sldChg>
      <pc:sldChg chg="modSp add mod">
        <pc:chgData name="Alfred Asterjadhi" userId="39de57b9-85c0-4fd1-aaac-8ca2b6560ad0" providerId="ADAL" clId="{FDB479F4-74BA-4CDD-9500-19B0337B71F0}" dt="2022-05-16T14:42:31.124" v="23017" actId="6549"/>
        <pc:sldMkLst>
          <pc:docMk/>
          <pc:sldMk cId="1569288744" sldId="883"/>
        </pc:sldMkLst>
        <pc:spChg chg="mod">
          <ac:chgData name="Alfred Asterjadhi" userId="39de57b9-85c0-4fd1-aaac-8ca2b6560ad0" providerId="ADAL" clId="{FDB479F4-74BA-4CDD-9500-19B0337B71F0}" dt="2022-05-16T14:41:11.451" v="22966" actId="20577"/>
          <ac:spMkLst>
            <pc:docMk/>
            <pc:sldMk cId="1569288744" sldId="883"/>
            <ac:spMk id="2" creationId="{49510D9F-7498-4603-98A7-A6DB1EDD560E}"/>
          </ac:spMkLst>
        </pc:spChg>
        <pc:spChg chg="mod">
          <ac:chgData name="Alfred Asterjadhi" userId="39de57b9-85c0-4fd1-aaac-8ca2b6560ad0" providerId="ADAL" clId="{FDB479F4-74BA-4CDD-9500-19B0337B71F0}" dt="2022-05-16T14:42:31.124" v="23017" actId="6549"/>
          <ac:spMkLst>
            <pc:docMk/>
            <pc:sldMk cId="1569288744" sldId="883"/>
            <ac:spMk id="3" creationId="{93EB16D6-11CB-4092-9D44-C889CC5233EA}"/>
          </ac:spMkLst>
        </pc:spChg>
      </pc:sldChg>
      <pc:sldChg chg="add del">
        <pc:chgData name="Alfred Asterjadhi" userId="39de57b9-85c0-4fd1-aaac-8ca2b6560ad0" providerId="ADAL" clId="{FDB479F4-74BA-4CDD-9500-19B0337B71F0}" dt="2022-05-16T14:40:48.810" v="22961"/>
        <pc:sldMkLst>
          <pc:docMk/>
          <pc:sldMk cId="3956432323" sldId="884"/>
        </pc:sldMkLst>
      </pc:sldChg>
      <pc:sldMasterChg chg="modSp mod">
        <pc:chgData name="Alfred Asterjadhi" userId="39de57b9-85c0-4fd1-aaac-8ca2b6560ad0" providerId="ADAL" clId="{FDB479F4-74BA-4CDD-9500-19B0337B71F0}" dt="2022-05-16T13:21:41.906" v="22318" actId="20577"/>
        <pc:sldMasterMkLst>
          <pc:docMk/>
          <pc:sldMasterMk cId="0" sldId="2147483648"/>
        </pc:sldMasterMkLst>
        <pc:spChg chg="mod">
          <ac:chgData name="Alfred Asterjadhi" userId="39de57b9-85c0-4fd1-aaac-8ca2b6560ad0" providerId="ADAL" clId="{FDB479F4-74BA-4CDD-9500-19B0337B71F0}" dt="2022-05-16T13:21:41.906" v="22318" actId="20577"/>
          <ac:spMkLst>
            <pc:docMk/>
            <pc:sldMasterMk cId="0" sldId="2147483648"/>
            <ac:spMk id="10" creationId="{00000000-0000-0000-0000-000000000000}"/>
          </ac:spMkLst>
        </pc:spChg>
      </pc:sldMasterChg>
    </pc:docChg>
  </pc:docChgLst>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802.11-22/1038r15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73-02-00be-lb266-cr-for-35-13-intra-ppdu-power-save.docx" TargetMode="External"/><Relationship Id="rId7" Type="http://schemas.openxmlformats.org/officeDocument/2006/relationships/hyperlink" Target="https://mentor.ieee.org/802.11/dcn/22/11-22-1199-02-00be-lb266-cr-for-35-17-3-part-1.docx" TargetMode="External"/><Relationship Id="rId2" Type="http://schemas.openxmlformats.org/officeDocument/2006/relationships/hyperlink" Target="https://mentor.ieee.org/802.11/dcn/22/11-22-1050-05-00be-lb266-cr-320mhz-bq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7-00-00be-cr-for-9-2-4-5.docx" TargetMode="External"/><Relationship Id="rId5" Type="http://schemas.openxmlformats.org/officeDocument/2006/relationships/hyperlink" Target="https://mentor.ieee.org/802.11/dcn/22/11-22-1211-03-00be-cr-for-13-part-i.docx" TargetMode="External"/><Relationship Id="rId4" Type="http://schemas.openxmlformats.org/officeDocument/2006/relationships/hyperlink" Target="https://mentor.ieee.org/802.11/dcn/22/11-22-1159-02-00be-lb266-cr-for-clause-35-3.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2/11-22-1270-04-00be-cr-for-power-boost-factor-cids.docx" TargetMode="External"/><Relationship Id="rId3" Type="http://schemas.openxmlformats.org/officeDocument/2006/relationships/hyperlink" Target="https://mentor.ieee.org/802.11/dcn/22/11-22-1619-01-00be-lb266-cr-for-sst-and-a-ppdu.doc" TargetMode="External"/><Relationship Id="rId7"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410-02-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0-03-00be-lb266-cr-for-cids-of-4-3-16a.docx" TargetMode="External"/><Relationship Id="rId11" Type="http://schemas.openxmlformats.org/officeDocument/2006/relationships/hyperlink" Target="https://mentor.ieee.org/802.11/dcn/22/11-22-1481-00-00be-lb266-cr-for-ul-mu-operation-35-5-2-3.docx" TargetMode="External"/><Relationship Id="rId5" Type="http://schemas.openxmlformats.org/officeDocument/2006/relationships/hyperlink" Target="https://mentor.ieee.org/802.11/dcn/22/11-22-1324-02-00be-cr-for-cids-in-35-7-2-part-iii.docx" TargetMode="External"/><Relationship Id="rId10"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311-03-00be-cr-for-clause-6-3-part-2.docx" TargetMode="External"/><Relationship Id="rId9" Type="http://schemas.openxmlformats.org/officeDocument/2006/relationships/hyperlink" Target="https://mentor.ieee.org/802.11/dcn/22/11-22-1307-01-00be-cr-for-9-3-1-19-part1.doc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1/11-21-0706-05-00be-tgbe-coexistence-assessment-document.docx" TargetMode="External"/><Relationship Id="rId2" Type="http://schemas.openxmlformats.org/officeDocument/2006/relationships/hyperlink" Target="https://mentor.ieee.org/802.11/dcn/22/11-22-1544-00-00be-lb-266-cids-on-coexistence-assurance-document.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2/11-22-1470-07-00be-lb266-cr-for-some-cids-in-35-9-35-9-1-35-9-2-35-9-4-and-35-9-4-1.docx" TargetMode="External"/><Relationship Id="rId3" Type="http://schemas.openxmlformats.org/officeDocument/2006/relationships/hyperlink" Target="https://mentor.ieee.org/802.11/dcn/22/11-22-1188-02-00be-cr-for-medium-sync-recovery.docx" TargetMode="External"/><Relationship Id="rId7" Type="http://schemas.openxmlformats.org/officeDocument/2006/relationships/hyperlink" Target="https://mentor.ieee.org/802.11/dcn/22/11-22-1422-02-00be-lb266-resolution-for-comments-related-to-various-aspects-of-mlo.docx" TargetMode="External"/><Relationship Id="rId12"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34-02-00be-lb266-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36-04-00be-cr-for-9-4-2-316-qos-charateristics-element-part-1.docx" TargetMode="External"/><Relationship Id="rId11" Type="http://schemas.openxmlformats.org/officeDocument/2006/relationships/hyperlink" Target="https://mentor.ieee.org/802.11/dcn/22/11-22-1344-03-00be-lb266-cr-for-cids-related-to-35-3-11.docx" TargetMode="External"/><Relationship Id="rId5" Type="http://schemas.openxmlformats.org/officeDocument/2006/relationships/hyperlink" Target="https://mentor.ieee.org/802.11/dcn/22/11-22-1252-04-00be-lb266-cr-for-cids-related-to-35-3-25.docx" TargetMode="External"/><Relationship Id="rId10" Type="http://schemas.openxmlformats.org/officeDocument/2006/relationships/hyperlink" Target="https://mentor.ieee.org/802.11/dcn/22/11-22-1196-05-00be-lb266-clause-3-2-comment-resolutions.doc" TargetMode="External"/><Relationship Id="rId4" Type="http://schemas.openxmlformats.org/officeDocument/2006/relationships/hyperlink" Target="https://mentor.ieee.org/802.11/dcn/22/11-22-1336-03-00be-lb266-resolution-for-comments-related-to-mlo-ba-operation.docx" TargetMode="External"/><Relationship Id="rId9" Type="http://schemas.openxmlformats.org/officeDocument/2006/relationships/hyperlink" Target="https://mentor.ieee.org/802.11/dcn/22/11-22-1233-08-00be-cr-for-35-3-19-part1.docx"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2/11-22-1263-02-00be-lb266-cr-for-txop-return-in-mu-rts-tx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endParaRPr lang="en-US" sz="1800" dirty="0"/>
          </a:p>
          <a:p>
            <a:pPr marL="0" indent="0"/>
            <a:r>
              <a:rPr lang="en-US" sz="1800" dirty="0"/>
              <a:t>Move: Edward Au			Second: Stephen Palm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Dongguk Lim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a:t>
            </a:r>
            <a:r>
              <a:rPr lang="pt-BR" sz="1200" b="0" strike="sngStrike" dirty="0">
                <a:solidFill>
                  <a:srgbClr val="FF0000"/>
                </a:solidFill>
              </a:rPr>
              <a:t>13259</a:t>
            </a:r>
            <a:r>
              <a:rPr lang="pt-BR" sz="1200" b="0" dirty="0">
                <a:solidFill>
                  <a:schemeClr val="tx1"/>
                </a:solidFill>
              </a:rPr>
              <a:t>,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Abhishek Patil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*13259 is removed from this list since it is present in Motion 439 as well (r11 of same doc)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Minyoung Park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endParaRPr lang="en-US" sz="1800" dirty="0"/>
          </a:p>
          <a:p>
            <a:pPr marL="0" indent="0"/>
            <a:r>
              <a:rPr lang="en-US" sz="1800" dirty="0"/>
              <a:t>Move: Laurent Cariou				Second: Subir Das</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solidFill>
                  <a:srgbClr val="FF0000"/>
                </a:solidFill>
                <a:effectLst/>
                <a:ea typeface="Times New Roman" panose="02020603050405020304" pitchFamily="18" charset="0"/>
                <a:cs typeface="Times New Roman" panose="02020603050405020304" pitchFamily="18" charset="0"/>
                <a:hlinkClick r:id="rId2"/>
              </a:rPr>
              <a:t>11-22/1050r5</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3"/>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4"/>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5"/>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6"/>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7"/>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Ming Gan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Stephen Palm		Second: Laurent Cariou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a:t>
            </a:r>
            <a:r>
              <a:rPr lang="en-US" sz="1200" b="0" strike="sngStrike" dirty="0">
                <a:solidFill>
                  <a:srgbClr val="FF0000"/>
                </a:solidFill>
              </a:rPr>
              <a:t>12503, </a:t>
            </a:r>
            <a:r>
              <a:rPr lang="en-US" sz="1200" b="0" dirty="0">
                <a:solidFill>
                  <a:schemeClr val="tx1"/>
                </a:solidFill>
              </a:rPr>
              <a:t>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John Wullert 				Second: Laurent Cariou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Matthew Fischer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Laurent Cariou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Minyoung Park				Second: Matthew Fischer</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676400"/>
            <a:ext cx="7856538" cy="47990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a:t>
            </a:r>
            <a:r>
              <a:rPr lang="en-GB" sz="1200" b="0" strike="sngStrike" dirty="0">
                <a:solidFill>
                  <a:srgbClr val="FF0000"/>
                </a:solidFill>
                <a:effectLst/>
                <a:ea typeface="SimSun" panose="02010600030101010101" pitchFamily="2" charset="-122"/>
              </a:rPr>
              <a:t>13490,</a:t>
            </a:r>
            <a:r>
              <a:rPr lang="en-GB" sz="1200" b="0" dirty="0">
                <a:effectLst/>
                <a:ea typeface="SimSun" panose="02010600030101010101" pitchFamily="2" charset="-122"/>
              </a:rPr>
              <a:t>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[6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a:t>
            </a:r>
            <a:r>
              <a:rPr lang="en-GB" sz="1200" b="0" strike="sngStrike" dirty="0">
                <a:solidFill>
                  <a:srgbClr val="FF0000"/>
                </a:solidFill>
                <a:effectLst/>
                <a:ea typeface="SimSun" panose="02010600030101010101" pitchFamily="2" charset="-122"/>
              </a:rPr>
              <a:t>13352</a:t>
            </a:r>
            <a:r>
              <a:rPr lang="en-GB" sz="1200" b="0" dirty="0">
                <a:effectLst/>
                <a:ea typeface="SimSun" panose="02010600030101010101" pitchFamily="2" charset="-122"/>
              </a:rPr>
              <a:t>, 11324, 10231, 13868, 11558, 14064 in </a:t>
            </a:r>
            <a:r>
              <a:rPr lang="en-GB" sz="1200" b="0" dirty="0">
                <a:effectLst/>
                <a:ea typeface="SimSun" panose="02010600030101010101" pitchFamily="2" charset="-122"/>
                <a:hlinkClick r:id="rId4"/>
              </a:rPr>
              <a:t>11-22/</a:t>
            </a:r>
            <a:r>
              <a:rPr lang="en-US" sz="1200" b="0" dirty="0">
                <a:solidFill>
                  <a:schemeClr val="tx1"/>
                </a:solidFill>
                <a:hlinkClick r:id="rId4"/>
              </a:rPr>
              <a:t>1462r1 </a:t>
            </a:r>
            <a:r>
              <a:rPr lang="en-US" sz="1200" b="0" i="1" dirty="0">
                <a:solidFill>
                  <a:schemeClr val="tx1"/>
                </a:solidFill>
              </a:rPr>
              <a:t>[22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Binita Gupta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r>
              <a:rPr lang="en-US" sz="1200" dirty="0">
                <a:solidFill>
                  <a:srgbClr val="FF0000"/>
                </a:solidFill>
              </a:rPr>
              <a:t>*13352 is removed from this list since it is present in Motion 439 as well</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endParaRPr lang="en-US" altLang="en-US" sz="1800" dirty="0"/>
          </a:p>
          <a:p>
            <a:pPr marL="0" indent="0"/>
            <a:endParaRPr lang="en-US" altLang="en-US" sz="1800" b="1" dirty="0"/>
          </a:p>
          <a:p>
            <a:pPr marL="0" indent="0"/>
            <a:endParaRPr lang="en-US" altLang="en-US" sz="1800" b="1" dirty="0"/>
          </a:p>
          <a:p>
            <a:pPr marL="0" indent="0"/>
            <a:r>
              <a:rPr lang="en-US" sz="1800" dirty="0"/>
              <a:t>Move: Laurent Cariou				Second: Po-Kai Huang</a:t>
            </a:r>
          </a:p>
          <a:p>
            <a:pPr marL="0" indent="0"/>
            <a:r>
              <a:rPr lang="en-US" sz="1800" dirty="0"/>
              <a:t>Discussion: Some discussion.</a:t>
            </a:r>
            <a:endParaRPr lang="en-US" sz="1800" b="0" dirty="0"/>
          </a:p>
          <a:p>
            <a:r>
              <a:rPr lang="en-US" sz="1800" dirty="0"/>
              <a:t>Preliminary Result: 55Y, 7N, 34A (pass)</a:t>
            </a:r>
          </a:p>
          <a:p>
            <a:r>
              <a:rPr lang="en-US" sz="1800" dirty="0"/>
              <a:t>Result:</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Kumail Haider				Second: Stephen Palm</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Ross J. Yu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9148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dirty="0"/>
              <a:t>Move: Dongguk Lim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Stephen Palm				Second: Ming Gan</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Zinan Lin			Second: Ming Gan</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10791, 12540, 12541, 12548, 12549, 12550, 12551, 12552, 13454 in </a:t>
            </a:r>
            <a:r>
              <a:rPr lang="en-US" sz="1200" dirty="0">
                <a:solidFill>
                  <a:schemeClr val="tx1"/>
                </a:solidFill>
                <a:hlinkClick r:id="rId2"/>
              </a:rPr>
              <a:t>11-22/1410r2</a:t>
            </a:r>
            <a:r>
              <a:rPr lang="en-US" sz="1200" dirty="0">
                <a:solidFill>
                  <a:schemeClr val="tx1"/>
                </a:solidFill>
              </a:rPr>
              <a:t> </a:t>
            </a:r>
            <a:r>
              <a:rPr lang="en-US" sz="1200" i="1" dirty="0">
                <a:solidFill>
                  <a:schemeClr val="tx1"/>
                </a:solidFill>
              </a:rPr>
              <a:t>[9 CIDs]</a:t>
            </a:r>
            <a:r>
              <a:rPr lang="en-US" sz="1200" dirty="0">
                <a:solidFill>
                  <a:schemeClr val="tx1"/>
                </a:solidFill>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10110, 10111, 10112, 10113, 10114, 10115, 13434, 13435, 13436, 13441, 13546, 13552, 13565, 13874, 13545, 13558 in </a:t>
            </a:r>
            <a:r>
              <a:rPr lang="en-US" sz="1200" dirty="0">
                <a:effectLst/>
                <a:ea typeface="Calibri" panose="020F0502020204030204" pitchFamily="34" charset="0"/>
                <a:hlinkClick r:id="rId3"/>
              </a:rPr>
              <a:t>11-22/1619r1</a:t>
            </a:r>
            <a:r>
              <a:rPr lang="en-US" sz="1200" dirty="0">
                <a:effectLst/>
                <a:ea typeface="Calibri" panose="020F0502020204030204" pitchFamily="34" charset="0"/>
              </a:rPr>
              <a:t> </a:t>
            </a:r>
            <a:r>
              <a:rPr lang="en-US" sz="1200" i="1" dirty="0">
                <a:effectLst/>
                <a:ea typeface="Calibri" panose="020F0502020204030204" pitchFamily="34" charset="0"/>
              </a:rPr>
              <a:t>[16 CIDs]</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10203, 10449, 12042, 12043, 12899, 12952, 12953, 13301 in </a:t>
            </a:r>
            <a:r>
              <a:rPr lang="en-US" sz="1200" dirty="0">
                <a:effectLst/>
                <a:ea typeface="Calibri" panose="020F0502020204030204" pitchFamily="34" charset="0"/>
                <a:hlinkClick r:id="rId4"/>
              </a:rPr>
              <a:t>11-22/1311r3</a:t>
            </a:r>
            <a:r>
              <a:rPr lang="en-US" sz="1200" dirty="0">
                <a:effectLst/>
                <a:ea typeface="Calibri" panose="020F0502020204030204" pitchFamily="34" charset="0"/>
              </a:rPr>
              <a:t> </a:t>
            </a:r>
            <a:r>
              <a:rPr lang="en-US" sz="1200" i="1" dirty="0">
                <a:effectLst/>
                <a:ea typeface="Calibri" panose="020F0502020204030204" pitchFamily="34" charset="0"/>
              </a:rPr>
              <a:t>[8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12553, 11660 in </a:t>
            </a:r>
            <a:r>
              <a:rPr lang="en-US" sz="1200" dirty="0">
                <a:effectLst/>
                <a:ea typeface="Calibri" panose="020F0502020204030204" pitchFamily="34" charset="0"/>
                <a:hlinkClick r:id="rId5"/>
              </a:rPr>
              <a:t>11-22/1324r2</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10965 </a:t>
            </a:r>
            <a:r>
              <a:rPr lang="en-US" sz="1200" dirty="0">
                <a:effectLst/>
                <a:ea typeface="Calibri" panose="020F0502020204030204" pitchFamily="34" charset="0"/>
              </a:rPr>
              <a:t>in </a:t>
            </a:r>
            <a:r>
              <a:rPr lang="en-US" sz="1200" dirty="0">
                <a:effectLst/>
                <a:ea typeface="Calibri" panose="020F0502020204030204" pitchFamily="34" charset="0"/>
                <a:hlinkClick r:id="rId6"/>
              </a:rPr>
              <a:t>11-22/1120r3</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12033 in </a:t>
            </a:r>
            <a:r>
              <a:rPr lang="en-US" sz="1200" dirty="0">
                <a:effectLst/>
                <a:ea typeface="Calibri" panose="020F0502020204030204" pitchFamily="34" charset="0"/>
                <a:hlinkClick r:id="rId7"/>
              </a:rPr>
              <a:t>11-22/1320r2</a:t>
            </a:r>
            <a:r>
              <a:rPr lang="en-US" sz="1200" dirty="0">
                <a:effectLst/>
                <a:ea typeface="Calibri" panose="020F0502020204030204" pitchFamily="34" charset="0"/>
              </a:rPr>
              <a:t> </a:t>
            </a:r>
            <a:r>
              <a:rPr lang="en-US" sz="1200" i="1" dirty="0">
                <a:effectLst/>
                <a:ea typeface="Calibri" panose="020F0502020204030204" pitchFamily="34" charset="0"/>
              </a:rPr>
              <a:t>[4 CIDs]</a:t>
            </a:r>
            <a:endParaRPr lang="en-US" sz="1200" dirty="0">
              <a:effectLst/>
              <a:ea typeface="Calibri" panose="020F0502020204030204" pitchFamily="34" charset="0"/>
              <a:cs typeface="Times New Roman" panose="02020603050405020304" pitchFamily="18"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10944, 10945, 10946, 10947, 11868 in </a:t>
            </a:r>
            <a:r>
              <a:rPr lang="en-US" sz="1200" dirty="0">
                <a:effectLst/>
                <a:ea typeface="Calibri" panose="020F0502020204030204" pitchFamily="34" charset="0"/>
                <a:hlinkClick r:id="rId8"/>
              </a:rPr>
              <a:t>11-22/1270r4</a:t>
            </a:r>
            <a:r>
              <a:rPr lang="en-US" sz="1200" dirty="0">
                <a:effectLst/>
                <a:ea typeface="Calibri" panose="020F0502020204030204" pitchFamily="34" charset="0"/>
              </a:rPr>
              <a:t> </a:t>
            </a:r>
            <a:r>
              <a:rPr lang="en-US" sz="1200" i="1" dirty="0">
                <a:effectLst/>
                <a:ea typeface="Calibri" panose="020F0502020204030204" pitchFamily="34" charset="0"/>
              </a:rPr>
              <a:t>[5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12048, 12120, 13540, 13541, 13542, 12771, 10972, 11893, 12436, 12772, 13725, 12773, 13543, 13677, 11994, 11894, 10973, 12250, 11895,</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12049, 10792, 10795, 11490, 10793, 10794, 11684, 11685, 13726, 11686,</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13544, 10974, 12957, and 10725 in </a:t>
            </a:r>
            <a:r>
              <a:rPr lang="en-US" sz="1200" dirty="0">
                <a:effectLst/>
                <a:ea typeface="Calibri" panose="020F0502020204030204" pitchFamily="34" charset="0"/>
                <a:hlinkClick r:id="rId9"/>
              </a:rPr>
              <a:t>11-22/1307r1</a:t>
            </a:r>
            <a:r>
              <a:rPr lang="en-US" sz="1200" dirty="0">
                <a:effectLst/>
                <a:ea typeface="Calibri" panose="020F0502020204030204" pitchFamily="34" charset="0"/>
              </a:rPr>
              <a:t> </a:t>
            </a:r>
            <a:r>
              <a:rPr lang="en-US" sz="1200" i="1" dirty="0">
                <a:effectLst/>
                <a:ea typeface="Calibri" panose="020F0502020204030204" pitchFamily="34" charset="0"/>
              </a:rPr>
              <a:t>[33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10328, 10329, 10800, 10803, 11492, 10799, 13455, 13553 in </a:t>
            </a:r>
            <a:r>
              <a:rPr lang="en-US" sz="1200" dirty="0">
                <a:effectLst/>
                <a:ea typeface="Calibri" panose="020F0502020204030204" pitchFamily="34" charset="0"/>
                <a:hlinkClick r:id="rId10"/>
              </a:rPr>
              <a:t>11-22/1617r0</a:t>
            </a:r>
            <a:r>
              <a:rPr lang="en-US" sz="1200" dirty="0">
                <a:effectLst/>
                <a:ea typeface="Calibri" panose="020F0502020204030204" pitchFamily="34" charset="0"/>
              </a:rPr>
              <a:t> </a:t>
            </a:r>
            <a:r>
              <a:rPr lang="en-US" sz="1200" i="1" dirty="0">
                <a:effectLst/>
                <a:ea typeface="Calibri" panose="020F0502020204030204" pitchFamily="34" charset="0"/>
              </a:rPr>
              <a:t>[8 CIDs]</a:t>
            </a:r>
            <a:r>
              <a:rPr lang="en-US" sz="1200" dirty="0">
                <a:effectLst/>
                <a:ea typeface="Calibri" panose="020F0502020204030204" pitchFamily="34" charset="0"/>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13559, 10998, 14007, 12007, 14008, 13969 in </a:t>
            </a:r>
            <a:r>
              <a:rPr lang="en-US" sz="1200" dirty="0">
                <a:effectLst/>
                <a:ea typeface="Calibri" panose="020F0502020204030204" pitchFamily="34" charset="0"/>
                <a:hlinkClick r:id="rId11"/>
              </a:rPr>
              <a:t>11-22/1481r0</a:t>
            </a:r>
            <a:r>
              <a:rPr lang="en-US" sz="1200" dirty="0">
                <a:effectLst/>
                <a:ea typeface="Calibri" panose="020F0502020204030204" pitchFamily="34" charset="0"/>
              </a:rPr>
              <a:t> </a:t>
            </a:r>
            <a:r>
              <a:rPr lang="en-US" sz="1200" i="1" dirty="0">
                <a:effectLst/>
                <a:ea typeface="Calibri" panose="020F0502020204030204" pitchFamily="34" charset="0"/>
              </a:rPr>
              <a:t>[6 CIDs]</a:t>
            </a:r>
            <a:endParaRPr lang="en-US" sz="1200" dirty="0">
              <a:effectLst/>
              <a:ea typeface="Calibri" panose="020F0502020204030204" pitchFamily="34" charset="0"/>
            </a:endParaRPr>
          </a:p>
          <a:p>
            <a:pPr marL="0" indent="0"/>
            <a:r>
              <a:rPr lang="en-US" altLang="en-US" sz="1800" b="1" dirty="0"/>
              <a:t>and incorporate the text changes into the latest TGbe draft.</a:t>
            </a:r>
          </a:p>
          <a:p>
            <a:pPr marL="0" indent="0"/>
            <a:r>
              <a:rPr lang="en-US" sz="1800" dirty="0"/>
              <a:t>Move: Mahmoud Kamel			Second: Ross Jian Yu</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r>
              <a:rPr lang="en-US" sz="1100" i="1" dirty="0"/>
              <a:t>Note: These are comment resolution documents that obtained ≥ 75% support during the straw poll phase during the Wednesday/Thursday sessions</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60104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11142, 11143, 11144, 11145, 11146, 1147, 11148, 11149, 11150 in </a:t>
            </a:r>
            <a:r>
              <a:rPr lang="en-US" sz="1200" dirty="0">
                <a:effectLst/>
                <a:latin typeface="Times New Roman" panose="02020603050405020304" pitchFamily="18" charset="0"/>
                <a:ea typeface="Calibri" panose="020F0502020204030204" pitchFamily="34" charset="0"/>
                <a:hlinkClick r:id="rId2"/>
              </a:rPr>
              <a:t>11-22/1544r0</a:t>
            </a:r>
            <a:r>
              <a:rPr lang="en-US" sz="1200" dirty="0">
                <a:effectLst/>
                <a:latin typeface="Times New Roman" panose="02020603050405020304" pitchFamily="18" charset="0"/>
                <a:ea typeface="Calibri" panose="020F0502020204030204" pitchFamily="34" charset="0"/>
              </a:rPr>
              <a:t> </a:t>
            </a:r>
            <a:r>
              <a:rPr lang="en-US" sz="1200" i="1" dirty="0">
                <a:effectLst/>
                <a:latin typeface="Times New Roman" panose="02020603050405020304" pitchFamily="18" charset="0"/>
                <a:ea typeface="Calibri" panose="020F0502020204030204" pitchFamily="34" charset="0"/>
              </a:rPr>
              <a:t>[9 CIDs]</a:t>
            </a:r>
            <a:endParaRPr lang="en-US" sz="1200" i="1"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altLang="en-US" sz="1600" b="1" dirty="0"/>
              <a:t>and incorporate the text changes into the TG</a:t>
            </a:r>
            <a:r>
              <a:rPr lang="en-US" sz="1600" dirty="0">
                <a:effectLst/>
                <a:latin typeface="Times New Roman" panose="02020603050405020304" pitchFamily="18" charset="0"/>
                <a:ea typeface="Calibri" panose="020F0502020204030204" pitchFamily="34" charset="0"/>
              </a:rPr>
              <a:t>be CA doc (i.e., </a:t>
            </a:r>
            <a:r>
              <a:rPr lang="en-US" sz="1600" dirty="0">
                <a:effectLst/>
                <a:latin typeface="Times New Roman" panose="02020603050405020304" pitchFamily="18" charset="0"/>
                <a:ea typeface="Calibri" panose="020F0502020204030204" pitchFamily="34" charset="0"/>
                <a:hlinkClick r:id="rId3"/>
              </a:rPr>
              <a:t>11-21/706r5</a:t>
            </a:r>
            <a:r>
              <a:rPr lang="en-US" sz="1600" dirty="0">
                <a:effectLst/>
                <a:latin typeface="Times New Roman" panose="02020603050405020304" pitchFamily="18" charset="0"/>
                <a:ea typeface="Calibri" panose="020F0502020204030204" pitchFamily="34" charset="0"/>
              </a:rPr>
              <a:t>)</a:t>
            </a:r>
            <a:r>
              <a:rPr lang="en-US" altLang="en-US" sz="1600" b="1" dirty="0"/>
              <a:t>.</a:t>
            </a:r>
          </a:p>
          <a:p>
            <a:pPr marL="400050" lvl="1" indent="0"/>
            <a:endParaRPr lang="en-US" sz="1200" dirty="0">
              <a:solidFill>
                <a:schemeClr val="tx1"/>
              </a:solidFill>
            </a:endParaRPr>
          </a:p>
          <a:p>
            <a:pPr marL="0" indent="0"/>
            <a:r>
              <a:rPr lang="en-US" sz="1600" dirty="0"/>
              <a:t>Move: Sigurd Schelstraete			Second: Stephen Palm</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Wednesday/Thursday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05121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443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11076, 11077, 10012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Po-Kai Huang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73076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13411, 13416, 14000, 11454, 11455 in </a:t>
            </a:r>
            <a:r>
              <a:rPr lang="en-US" sz="1100" b="0" kern="100" dirty="0">
                <a:effectLst/>
                <a:ea typeface="Malgun Gothic" panose="020B0503020000020004" pitchFamily="34" charset="-127"/>
                <a:cs typeface="Times New Roman" panose="02020603050405020304" pitchFamily="18" charset="0"/>
                <a:hlinkClick r:id="rId2"/>
              </a:rPr>
              <a:t>11-22/1434r2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[5 CIDs] &amp; </a:t>
            </a:r>
            <a:r>
              <a:rPr lang="en-US" sz="1100" b="0" kern="100" dirty="0">
                <a:effectLst/>
                <a:ea typeface="Malgun Gothic" panose="020B0503020000020004" pitchFamily="34" charset="-127"/>
                <a:cs typeface="Times New Roman" panose="02020603050405020304" pitchFamily="18" charset="0"/>
              </a:rPr>
              <a:t>11581, 11452, 13402, 13404 in </a:t>
            </a:r>
            <a:r>
              <a:rPr lang="en-US" sz="1100" b="0" kern="100" dirty="0">
                <a:effectLst/>
                <a:ea typeface="Malgun Gothic" panose="020B0503020000020004" pitchFamily="34" charset="-127"/>
                <a:cs typeface="Times New Roman" panose="02020603050405020304" pitchFamily="18" charset="0"/>
                <a:hlinkClick r:id="rId3"/>
              </a:rPr>
              <a:t>11-22/1188r2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11374, 10346, 11371, 11372, 11613, 10349, 10350, 11612, 12446 in </a:t>
            </a:r>
            <a:r>
              <a:rPr lang="en-US" sz="1100" b="0" kern="100" dirty="0">
                <a:effectLst/>
                <a:ea typeface="Malgun Gothic" panose="020B0503020000020004" pitchFamily="34" charset="-127"/>
                <a:cs typeface="Times New Roman" panose="02020603050405020304" pitchFamily="18" charset="0"/>
                <a:hlinkClick r:id="rId4"/>
              </a:rPr>
              <a:t>11-22/1336r3</a:t>
            </a:r>
            <a:r>
              <a:rPr lang="en-US" sz="1100" b="0" kern="100" dirty="0">
                <a:effectLst/>
                <a:ea typeface="Malgun Gothic" panose="020B0503020000020004" pitchFamily="34" charset="-127"/>
                <a:cs typeface="Times New Roman" panose="02020603050405020304" pitchFamily="18" charset="0"/>
              </a:rPr>
              <a:t> </a:t>
            </a:r>
            <a:r>
              <a:rPr lang="en-US" sz="1100" b="0" i="1" kern="100" dirty="0">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10661, 13010, 13824, 13011, 12685, 10662, 10663, 10087, 10664</a:t>
            </a:r>
            <a:r>
              <a:rPr lang="en-US" sz="1100" b="0" kern="100" dirty="0">
                <a:ea typeface="Malgun Gothic" panose="020B0503020000020004" pitchFamily="34" charset="-127"/>
                <a:cs typeface="Times New Roman" panose="02020603050405020304" pitchFamily="18" charset="0"/>
              </a:rPr>
              <a:t> in </a:t>
            </a:r>
            <a:r>
              <a:rPr lang="en-US" sz="1100" b="0" kern="100" dirty="0">
                <a:ea typeface="Malgun Gothic" panose="020B0503020000020004" pitchFamily="34" charset="-127"/>
                <a:cs typeface="Times New Roman" panose="02020603050405020304" pitchFamily="18" charset="0"/>
                <a:hlinkClick r:id="rId5"/>
              </a:rPr>
              <a:t>11-22/1252r4</a:t>
            </a:r>
            <a:r>
              <a:rPr lang="en-US" sz="1100" b="0" kern="100" dirty="0">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10070, 10424, 10425, 10704, 11523, 11524, 11525, 11699, 11954 in </a:t>
            </a:r>
            <a:r>
              <a:rPr lang="en-US" sz="1100" b="0" kern="100" dirty="0">
                <a:effectLst/>
                <a:ea typeface="Malgun Gothic" panose="020B0503020000020004" pitchFamily="34" charset="-127"/>
                <a:cs typeface="Times New Roman" panose="02020603050405020304" pitchFamily="18" charset="0"/>
                <a:hlinkClick r:id="rId6"/>
              </a:rPr>
              <a:t>11-22/1436r2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13637, 13016, 10684, 10685, 13838, 11705, 13034, 13035, 13831 in 11-22/1470r7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10896, 12280, 13008 in </a:t>
            </a:r>
            <a:r>
              <a:rPr lang="en-US" sz="1100" b="0" kern="100" dirty="0">
                <a:effectLst/>
                <a:ea typeface="Malgun Gothic" panose="020B0503020000020004" pitchFamily="34" charset="-127"/>
                <a:cs typeface="Times New Roman" panose="02020603050405020304" pitchFamily="18" charset="0"/>
                <a:hlinkClick r:id="rId7"/>
              </a:rPr>
              <a:t>11-22/1422r2</a:t>
            </a:r>
            <a:r>
              <a:rPr lang="en-US" sz="1100" b="0" kern="100" dirty="0">
                <a:effectLst/>
                <a:ea typeface="Malgun Gothic" panose="020B0503020000020004" pitchFamily="34" charset="-127"/>
                <a:cs typeface="Times New Roman" panose="02020603050405020304" pitchFamily="18" charset="0"/>
              </a:rPr>
              <a:t> &amp; 10689 in </a:t>
            </a:r>
            <a:r>
              <a:rPr lang="en-US" sz="1100" b="0" kern="100" dirty="0">
                <a:effectLst/>
                <a:ea typeface="Malgun Gothic" panose="020B0503020000020004" pitchFamily="34" charset="-127"/>
                <a:cs typeface="Times New Roman" panose="02020603050405020304" pitchFamily="18" charset="0"/>
                <a:hlinkClick r:id="rId8"/>
              </a:rPr>
              <a:t>11-22/1470r7</a:t>
            </a:r>
            <a:r>
              <a:rPr lang="en-US" sz="1100" b="0" kern="100" dirty="0">
                <a:effectLst/>
                <a:ea typeface="Malgun Gothic" panose="020B0503020000020004" pitchFamily="34" charset="-127"/>
                <a:cs typeface="Times New Roman" panose="02020603050405020304" pitchFamily="18" charset="0"/>
              </a:rPr>
              <a:t> &amp; 10900, 12284, 13653 in </a:t>
            </a:r>
            <a:r>
              <a:rPr lang="en-US" sz="1100" b="0" kern="100" dirty="0">
                <a:effectLst/>
                <a:ea typeface="Malgun Gothic" panose="020B0503020000020004" pitchFamily="34" charset="-127"/>
                <a:cs typeface="Times New Roman" panose="02020603050405020304" pitchFamily="18" charset="0"/>
                <a:hlinkClick r:id="rId9"/>
              </a:rPr>
              <a:t>11-22/1233r8</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10440, 11171, 11816, 12217 in </a:t>
            </a:r>
            <a:r>
              <a:rPr lang="en-US" sz="1100" b="0" kern="100" dirty="0">
                <a:effectLst/>
                <a:ea typeface="Malgun Gothic" panose="020B0503020000020004" pitchFamily="34" charset="-127"/>
                <a:cs typeface="Times New Roman" panose="02020603050405020304" pitchFamily="18" charset="0"/>
                <a:hlinkClick r:id="rId10"/>
              </a:rPr>
              <a:t>11-22/1196r5</a:t>
            </a:r>
            <a:r>
              <a:rPr lang="en-US" sz="1100" b="0" kern="100" dirty="0">
                <a:effectLst/>
                <a:ea typeface="Malgun Gothic" panose="020B0503020000020004" pitchFamily="34" charset="-127"/>
                <a:cs typeface="Times New Roman" panose="02020603050405020304" pitchFamily="18" charset="0"/>
              </a:rPr>
              <a:t> &amp; 14118, 13917 in </a:t>
            </a:r>
            <a:r>
              <a:rPr lang="en-US" sz="1100" b="0" kern="100" dirty="0">
                <a:effectLst/>
                <a:ea typeface="Malgun Gothic" panose="020B0503020000020004" pitchFamily="34" charset="-127"/>
                <a:cs typeface="Times New Roman" panose="02020603050405020304" pitchFamily="18" charset="0"/>
                <a:hlinkClick r:id="rId11"/>
              </a:rPr>
              <a:t>11-22/1344r3</a:t>
            </a:r>
            <a:r>
              <a:rPr lang="en-US" sz="1100" b="0" kern="100" dirty="0">
                <a:effectLst/>
                <a:ea typeface="Malgun Gothic" panose="020B0503020000020004" pitchFamily="34" charset="-127"/>
                <a:cs typeface="Times New Roman" panose="02020603050405020304" pitchFamily="18" charset="0"/>
              </a:rPr>
              <a:t> &amp; 12625 in </a:t>
            </a:r>
            <a:r>
              <a:rPr lang="en-US" sz="1100" b="0" kern="100" dirty="0">
                <a:effectLst/>
                <a:ea typeface="Malgun Gothic" panose="020B0503020000020004" pitchFamily="34" charset="-127"/>
                <a:cs typeface="Times New Roman" panose="02020603050405020304" pitchFamily="18" charset="0"/>
                <a:hlinkClick r:id="rId12"/>
              </a:rPr>
              <a:t>11-22/1429r3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12468, 12719, 12831, 12833, 12971, 12972, 13110, 13218, 13219, 13247, 13485, 13486, 13488 in </a:t>
            </a:r>
            <a:r>
              <a:rPr lang="en-US" sz="1100" b="0" kern="100" dirty="0">
                <a:effectLst/>
                <a:ea typeface="Malgun Gothic" panose="020B0503020000020004" pitchFamily="34" charset="-127"/>
                <a:cs typeface="Times New Roman" panose="02020603050405020304" pitchFamily="18" charset="0"/>
                <a:hlinkClick r:id="rId6"/>
              </a:rPr>
              <a:t>11-22/1436r4</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[13 CIDs]</a:t>
            </a:r>
            <a:endParaRPr lang="en-US" sz="11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Duncan Ho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2250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445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12249 in </a:t>
            </a:r>
            <a:r>
              <a:rPr lang="en-US" sz="1200" b="0" dirty="0">
                <a:effectLst/>
                <a:ea typeface="Calibri" panose="020F0502020204030204" pitchFamily="34" charset="0"/>
              </a:rPr>
              <a:t>11-22/1048r1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12618, 10718, 13280, 14018 in </a:t>
            </a:r>
            <a:r>
              <a:rPr lang="en-US" sz="1200" b="0" dirty="0">
                <a:effectLst/>
                <a:ea typeface="Calibri" panose="020F0502020204030204" pitchFamily="34" charset="0"/>
              </a:rPr>
              <a:t>11-22/1487r4 </a:t>
            </a:r>
            <a:r>
              <a:rPr lang="en-US" sz="1200" b="0" i="1" dirty="0">
                <a:solidFill>
                  <a:schemeClr val="tx1"/>
                </a:solidFill>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10406 in </a:t>
            </a:r>
            <a:r>
              <a:rPr lang="en-US" sz="1200" b="0" dirty="0">
                <a:effectLst/>
                <a:ea typeface="Calibri" panose="020F0502020204030204" pitchFamily="34" charset="0"/>
              </a:rPr>
              <a:t>11-22/1364r2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11995 in 22/1617r0 </a:t>
            </a:r>
            <a:r>
              <a:rPr lang="en-US" sz="1200" b="0" i="1" dirty="0">
                <a:solidFill>
                  <a:schemeClr val="tx1"/>
                </a:solidFill>
              </a:rPr>
              <a:t>[1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12503, in </a:t>
            </a:r>
            <a:r>
              <a:rPr lang="en-US" sz="1200" b="0" dirty="0">
                <a:solidFill>
                  <a:schemeClr val="tx1"/>
                </a:solidFill>
                <a:hlinkClick r:id="rId2"/>
              </a:rPr>
              <a:t>11-22/1263r2</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Binita Gupta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887719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446</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D2.2 draft after incorporating the approved changes as specified in </a:t>
            </a:r>
            <a:r>
              <a:rPr lang="en-US" sz="2400" dirty="0">
                <a:solidFill>
                  <a:schemeClr val="tx1"/>
                </a:solidFill>
              </a:rPr>
              <a:t>Motions 415 to 445 (motions with numerical values)</a:t>
            </a:r>
            <a:r>
              <a:rPr lang="en-US" sz="2400" dirty="0"/>
              <a:t>.</a:t>
            </a:r>
          </a:p>
          <a:p>
            <a:pPr marL="0" indent="0"/>
            <a:endParaRPr lang="en-US" sz="2400" dirty="0"/>
          </a:p>
          <a:p>
            <a:pPr marL="0" indent="0"/>
            <a:r>
              <a:rPr lang="en-US" sz="2400" dirty="0"/>
              <a:t>Move: Abhishek Patil		Second: Chunyu Hu</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1810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in Bangkok, Thailand, for the purpose of TGbe comment resolution and consideration of document submissions</a:t>
            </a:r>
          </a:p>
          <a:p>
            <a:endParaRPr lang="en-US" altLang="en-US" dirty="0"/>
          </a:p>
          <a:p>
            <a:r>
              <a:rPr lang="en-US" dirty="0"/>
              <a:t>Move: Ming Gan			Second: George Cherian</a:t>
            </a:r>
          </a:p>
          <a:p>
            <a:r>
              <a:rPr lang="en-US" dirty="0"/>
              <a:t>Discussion: missing location, added.</a:t>
            </a:r>
          </a:p>
          <a:p>
            <a:r>
              <a:rPr lang="en-US" dirty="0">
                <a:solidFill>
                  <a:schemeClr val="tx1"/>
                </a:solidFill>
              </a:rPr>
              <a:t>Preliminary Result: 58Y, 8N, 23A (pass)</a:t>
            </a:r>
          </a:p>
          <a:p>
            <a:r>
              <a:rPr lang="en-US" dirty="0">
                <a:solidFill>
                  <a:schemeClr val="tx1"/>
                </a:solidFill>
              </a:rPr>
              <a:t>Result:</a:t>
            </a:r>
            <a:endParaRPr lang="en-US" dirty="0"/>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194377</TotalTime>
  <Words>9809</Words>
  <Application>Microsoft Office PowerPoint</Application>
  <PresentationFormat>On-screen Show (4:3)</PresentationFormat>
  <Paragraphs>811</Paragraphs>
  <Slides>59</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5" baseType="lpstr">
      <vt:lpstr>Arial</vt:lpstr>
      <vt:lpstr>Arial Black</vt:lpstr>
      <vt:lpstr>Consolas</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Motions on September 15th</vt:lpstr>
      <vt:lpstr>Motion 438 (PHY)</vt:lpstr>
      <vt:lpstr>Motion 439 (MAC)</vt:lpstr>
      <vt:lpstr>Motion 440 (Joint)</vt:lpstr>
      <vt:lpstr>Motion 441 (Joint)</vt:lpstr>
      <vt:lpstr>Motion 442 (Joint)</vt:lpstr>
      <vt:lpstr>Motion 443 (Withdrawal)</vt:lpstr>
      <vt:lpstr>Motion 444 (MAC)</vt:lpstr>
      <vt:lpstr>Motion 445 (MAC/Joint)</vt:lpstr>
      <vt:lpstr>Motion 446</vt:lpstr>
      <vt:lpstr>TGbe MAC November Ad-Hoc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2328</cp:revision>
  <cp:lastPrinted>1601-01-01T00:00:00Z</cp:lastPrinted>
  <dcterms:created xsi:type="dcterms:W3CDTF">2017-01-26T15:28:16Z</dcterms:created>
  <dcterms:modified xsi:type="dcterms:W3CDTF">2022-09-16T01:01:15Z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