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2"/>
  </p:notesMasterIdLst>
  <p:handoutMasterIdLst>
    <p:handoutMasterId r:id="rId63"/>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08" r:id="rId6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912E3-C68F-4EB4-B761-6872A989CEE2}" v="271" dt="2022-09-15T22:42:37.57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906" autoAdjust="0"/>
    <p:restoredTop sz="94660"/>
  </p:normalViewPr>
  <p:slideViewPr>
    <p:cSldViewPr>
      <p:cViewPr varScale="1">
        <p:scale>
          <a:sx n="115" d="100"/>
          <a:sy n="115" d="100"/>
        </p:scale>
        <p:origin x="124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tableStyles" Target="tableStyle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C489C69-139F-4CC2-9B7D-F9075AFF035B}"/>
    <pc:docChg chg="undo custSel addSld modSld">
      <pc:chgData name="Alfred Asterjadhi" userId="39de57b9-85c0-4fd1-aaac-8ca2b6560ad0" providerId="ADAL" clId="{6C489C69-139F-4CC2-9B7D-F9075AFF035B}" dt="2021-09-30T21:53:13.737" v="394" actId="20577"/>
      <pc:docMkLst>
        <pc:docMk/>
      </pc:docMkLst>
      <pc:sldChg chg="modSp add mod">
        <pc:chgData name="Alfred Asterjadhi" userId="39de57b9-85c0-4fd1-aaac-8ca2b6560ad0" providerId="ADAL" clId="{6C489C69-139F-4CC2-9B7D-F9075AFF035B}" dt="2021-09-28T02:44:02.400" v="14" actId="20577"/>
        <pc:sldMkLst>
          <pc:docMk/>
          <pc:sldMk cId="3215898965" sldId="674"/>
        </pc:sldMkLst>
        <pc:spChg chg="mod">
          <ac:chgData name="Alfred Asterjadhi" userId="39de57b9-85c0-4fd1-aaac-8ca2b6560ad0" providerId="ADAL" clId="{6C489C69-139F-4CC2-9B7D-F9075AFF035B}" dt="2021-09-28T02:44:02.400" v="14" actId="20577"/>
          <ac:spMkLst>
            <pc:docMk/>
            <pc:sldMk cId="3215898965" sldId="674"/>
            <ac:spMk id="6" creationId="{7488035E-BDAD-477C-AA55-E8989C4B7B8C}"/>
          </ac:spMkLst>
        </pc:spChg>
        <pc:spChg chg="mod">
          <ac:chgData name="Alfred Asterjadhi" userId="39de57b9-85c0-4fd1-aaac-8ca2b6560ad0" providerId="ADAL" clId="{6C489C69-139F-4CC2-9B7D-F9075AFF035B}" dt="2021-09-28T02:43:48.457" v="6" actId="20577"/>
          <ac:spMkLst>
            <pc:docMk/>
            <pc:sldMk cId="3215898965" sldId="674"/>
            <ac:spMk id="7" creationId="{3126AA10-DC1C-4E34-80DA-B427588F2BD9}"/>
          </ac:spMkLst>
        </pc:spChg>
      </pc:sldChg>
      <pc:sldChg chg="modSp add mod">
        <pc:chgData name="Alfred Asterjadhi" userId="39de57b9-85c0-4fd1-aaac-8ca2b6560ad0" providerId="ADAL" clId="{6C489C69-139F-4CC2-9B7D-F9075AFF035B}" dt="2021-09-28T15:21:02.616" v="212" actId="403"/>
        <pc:sldMkLst>
          <pc:docMk/>
          <pc:sldMk cId="2567895018" sldId="675"/>
        </pc:sldMkLst>
        <pc:spChg chg="mod">
          <ac:chgData name="Alfred Asterjadhi" userId="39de57b9-85c0-4fd1-aaac-8ca2b6560ad0" providerId="ADAL" clId="{6C489C69-139F-4CC2-9B7D-F9075AFF035B}" dt="2021-09-28T02:44:13.842" v="27" actId="20577"/>
          <ac:spMkLst>
            <pc:docMk/>
            <pc:sldMk cId="2567895018" sldId="675"/>
            <ac:spMk id="2" creationId="{12372A2F-8025-42D4-B5ED-6E7667DF00C8}"/>
          </ac:spMkLst>
        </pc:spChg>
        <pc:spChg chg="mod">
          <ac:chgData name="Alfred Asterjadhi" userId="39de57b9-85c0-4fd1-aaac-8ca2b6560ad0" providerId="ADAL" clId="{6C489C69-139F-4CC2-9B7D-F9075AFF035B}" dt="2021-09-28T02:44:09.836" v="25" actId="20577"/>
          <ac:spMkLst>
            <pc:docMk/>
            <pc:sldMk cId="2567895018" sldId="675"/>
            <ac:spMk id="6" creationId="{B63EF7E7-1362-4206-B209-115D49A6AA5A}"/>
          </ac:spMkLst>
        </pc:spChg>
        <pc:spChg chg="mod">
          <ac:chgData name="Alfred Asterjadhi" userId="39de57b9-85c0-4fd1-aaac-8ca2b6560ad0" providerId="ADAL" clId="{6C489C69-139F-4CC2-9B7D-F9075AFF035B}" dt="2021-09-28T15:21:02.616" v="212" actId="403"/>
          <ac:spMkLst>
            <pc:docMk/>
            <pc:sldMk cId="2567895018" sldId="675"/>
            <ac:spMk id="10" creationId="{99A414B4-2CCE-47B7-A036-CF3630BA2538}"/>
          </ac:spMkLst>
        </pc:spChg>
      </pc:sldChg>
      <pc:sldChg chg="modSp add mod">
        <pc:chgData name="Alfred Asterjadhi" userId="39de57b9-85c0-4fd1-aaac-8ca2b6560ad0" providerId="ADAL" clId="{6C489C69-139F-4CC2-9B7D-F9075AFF035B}" dt="2021-09-28T15:30:19.723" v="280" actId="20577"/>
        <pc:sldMkLst>
          <pc:docMk/>
          <pc:sldMk cId="1977230471" sldId="676"/>
        </pc:sldMkLst>
        <pc:spChg chg="mod">
          <ac:chgData name="Alfred Asterjadhi" userId="39de57b9-85c0-4fd1-aaac-8ca2b6560ad0" providerId="ADAL" clId="{6C489C69-139F-4CC2-9B7D-F9075AFF035B}" dt="2021-09-28T02:45:02.653" v="50" actId="20577"/>
          <ac:spMkLst>
            <pc:docMk/>
            <pc:sldMk cId="1977230471" sldId="676"/>
            <ac:spMk id="2" creationId="{12372A2F-8025-42D4-B5ED-6E7667DF00C8}"/>
          </ac:spMkLst>
        </pc:spChg>
        <pc:spChg chg="mod">
          <ac:chgData name="Alfred Asterjadhi" userId="39de57b9-85c0-4fd1-aaac-8ca2b6560ad0" providerId="ADAL" clId="{6C489C69-139F-4CC2-9B7D-F9075AFF035B}" dt="2021-09-28T15:30:19.723" v="280" actId="20577"/>
          <ac:spMkLst>
            <pc:docMk/>
            <pc:sldMk cId="1977230471" sldId="676"/>
            <ac:spMk id="10" creationId="{99A414B4-2CCE-47B7-A036-CF3630BA2538}"/>
          </ac:spMkLst>
        </pc:spChg>
      </pc:sldChg>
      <pc:sldChg chg="modSp add mod">
        <pc:chgData name="Alfred Asterjadhi" userId="39de57b9-85c0-4fd1-aaac-8ca2b6560ad0" providerId="ADAL" clId="{6C489C69-139F-4CC2-9B7D-F9075AFF035B}" dt="2021-09-30T21:53:13.737" v="394" actId="20577"/>
        <pc:sldMkLst>
          <pc:docMk/>
          <pc:sldMk cId="859615837" sldId="677"/>
        </pc:sldMkLst>
        <pc:spChg chg="mod">
          <ac:chgData name="Alfred Asterjadhi" userId="39de57b9-85c0-4fd1-aaac-8ca2b6560ad0" providerId="ADAL" clId="{6C489C69-139F-4CC2-9B7D-F9075AFF035B}" dt="2021-09-28T15:29:47.260" v="270" actId="20577"/>
          <ac:spMkLst>
            <pc:docMk/>
            <pc:sldMk cId="859615837" sldId="677"/>
            <ac:spMk id="2" creationId="{12372A2F-8025-42D4-B5ED-6E7667DF00C8}"/>
          </ac:spMkLst>
        </pc:spChg>
        <pc:spChg chg="mod">
          <ac:chgData name="Alfred Asterjadhi" userId="39de57b9-85c0-4fd1-aaac-8ca2b6560ad0" providerId="ADAL" clId="{6C489C69-139F-4CC2-9B7D-F9075AFF035B}" dt="2021-09-30T21:53:13.737" v="394" actId="20577"/>
          <ac:spMkLst>
            <pc:docMk/>
            <pc:sldMk cId="859615837" sldId="677"/>
            <ac:spMk id="10" creationId="{99A414B4-2CCE-47B7-A036-CF3630BA2538}"/>
          </ac:spMkLst>
        </pc:spChg>
      </pc:sldChg>
      <pc:sldChg chg="modSp add mod">
        <pc:chgData name="Alfred Asterjadhi" userId="39de57b9-85c0-4fd1-aaac-8ca2b6560ad0" providerId="ADAL" clId="{6C489C69-139F-4CC2-9B7D-F9075AFF035B}" dt="2021-09-30T21:46:52.423" v="317" actId="20577"/>
        <pc:sldMkLst>
          <pc:docMk/>
          <pc:sldMk cId="3512849412" sldId="678"/>
        </pc:sldMkLst>
        <pc:spChg chg="mod">
          <ac:chgData name="Alfred Asterjadhi" userId="39de57b9-85c0-4fd1-aaac-8ca2b6560ad0" providerId="ADAL" clId="{6C489C69-139F-4CC2-9B7D-F9075AFF035B}" dt="2021-09-30T21:45:36.591" v="296" actId="20577"/>
          <ac:spMkLst>
            <pc:docMk/>
            <pc:sldMk cId="3512849412" sldId="678"/>
            <ac:spMk id="2" creationId="{12372A2F-8025-42D4-B5ED-6E7667DF00C8}"/>
          </ac:spMkLst>
        </pc:spChg>
        <pc:spChg chg="mod">
          <ac:chgData name="Alfred Asterjadhi" userId="39de57b9-85c0-4fd1-aaac-8ca2b6560ad0" providerId="ADAL" clId="{6C489C69-139F-4CC2-9B7D-F9075AFF035B}" dt="2021-09-30T21:46:52.423" v="317" actId="20577"/>
          <ac:spMkLst>
            <pc:docMk/>
            <pc:sldMk cId="3512849412" sldId="678"/>
            <ac:spMk id="10" creationId="{99A414B4-2CCE-47B7-A036-CF3630BA2538}"/>
          </ac:spMkLst>
        </pc:spChg>
      </pc:sldChg>
    </pc:docChg>
  </pc:docChgLst>
  <pc:docChgLst>
    <pc:chgData name="Alfred Asterjadhi" userId="39de57b9-85c0-4fd1-aaac-8ca2b6560ad0" providerId="ADAL" clId="{B086FEFA-6DDE-4081-8649-69C8CEA71D5A}"/>
    <pc:docChg chg="undo redo custSel addSld delSld modSld sldOrd modMainMaster">
      <pc:chgData name="Alfred Asterjadhi" userId="39de57b9-85c0-4fd1-aaac-8ca2b6560ad0" providerId="ADAL" clId="{B086FEFA-6DDE-4081-8649-69C8CEA71D5A}" dt="2022-03-12T16:46:00.424" v="4114" actId="20577"/>
      <pc:docMkLst>
        <pc:docMk/>
      </pc:docMkLst>
      <pc:sldChg chg="modSp mod">
        <pc:chgData name="Alfred Asterjadhi" userId="39de57b9-85c0-4fd1-aaac-8ca2b6560ad0" providerId="ADAL" clId="{B086FEFA-6DDE-4081-8649-69C8CEA71D5A}" dt="2022-02-25T18:37:09.090" v="1333" actId="20577"/>
        <pc:sldMkLst>
          <pc:docMk/>
          <pc:sldMk cId="1936314469" sldId="732"/>
        </pc:sldMkLst>
        <pc:spChg chg="mod">
          <ac:chgData name="Alfred Asterjadhi" userId="39de57b9-85c0-4fd1-aaac-8ca2b6560ad0" providerId="ADAL" clId="{B086FEFA-6DDE-4081-8649-69C8CEA71D5A}" dt="2022-02-25T18:37:09.090" v="1333" actId="20577"/>
          <ac:spMkLst>
            <pc:docMk/>
            <pc:sldMk cId="1936314469" sldId="732"/>
            <ac:spMk id="6" creationId="{7488035E-BDAD-477C-AA55-E8989C4B7B8C}"/>
          </ac:spMkLst>
        </pc:spChg>
        <pc:spChg chg="mod">
          <ac:chgData name="Alfred Asterjadhi" userId="39de57b9-85c0-4fd1-aaac-8ca2b6560ad0" providerId="ADAL" clId="{B086FEFA-6DDE-4081-8649-69C8CEA71D5A}" dt="2022-02-25T18:37:01.120" v="1328" actId="20577"/>
          <ac:spMkLst>
            <pc:docMk/>
            <pc:sldMk cId="1936314469" sldId="732"/>
            <ac:spMk id="7" creationId="{3126AA10-DC1C-4E34-80DA-B427588F2BD9}"/>
          </ac:spMkLst>
        </pc:spChg>
      </pc:sldChg>
      <pc:sldChg chg="modSp mod">
        <pc:chgData name="Alfred Asterjadhi" userId="39de57b9-85c0-4fd1-aaac-8ca2b6560ad0" providerId="ADAL" clId="{B086FEFA-6DDE-4081-8649-69C8CEA71D5A}" dt="2022-03-09T15:07:36.590" v="2237"/>
        <pc:sldMkLst>
          <pc:docMk/>
          <pc:sldMk cId="3835701283" sldId="733"/>
        </pc:sldMkLst>
        <pc:spChg chg="mod">
          <ac:chgData name="Alfred Asterjadhi" userId="39de57b9-85c0-4fd1-aaac-8ca2b6560ad0" providerId="ADAL" clId="{B086FEFA-6DDE-4081-8649-69C8CEA71D5A}" dt="2022-02-25T18:37:19.780" v="1337"/>
          <ac:spMkLst>
            <pc:docMk/>
            <pc:sldMk cId="3835701283" sldId="733"/>
            <ac:spMk id="6" creationId="{B63EF7E7-1362-4206-B209-115D49A6AA5A}"/>
          </ac:spMkLst>
        </pc:spChg>
        <pc:spChg chg="mod">
          <ac:chgData name="Alfred Asterjadhi" userId="39de57b9-85c0-4fd1-aaac-8ca2b6560ad0" providerId="ADAL" clId="{B086FEFA-6DDE-4081-8649-69C8CEA71D5A}" dt="2022-03-09T15:07:36.590" v="2237"/>
          <ac:spMkLst>
            <pc:docMk/>
            <pc:sldMk cId="3835701283" sldId="733"/>
            <ac:spMk id="10" creationId="{99A414B4-2CCE-47B7-A036-CF3630BA2538}"/>
          </ac:spMkLst>
        </pc:spChg>
      </pc:sldChg>
      <pc:sldChg chg="modSp mod">
        <pc:chgData name="Alfred Asterjadhi" userId="39de57b9-85c0-4fd1-aaac-8ca2b6560ad0" providerId="ADAL" clId="{B086FEFA-6DDE-4081-8649-69C8CEA71D5A}" dt="2022-03-09T15:12:49.245" v="2346" actId="6549"/>
        <pc:sldMkLst>
          <pc:docMk/>
          <pc:sldMk cId="2191866949" sldId="734"/>
        </pc:sldMkLst>
        <pc:spChg chg="mod">
          <ac:chgData name="Alfred Asterjadhi" userId="39de57b9-85c0-4fd1-aaac-8ca2b6560ad0" providerId="ADAL" clId="{B086FEFA-6DDE-4081-8649-69C8CEA71D5A}" dt="2022-03-09T15:11:46.257" v="2320" actId="20577"/>
          <ac:spMkLst>
            <pc:docMk/>
            <pc:sldMk cId="2191866949" sldId="734"/>
            <ac:spMk id="2" creationId="{12372A2F-8025-42D4-B5ED-6E7667DF00C8}"/>
          </ac:spMkLst>
        </pc:spChg>
        <pc:spChg chg="mod">
          <ac:chgData name="Alfred Asterjadhi" userId="39de57b9-85c0-4fd1-aaac-8ca2b6560ad0" providerId="ADAL" clId="{B086FEFA-6DDE-4081-8649-69C8CEA71D5A}" dt="2022-02-25T18:37:26.256" v="1340"/>
          <ac:spMkLst>
            <pc:docMk/>
            <pc:sldMk cId="2191866949" sldId="734"/>
            <ac:spMk id="6" creationId="{B63EF7E7-1362-4206-B209-115D49A6AA5A}"/>
          </ac:spMkLst>
        </pc:spChg>
        <pc:spChg chg="mod">
          <ac:chgData name="Alfred Asterjadhi" userId="39de57b9-85c0-4fd1-aaac-8ca2b6560ad0" providerId="ADAL" clId="{B086FEFA-6DDE-4081-8649-69C8CEA71D5A}" dt="2022-03-09T15:12:49.245" v="2346" actId="6549"/>
          <ac:spMkLst>
            <pc:docMk/>
            <pc:sldMk cId="2191866949" sldId="734"/>
            <ac:spMk id="10" creationId="{99A414B4-2CCE-47B7-A036-CF3630BA2538}"/>
          </ac:spMkLst>
        </pc:spChg>
      </pc:sldChg>
      <pc:sldChg chg="modSp mod">
        <pc:chgData name="Alfred Asterjadhi" userId="39de57b9-85c0-4fd1-aaac-8ca2b6560ad0" providerId="ADAL" clId="{B086FEFA-6DDE-4081-8649-69C8CEA71D5A}" dt="2022-03-09T16:22:02.426" v="2892" actId="6549"/>
        <pc:sldMkLst>
          <pc:docMk/>
          <pc:sldMk cId="2962568694" sldId="735"/>
        </pc:sldMkLst>
        <pc:spChg chg="mod">
          <ac:chgData name="Alfred Asterjadhi" userId="39de57b9-85c0-4fd1-aaac-8ca2b6560ad0" providerId="ADAL" clId="{B086FEFA-6DDE-4081-8649-69C8CEA71D5A}" dt="2022-03-09T15:12:54.927" v="2347" actId="20577"/>
          <ac:spMkLst>
            <pc:docMk/>
            <pc:sldMk cId="2962568694" sldId="735"/>
            <ac:spMk id="2" creationId="{12372A2F-8025-42D4-B5ED-6E7667DF00C8}"/>
          </ac:spMkLst>
        </pc:spChg>
        <pc:spChg chg="mod">
          <ac:chgData name="Alfred Asterjadhi" userId="39de57b9-85c0-4fd1-aaac-8ca2b6560ad0" providerId="ADAL" clId="{B086FEFA-6DDE-4081-8649-69C8CEA71D5A}" dt="2022-02-25T18:37:29.698" v="1341"/>
          <ac:spMkLst>
            <pc:docMk/>
            <pc:sldMk cId="2962568694" sldId="735"/>
            <ac:spMk id="6" creationId="{B63EF7E7-1362-4206-B209-115D49A6AA5A}"/>
          </ac:spMkLst>
        </pc:spChg>
        <pc:spChg chg="mod">
          <ac:chgData name="Alfred Asterjadhi" userId="39de57b9-85c0-4fd1-aaac-8ca2b6560ad0" providerId="ADAL" clId="{B086FEFA-6DDE-4081-8649-69C8CEA71D5A}" dt="2022-03-09T16:22:02.426" v="2892" actId="6549"/>
          <ac:spMkLst>
            <pc:docMk/>
            <pc:sldMk cId="2962568694" sldId="735"/>
            <ac:spMk id="10" creationId="{99A414B4-2CCE-47B7-A036-CF3630BA2538}"/>
          </ac:spMkLst>
        </pc:spChg>
      </pc:sldChg>
      <pc:sldChg chg="modSp add mod">
        <pc:chgData name="Alfred Asterjadhi" userId="39de57b9-85c0-4fd1-aaac-8ca2b6560ad0" providerId="ADAL" clId="{B086FEFA-6DDE-4081-8649-69C8CEA71D5A}" dt="2022-03-09T15:09:04.028" v="2267" actId="6549"/>
        <pc:sldMkLst>
          <pc:docMk/>
          <pc:sldMk cId="3840205801" sldId="736"/>
        </pc:sldMkLst>
        <pc:spChg chg="mod">
          <ac:chgData name="Alfred Asterjadhi" userId="39de57b9-85c0-4fd1-aaac-8ca2b6560ad0" providerId="ADAL" clId="{B086FEFA-6DDE-4081-8649-69C8CEA71D5A}" dt="2022-02-14T00:18:14.845" v="218" actId="20577"/>
          <ac:spMkLst>
            <pc:docMk/>
            <pc:sldMk cId="3840205801" sldId="736"/>
            <ac:spMk id="2" creationId="{12372A2F-8025-42D4-B5ED-6E7667DF00C8}"/>
          </ac:spMkLst>
        </pc:spChg>
        <pc:spChg chg="mod">
          <ac:chgData name="Alfred Asterjadhi" userId="39de57b9-85c0-4fd1-aaac-8ca2b6560ad0" providerId="ADAL" clId="{B086FEFA-6DDE-4081-8649-69C8CEA71D5A}" dt="2022-02-25T18:37:21.954" v="1338"/>
          <ac:spMkLst>
            <pc:docMk/>
            <pc:sldMk cId="3840205801" sldId="736"/>
            <ac:spMk id="6" creationId="{B63EF7E7-1362-4206-B209-115D49A6AA5A}"/>
          </ac:spMkLst>
        </pc:spChg>
        <pc:spChg chg="mod">
          <ac:chgData name="Alfred Asterjadhi" userId="39de57b9-85c0-4fd1-aaac-8ca2b6560ad0" providerId="ADAL" clId="{B086FEFA-6DDE-4081-8649-69C8CEA71D5A}" dt="2022-03-09T15:09:04.028" v="2267" actId="6549"/>
          <ac:spMkLst>
            <pc:docMk/>
            <pc:sldMk cId="3840205801" sldId="736"/>
            <ac:spMk id="10" creationId="{99A414B4-2CCE-47B7-A036-CF3630BA2538}"/>
          </ac:spMkLst>
        </pc:spChg>
      </pc:sldChg>
      <pc:sldChg chg="modSp add mod">
        <pc:chgData name="Alfred Asterjadhi" userId="39de57b9-85c0-4fd1-aaac-8ca2b6560ad0" providerId="ADAL" clId="{B086FEFA-6DDE-4081-8649-69C8CEA71D5A}" dt="2022-03-09T15:22:14.046" v="2540"/>
        <pc:sldMkLst>
          <pc:docMk/>
          <pc:sldMk cId="1642065000" sldId="737"/>
        </pc:sldMkLst>
        <pc:spChg chg="mod">
          <ac:chgData name="Alfred Asterjadhi" userId="39de57b9-85c0-4fd1-aaac-8ca2b6560ad0" providerId="ADAL" clId="{B086FEFA-6DDE-4081-8649-69C8CEA71D5A}" dt="2022-03-09T15:21:15.963" v="2511" actId="20577"/>
          <ac:spMkLst>
            <pc:docMk/>
            <pc:sldMk cId="1642065000" sldId="737"/>
            <ac:spMk id="2" creationId="{12372A2F-8025-42D4-B5ED-6E7667DF00C8}"/>
          </ac:spMkLst>
        </pc:spChg>
        <pc:spChg chg="mod">
          <ac:chgData name="Alfred Asterjadhi" userId="39de57b9-85c0-4fd1-aaac-8ca2b6560ad0" providerId="ADAL" clId="{B086FEFA-6DDE-4081-8649-69C8CEA71D5A}" dt="2022-02-25T18:37:34.533" v="1343"/>
          <ac:spMkLst>
            <pc:docMk/>
            <pc:sldMk cId="1642065000" sldId="737"/>
            <ac:spMk id="6" creationId="{B63EF7E7-1362-4206-B209-115D49A6AA5A}"/>
          </ac:spMkLst>
        </pc:spChg>
        <pc:spChg chg="mod">
          <ac:chgData name="Alfred Asterjadhi" userId="39de57b9-85c0-4fd1-aaac-8ca2b6560ad0" providerId="ADAL" clId="{B086FEFA-6DDE-4081-8649-69C8CEA71D5A}" dt="2022-03-09T15:22:14.046" v="2540"/>
          <ac:spMkLst>
            <pc:docMk/>
            <pc:sldMk cId="1642065000" sldId="737"/>
            <ac:spMk id="10" creationId="{99A414B4-2CCE-47B7-A036-CF3630BA2538}"/>
          </ac:spMkLst>
        </pc:spChg>
      </pc:sldChg>
      <pc:sldChg chg="modSp add mod">
        <pc:chgData name="Alfred Asterjadhi" userId="39de57b9-85c0-4fd1-aaac-8ca2b6560ad0" providerId="ADAL" clId="{B086FEFA-6DDE-4081-8649-69C8CEA71D5A}" dt="2022-03-09T15:29:12.229" v="2645" actId="20577"/>
        <pc:sldMkLst>
          <pc:docMk/>
          <pc:sldMk cId="1815819893" sldId="738"/>
        </pc:sldMkLst>
        <pc:spChg chg="mod">
          <ac:chgData name="Alfred Asterjadhi" userId="39de57b9-85c0-4fd1-aaac-8ca2b6560ad0" providerId="ADAL" clId="{B086FEFA-6DDE-4081-8649-69C8CEA71D5A}" dt="2022-03-09T15:23:43.983" v="2575" actId="20577"/>
          <ac:spMkLst>
            <pc:docMk/>
            <pc:sldMk cId="1815819893" sldId="738"/>
            <ac:spMk id="2" creationId="{12372A2F-8025-42D4-B5ED-6E7667DF00C8}"/>
          </ac:spMkLst>
        </pc:spChg>
        <pc:spChg chg="mod">
          <ac:chgData name="Alfred Asterjadhi" userId="39de57b9-85c0-4fd1-aaac-8ca2b6560ad0" providerId="ADAL" clId="{B086FEFA-6DDE-4081-8649-69C8CEA71D5A}" dt="2022-02-25T18:37:36.974" v="1344"/>
          <ac:spMkLst>
            <pc:docMk/>
            <pc:sldMk cId="1815819893" sldId="738"/>
            <ac:spMk id="6" creationId="{B63EF7E7-1362-4206-B209-115D49A6AA5A}"/>
          </ac:spMkLst>
        </pc:spChg>
        <pc:spChg chg="mod">
          <ac:chgData name="Alfred Asterjadhi" userId="39de57b9-85c0-4fd1-aaac-8ca2b6560ad0" providerId="ADAL" clId="{B086FEFA-6DDE-4081-8649-69C8CEA71D5A}" dt="2022-03-09T15:29:12.229" v="2645" actId="20577"/>
          <ac:spMkLst>
            <pc:docMk/>
            <pc:sldMk cId="1815819893" sldId="738"/>
            <ac:spMk id="10" creationId="{99A414B4-2CCE-47B7-A036-CF3630BA2538}"/>
          </ac:spMkLst>
        </pc:spChg>
      </pc:sldChg>
      <pc:sldChg chg="modSp add mod">
        <pc:chgData name="Alfred Asterjadhi" userId="39de57b9-85c0-4fd1-aaac-8ca2b6560ad0" providerId="ADAL" clId="{B086FEFA-6DDE-4081-8649-69C8CEA71D5A}" dt="2022-03-09T15:10:15.763" v="2291" actId="6549"/>
        <pc:sldMkLst>
          <pc:docMk/>
          <pc:sldMk cId="1427413936" sldId="739"/>
        </pc:sldMkLst>
        <pc:spChg chg="mod">
          <ac:chgData name="Alfred Asterjadhi" userId="39de57b9-85c0-4fd1-aaac-8ca2b6560ad0" providerId="ADAL" clId="{B086FEFA-6DDE-4081-8649-69C8CEA71D5A}" dt="2022-02-15T15:40:28.148" v="467" actId="20577"/>
          <ac:spMkLst>
            <pc:docMk/>
            <pc:sldMk cId="1427413936" sldId="739"/>
            <ac:spMk id="2" creationId="{12372A2F-8025-42D4-B5ED-6E7667DF00C8}"/>
          </ac:spMkLst>
        </pc:spChg>
        <pc:spChg chg="mod">
          <ac:chgData name="Alfred Asterjadhi" userId="39de57b9-85c0-4fd1-aaac-8ca2b6560ad0" providerId="ADAL" clId="{B086FEFA-6DDE-4081-8649-69C8CEA71D5A}" dt="2022-02-25T18:37:23.910" v="1339"/>
          <ac:spMkLst>
            <pc:docMk/>
            <pc:sldMk cId="1427413936" sldId="739"/>
            <ac:spMk id="6" creationId="{B63EF7E7-1362-4206-B209-115D49A6AA5A}"/>
          </ac:spMkLst>
        </pc:spChg>
        <pc:spChg chg="mod">
          <ac:chgData name="Alfred Asterjadhi" userId="39de57b9-85c0-4fd1-aaac-8ca2b6560ad0" providerId="ADAL" clId="{B086FEFA-6DDE-4081-8649-69C8CEA71D5A}" dt="2022-03-09T15:10:15.763" v="2291" actId="6549"/>
          <ac:spMkLst>
            <pc:docMk/>
            <pc:sldMk cId="1427413936" sldId="739"/>
            <ac:spMk id="10" creationId="{99A414B4-2CCE-47B7-A036-CF3630BA2538}"/>
          </ac:spMkLst>
        </pc:spChg>
      </pc:sldChg>
      <pc:sldChg chg="modSp add mod">
        <pc:chgData name="Alfred Asterjadhi" userId="39de57b9-85c0-4fd1-aaac-8ca2b6560ad0" providerId="ADAL" clId="{B086FEFA-6DDE-4081-8649-69C8CEA71D5A}" dt="2022-03-09T15:33:36.965" v="2751" actId="20577"/>
        <pc:sldMkLst>
          <pc:docMk/>
          <pc:sldMk cId="1652442541" sldId="740"/>
        </pc:sldMkLst>
        <pc:spChg chg="mod">
          <ac:chgData name="Alfred Asterjadhi" userId="39de57b9-85c0-4fd1-aaac-8ca2b6560ad0" providerId="ADAL" clId="{B086FEFA-6DDE-4081-8649-69C8CEA71D5A}" dt="2022-03-09T15:27:43.757" v="2635" actId="20577"/>
          <ac:spMkLst>
            <pc:docMk/>
            <pc:sldMk cId="1652442541" sldId="740"/>
            <ac:spMk id="2" creationId="{12372A2F-8025-42D4-B5ED-6E7667DF00C8}"/>
          </ac:spMkLst>
        </pc:spChg>
        <pc:spChg chg="mod">
          <ac:chgData name="Alfred Asterjadhi" userId="39de57b9-85c0-4fd1-aaac-8ca2b6560ad0" providerId="ADAL" clId="{B086FEFA-6DDE-4081-8649-69C8CEA71D5A}" dt="2022-02-25T18:37:40.527" v="1345"/>
          <ac:spMkLst>
            <pc:docMk/>
            <pc:sldMk cId="1652442541" sldId="740"/>
            <ac:spMk id="6" creationId="{B63EF7E7-1362-4206-B209-115D49A6AA5A}"/>
          </ac:spMkLst>
        </pc:spChg>
        <pc:spChg chg="mod">
          <ac:chgData name="Alfred Asterjadhi" userId="39de57b9-85c0-4fd1-aaac-8ca2b6560ad0" providerId="ADAL" clId="{B086FEFA-6DDE-4081-8649-69C8CEA71D5A}" dt="2022-03-09T15:33:36.965" v="2751" actId="20577"/>
          <ac:spMkLst>
            <pc:docMk/>
            <pc:sldMk cId="1652442541" sldId="740"/>
            <ac:spMk id="10" creationId="{99A414B4-2CCE-47B7-A036-CF3630BA2538}"/>
          </ac:spMkLst>
        </pc:spChg>
      </pc:sldChg>
      <pc:sldChg chg="modSp add del mod">
        <pc:chgData name="Alfred Asterjadhi" userId="39de57b9-85c0-4fd1-aaac-8ca2b6560ad0" providerId="ADAL" clId="{B086FEFA-6DDE-4081-8649-69C8CEA71D5A}" dt="2022-02-25T17:31:17.575" v="769" actId="47"/>
        <pc:sldMkLst>
          <pc:docMk/>
          <pc:sldMk cId="3290132159" sldId="741"/>
        </pc:sldMkLst>
        <pc:spChg chg="mod">
          <ac:chgData name="Alfred Asterjadhi" userId="39de57b9-85c0-4fd1-aaac-8ca2b6560ad0" providerId="ADAL" clId="{B086FEFA-6DDE-4081-8649-69C8CEA71D5A}" dt="2022-02-25T16:45:46.178" v="645" actId="20577"/>
          <ac:spMkLst>
            <pc:docMk/>
            <pc:sldMk cId="3290132159" sldId="741"/>
            <ac:spMk id="2" creationId="{12372A2F-8025-42D4-B5ED-6E7667DF00C8}"/>
          </ac:spMkLst>
        </pc:spChg>
      </pc:sldChg>
      <pc:sldChg chg="modSp add mod">
        <pc:chgData name="Alfred Asterjadhi" userId="39de57b9-85c0-4fd1-aaac-8ca2b6560ad0" providerId="ADAL" clId="{B086FEFA-6DDE-4081-8649-69C8CEA71D5A}" dt="2022-03-09T15:15:08.902" v="2423" actId="6549"/>
        <pc:sldMkLst>
          <pc:docMk/>
          <pc:sldMk cId="122009470" sldId="742"/>
        </pc:sldMkLst>
        <pc:spChg chg="mod">
          <ac:chgData name="Alfred Asterjadhi" userId="39de57b9-85c0-4fd1-aaac-8ca2b6560ad0" providerId="ADAL" clId="{B086FEFA-6DDE-4081-8649-69C8CEA71D5A}" dt="2022-03-09T15:14:14.152" v="2383" actId="20577"/>
          <ac:spMkLst>
            <pc:docMk/>
            <pc:sldMk cId="122009470" sldId="742"/>
            <ac:spMk id="2" creationId="{12372A2F-8025-42D4-B5ED-6E7667DF00C8}"/>
          </ac:spMkLst>
        </pc:spChg>
        <pc:spChg chg="mod">
          <ac:chgData name="Alfred Asterjadhi" userId="39de57b9-85c0-4fd1-aaac-8ca2b6560ad0" providerId="ADAL" clId="{B086FEFA-6DDE-4081-8649-69C8CEA71D5A}" dt="2022-02-25T18:37:31.857" v="1342"/>
          <ac:spMkLst>
            <pc:docMk/>
            <pc:sldMk cId="122009470" sldId="742"/>
            <ac:spMk id="6" creationId="{B63EF7E7-1362-4206-B209-115D49A6AA5A}"/>
          </ac:spMkLst>
        </pc:spChg>
        <pc:spChg chg="mod">
          <ac:chgData name="Alfred Asterjadhi" userId="39de57b9-85c0-4fd1-aaac-8ca2b6560ad0" providerId="ADAL" clId="{B086FEFA-6DDE-4081-8649-69C8CEA71D5A}" dt="2022-03-09T15:15:08.902" v="2423" actId="6549"/>
          <ac:spMkLst>
            <pc:docMk/>
            <pc:sldMk cId="122009470" sldId="742"/>
            <ac:spMk id="10" creationId="{99A414B4-2CCE-47B7-A036-CF3630BA2538}"/>
          </ac:spMkLst>
        </pc:spChg>
      </pc:sldChg>
      <pc:sldChg chg="modSp add mod">
        <pc:chgData name="Alfred Asterjadhi" userId="39de57b9-85c0-4fd1-aaac-8ca2b6560ad0" providerId="ADAL" clId="{B086FEFA-6DDE-4081-8649-69C8CEA71D5A}" dt="2022-03-09T15:37:35.459" v="2856" actId="20577"/>
        <pc:sldMkLst>
          <pc:docMk/>
          <pc:sldMk cId="2602902683" sldId="743"/>
        </pc:sldMkLst>
        <pc:spChg chg="mod">
          <ac:chgData name="Alfred Asterjadhi" userId="39de57b9-85c0-4fd1-aaac-8ca2b6560ad0" providerId="ADAL" clId="{B086FEFA-6DDE-4081-8649-69C8CEA71D5A}" dt="2022-03-09T15:27:46.107" v="2636" actId="20577"/>
          <ac:spMkLst>
            <pc:docMk/>
            <pc:sldMk cId="2602902683" sldId="743"/>
            <ac:spMk id="2" creationId="{12372A2F-8025-42D4-B5ED-6E7667DF00C8}"/>
          </ac:spMkLst>
        </pc:spChg>
        <pc:spChg chg="mod">
          <ac:chgData name="Alfred Asterjadhi" userId="39de57b9-85c0-4fd1-aaac-8ca2b6560ad0" providerId="ADAL" clId="{B086FEFA-6DDE-4081-8649-69C8CEA71D5A}" dt="2022-02-25T18:37:42.918" v="1346"/>
          <ac:spMkLst>
            <pc:docMk/>
            <pc:sldMk cId="2602902683" sldId="743"/>
            <ac:spMk id="6" creationId="{B63EF7E7-1362-4206-B209-115D49A6AA5A}"/>
          </ac:spMkLst>
        </pc:spChg>
        <pc:spChg chg="mod">
          <ac:chgData name="Alfred Asterjadhi" userId="39de57b9-85c0-4fd1-aaac-8ca2b6560ad0" providerId="ADAL" clId="{B086FEFA-6DDE-4081-8649-69C8CEA71D5A}" dt="2022-03-09T15:37:35.459" v="2856" actId="20577"/>
          <ac:spMkLst>
            <pc:docMk/>
            <pc:sldMk cId="2602902683" sldId="743"/>
            <ac:spMk id="10" creationId="{99A414B4-2CCE-47B7-A036-CF3630BA2538}"/>
          </ac:spMkLst>
        </pc:spChg>
      </pc:sldChg>
      <pc:sldChg chg="modSp add mod">
        <pc:chgData name="Alfred Asterjadhi" userId="39de57b9-85c0-4fd1-aaac-8ca2b6560ad0" providerId="ADAL" clId="{B086FEFA-6DDE-4081-8649-69C8CEA71D5A}" dt="2022-03-09T15:06:01.998" v="2205"/>
        <pc:sldMkLst>
          <pc:docMk/>
          <pc:sldMk cId="3720138393" sldId="744"/>
        </pc:sldMkLst>
        <pc:spChg chg="mod">
          <ac:chgData name="Alfred Asterjadhi" userId="39de57b9-85c0-4fd1-aaac-8ca2b6560ad0" providerId="ADAL" clId="{B086FEFA-6DDE-4081-8649-69C8CEA71D5A}" dt="2022-02-25T18:37:17.500" v="1336"/>
          <ac:spMkLst>
            <pc:docMk/>
            <pc:sldMk cId="3720138393" sldId="744"/>
            <ac:spMk id="4" creationId="{7335E98F-CD54-45CC-B242-37886F48A525}"/>
          </ac:spMkLst>
        </pc:spChg>
        <pc:spChg chg="mod">
          <ac:chgData name="Alfred Asterjadhi" userId="39de57b9-85c0-4fd1-aaac-8ca2b6560ad0" providerId="ADAL" clId="{B086FEFA-6DDE-4081-8649-69C8CEA71D5A}" dt="2022-03-09T15:06:01.998" v="2205"/>
          <ac:spMkLst>
            <pc:docMk/>
            <pc:sldMk cId="3720138393" sldId="744"/>
            <ac:spMk id="8" creationId="{30ECE423-DD38-4A25-AD6E-26DF5AC61863}"/>
          </ac:spMkLst>
        </pc:spChg>
      </pc:sldChg>
      <pc:sldChg chg="modSp new mod">
        <pc:chgData name="Alfred Asterjadhi" userId="39de57b9-85c0-4fd1-aaac-8ca2b6560ad0" providerId="ADAL" clId="{B086FEFA-6DDE-4081-8649-69C8CEA71D5A}" dt="2022-03-11T18:48:27.232" v="3725" actId="20577"/>
        <pc:sldMkLst>
          <pc:docMk/>
          <pc:sldMk cId="3131887928" sldId="745"/>
        </pc:sldMkLst>
        <pc:spChg chg="mod">
          <ac:chgData name="Alfred Asterjadhi" userId="39de57b9-85c0-4fd1-aaac-8ca2b6560ad0" providerId="ADAL" clId="{B086FEFA-6DDE-4081-8649-69C8CEA71D5A}" dt="2022-03-11T18:46:52.451" v="3716" actId="20577"/>
          <ac:spMkLst>
            <pc:docMk/>
            <pc:sldMk cId="3131887928" sldId="745"/>
            <ac:spMk id="2" creationId="{35CDB687-0632-4006-A686-C12015B002F3}"/>
          </ac:spMkLst>
        </pc:spChg>
        <pc:spChg chg="mod">
          <ac:chgData name="Alfred Asterjadhi" userId="39de57b9-85c0-4fd1-aaac-8ca2b6560ad0" providerId="ADAL" clId="{B086FEFA-6DDE-4081-8649-69C8CEA71D5A}" dt="2022-03-11T18:48:27.232" v="3725" actId="20577"/>
          <ac:spMkLst>
            <pc:docMk/>
            <pc:sldMk cId="3131887928" sldId="745"/>
            <ac:spMk id="3" creationId="{2A1DBDD1-7F19-4757-B753-A2A7E1EF91FE}"/>
          </ac:spMkLst>
        </pc:spChg>
        <pc:spChg chg="mod">
          <ac:chgData name="Alfred Asterjadhi" userId="39de57b9-85c0-4fd1-aaac-8ca2b6560ad0" providerId="ADAL" clId="{B086FEFA-6DDE-4081-8649-69C8CEA71D5A}" dt="2022-02-25T18:38:43.967" v="1368" actId="20577"/>
          <ac:spMkLst>
            <pc:docMk/>
            <pc:sldMk cId="3131887928" sldId="745"/>
            <ac:spMk id="6" creationId="{901BC188-0DC3-468B-88B2-63081D398E1A}"/>
          </ac:spMkLst>
        </pc:spChg>
      </pc:sldChg>
      <pc:sldChg chg="modSp add mod">
        <pc:chgData name="Alfred Asterjadhi" userId="39de57b9-85c0-4fd1-aaac-8ca2b6560ad0" providerId="ADAL" clId="{B086FEFA-6DDE-4081-8649-69C8CEA71D5A}" dt="2022-02-25T18:39:03.321" v="1371" actId="20577"/>
        <pc:sldMkLst>
          <pc:docMk/>
          <pc:sldMk cId="3373051434" sldId="746"/>
        </pc:sldMkLst>
        <pc:spChg chg="mod">
          <ac:chgData name="Alfred Asterjadhi" userId="39de57b9-85c0-4fd1-aaac-8ca2b6560ad0" providerId="ADAL" clId="{B086FEFA-6DDE-4081-8649-69C8CEA71D5A}" dt="2022-02-25T18:39:03.321" v="1371" actId="20577"/>
          <ac:spMkLst>
            <pc:docMk/>
            <pc:sldMk cId="3373051434" sldId="746"/>
            <ac:spMk id="7" creationId="{3126AA10-DC1C-4E34-80DA-B427588F2BD9}"/>
          </ac:spMkLst>
        </pc:spChg>
      </pc:sldChg>
      <pc:sldChg chg="modSp add mod">
        <pc:chgData name="Alfred Asterjadhi" userId="39de57b9-85c0-4fd1-aaac-8ca2b6560ad0" providerId="ADAL" clId="{B086FEFA-6DDE-4081-8649-69C8CEA71D5A}" dt="2022-03-09T15:23:15.779" v="2574"/>
        <pc:sldMkLst>
          <pc:docMk/>
          <pc:sldMk cId="450612590" sldId="747"/>
        </pc:sldMkLst>
        <pc:spChg chg="mod">
          <ac:chgData name="Alfred Asterjadhi" userId="39de57b9-85c0-4fd1-aaac-8ca2b6560ad0" providerId="ADAL" clId="{B086FEFA-6DDE-4081-8649-69C8CEA71D5A}" dt="2022-03-09T15:22:21.754" v="2541" actId="20577"/>
          <ac:spMkLst>
            <pc:docMk/>
            <pc:sldMk cId="450612590" sldId="747"/>
            <ac:spMk id="2" creationId="{12372A2F-8025-42D4-B5ED-6E7667DF00C8}"/>
          </ac:spMkLst>
        </pc:spChg>
        <pc:spChg chg="mod">
          <ac:chgData name="Alfred Asterjadhi" userId="39de57b9-85c0-4fd1-aaac-8ca2b6560ad0" providerId="ADAL" clId="{B086FEFA-6DDE-4081-8649-69C8CEA71D5A}" dt="2022-03-09T15:23:15.779" v="2574"/>
          <ac:spMkLst>
            <pc:docMk/>
            <pc:sldMk cId="450612590" sldId="747"/>
            <ac:spMk id="10" creationId="{99A414B4-2CCE-47B7-A036-CF3630BA2538}"/>
          </ac:spMkLst>
        </pc:spChg>
      </pc:sldChg>
      <pc:sldChg chg="modSp add mod">
        <pc:chgData name="Alfred Asterjadhi" userId="39de57b9-85c0-4fd1-aaac-8ca2b6560ad0" providerId="ADAL" clId="{B086FEFA-6DDE-4081-8649-69C8CEA71D5A}" dt="2022-03-09T15:18:47.239" v="2459" actId="6549"/>
        <pc:sldMkLst>
          <pc:docMk/>
          <pc:sldMk cId="4138649876" sldId="748"/>
        </pc:sldMkLst>
        <pc:spChg chg="mod">
          <ac:chgData name="Alfred Asterjadhi" userId="39de57b9-85c0-4fd1-aaac-8ca2b6560ad0" providerId="ADAL" clId="{B086FEFA-6DDE-4081-8649-69C8CEA71D5A}" dt="2022-03-09T15:15:37.496" v="2424" actId="20577"/>
          <ac:spMkLst>
            <pc:docMk/>
            <pc:sldMk cId="4138649876" sldId="748"/>
            <ac:spMk id="2" creationId="{12372A2F-8025-42D4-B5ED-6E7667DF00C8}"/>
          </ac:spMkLst>
        </pc:spChg>
        <pc:spChg chg="mod">
          <ac:chgData name="Alfred Asterjadhi" userId="39de57b9-85c0-4fd1-aaac-8ca2b6560ad0" providerId="ADAL" clId="{B086FEFA-6DDE-4081-8649-69C8CEA71D5A}" dt="2022-03-09T15:18:47.239" v="2459" actId="6549"/>
          <ac:spMkLst>
            <pc:docMk/>
            <pc:sldMk cId="4138649876" sldId="748"/>
            <ac:spMk id="10" creationId="{99A414B4-2CCE-47B7-A036-CF3630BA2538}"/>
          </ac:spMkLst>
        </pc:spChg>
      </pc:sldChg>
      <pc:sldChg chg="modSp add mod">
        <pc:chgData name="Alfred Asterjadhi" userId="39de57b9-85c0-4fd1-aaac-8ca2b6560ad0" providerId="ADAL" clId="{B086FEFA-6DDE-4081-8649-69C8CEA71D5A}" dt="2022-03-09T15:21:05.986" v="2509" actId="6549"/>
        <pc:sldMkLst>
          <pc:docMk/>
          <pc:sldMk cId="4231050565" sldId="749"/>
        </pc:sldMkLst>
        <pc:spChg chg="mod">
          <ac:chgData name="Alfred Asterjadhi" userId="39de57b9-85c0-4fd1-aaac-8ca2b6560ad0" providerId="ADAL" clId="{B086FEFA-6DDE-4081-8649-69C8CEA71D5A}" dt="2022-03-09T15:19:21.314" v="2460" actId="20577"/>
          <ac:spMkLst>
            <pc:docMk/>
            <pc:sldMk cId="4231050565" sldId="749"/>
            <ac:spMk id="2" creationId="{12372A2F-8025-42D4-B5ED-6E7667DF00C8}"/>
          </ac:spMkLst>
        </pc:spChg>
        <pc:spChg chg="mod">
          <ac:chgData name="Alfred Asterjadhi" userId="39de57b9-85c0-4fd1-aaac-8ca2b6560ad0" providerId="ADAL" clId="{B086FEFA-6DDE-4081-8649-69C8CEA71D5A}" dt="2022-03-09T15:21:05.986" v="2509" actId="6549"/>
          <ac:spMkLst>
            <pc:docMk/>
            <pc:sldMk cId="4231050565" sldId="749"/>
            <ac:spMk id="10" creationId="{99A414B4-2CCE-47B7-A036-CF3630BA2538}"/>
          </ac:spMkLst>
        </pc:spChg>
      </pc:sldChg>
      <pc:sldChg chg="modSp add mod">
        <pc:chgData name="Alfred Asterjadhi" userId="39de57b9-85c0-4fd1-aaac-8ca2b6560ad0" providerId="ADAL" clId="{B086FEFA-6DDE-4081-8649-69C8CEA71D5A}" dt="2022-03-09T15:11:26.747" v="2319" actId="6549"/>
        <pc:sldMkLst>
          <pc:docMk/>
          <pc:sldMk cId="559073234" sldId="750"/>
        </pc:sldMkLst>
        <pc:spChg chg="mod">
          <ac:chgData name="Alfred Asterjadhi" userId="39de57b9-85c0-4fd1-aaac-8ca2b6560ad0" providerId="ADAL" clId="{B086FEFA-6DDE-4081-8649-69C8CEA71D5A}" dt="2022-03-08T15:54:37.759" v="2006" actId="20577"/>
          <ac:spMkLst>
            <pc:docMk/>
            <pc:sldMk cId="559073234" sldId="750"/>
            <ac:spMk id="2" creationId="{12372A2F-8025-42D4-B5ED-6E7667DF00C8}"/>
          </ac:spMkLst>
        </pc:spChg>
        <pc:spChg chg="mod">
          <ac:chgData name="Alfred Asterjadhi" userId="39de57b9-85c0-4fd1-aaac-8ca2b6560ad0" providerId="ADAL" clId="{B086FEFA-6DDE-4081-8649-69C8CEA71D5A}" dt="2022-03-09T15:11:26.747" v="2319" actId="6549"/>
          <ac:spMkLst>
            <pc:docMk/>
            <pc:sldMk cId="559073234" sldId="750"/>
            <ac:spMk id="10" creationId="{99A414B4-2CCE-47B7-A036-CF3630BA2538}"/>
          </ac:spMkLst>
        </pc:spChg>
      </pc:sldChg>
      <pc:sldChg chg="modSp new del mod">
        <pc:chgData name="Alfred Asterjadhi" userId="39de57b9-85c0-4fd1-aaac-8ca2b6560ad0" providerId="ADAL" clId="{B086FEFA-6DDE-4081-8649-69C8CEA71D5A}" dt="2022-03-10T17:42:37.132" v="2893" actId="2696"/>
        <pc:sldMkLst>
          <pc:docMk/>
          <pc:sldMk cId="652311731" sldId="751"/>
        </pc:sldMkLst>
        <pc:spChg chg="mod">
          <ac:chgData name="Alfred Asterjadhi" userId="39de57b9-85c0-4fd1-aaac-8ca2b6560ad0" providerId="ADAL" clId="{B086FEFA-6DDE-4081-8649-69C8CEA71D5A}" dt="2022-03-09T15:43:45.494" v="2862" actId="20577"/>
          <ac:spMkLst>
            <pc:docMk/>
            <pc:sldMk cId="652311731" sldId="751"/>
            <ac:spMk id="2" creationId="{8E0BB1EC-9A81-4F81-86B4-1A82D24FE4AF}"/>
          </ac:spMkLst>
        </pc:spChg>
        <pc:spChg chg="mod">
          <ac:chgData name="Alfred Asterjadhi" userId="39de57b9-85c0-4fd1-aaac-8ca2b6560ad0" providerId="ADAL" clId="{B086FEFA-6DDE-4081-8649-69C8CEA71D5A}" dt="2022-03-09T15:44:46.977" v="2891" actId="404"/>
          <ac:spMkLst>
            <pc:docMk/>
            <pc:sldMk cId="652311731" sldId="751"/>
            <ac:spMk id="3" creationId="{C9808A86-5C83-4950-8418-D154BEC35C9B}"/>
          </ac:spMkLst>
        </pc:spChg>
      </pc:sldChg>
      <pc:sldChg chg="modSp add mod ord">
        <pc:chgData name="Alfred Asterjadhi" userId="39de57b9-85c0-4fd1-aaac-8ca2b6560ad0" providerId="ADAL" clId="{B086FEFA-6DDE-4081-8649-69C8CEA71D5A}" dt="2022-03-12T16:33:35.794" v="4048" actId="20577"/>
        <pc:sldMkLst>
          <pc:docMk/>
          <pc:sldMk cId="2633295811" sldId="751"/>
        </pc:sldMkLst>
        <pc:spChg chg="mod">
          <ac:chgData name="Alfred Asterjadhi" userId="39de57b9-85c0-4fd1-aaac-8ca2b6560ad0" providerId="ADAL" clId="{B086FEFA-6DDE-4081-8649-69C8CEA71D5A}" dt="2022-03-11T18:43:33.981" v="3679" actId="20577"/>
          <ac:spMkLst>
            <pc:docMk/>
            <pc:sldMk cId="2633295811" sldId="751"/>
            <ac:spMk id="2" creationId="{8E0BB1EC-9A81-4F81-86B4-1A82D24FE4AF}"/>
          </ac:spMkLst>
        </pc:spChg>
        <pc:spChg chg="mod">
          <ac:chgData name="Alfred Asterjadhi" userId="39de57b9-85c0-4fd1-aaac-8ca2b6560ad0" providerId="ADAL" clId="{B086FEFA-6DDE-4081-8649-69C8CEA71D5A}" dt="2022-03-12T16:33:35.794" v="4048" actId="20577"/>
          <ac:spMkLst>
            <pc:docMk/>
            <pc:sldMk cId="2633295811" sldId="751"/>
            <ac:spMk id="3" creationId="{C9808A86-5C83-4950-8418-D154BEC35C9B}"/>
          </ac:spMkLst>
        </pc:spChg>
      </pc:sldChg>
      <pc:sldChg chg="add del">
        <pc:chgData name="Alfred Asterjadhi" userId="39de57b9-85c0-4fd1-aaac-8ca2b6560ad0" providerId="ADAL" clId="{B086FEFA-6DDE-4081-8649-69C8CEA71D5A}" dt="2022-03-08T16:05:53.277" v="2098" actId="47"/>
        <pc:sldMkLst>
          <pc:docMk/>
          <pc:sldMk cId="3882200529" sldId="751"/>
        </pc:sldMkLst>
      </pc:sldChg>
      <pc:sldChg chg="modSp add mod">
        <pc:chgData name="Alfred Asterjadhi" userId="39de57b9-85c0-4fd1-aaac-8ca2b6560ad0" providerId="ADAL" clId="{B086FEFA-6DDE-4081-8649-69C8CEA71D5A}" dt="2022-03-10T17:53:17.113" v="3121" actId="6549"/>
        <pc:sldMkLst>
          <pc:docMk/>
          <pc:sldMk cId="295886461" sldId="752"/>
        </pc:sldMkLst>
        <pc:spChg chg="mod">
          <ac:chgData name="Alfred Asterjadhi" userId="39de57b9-85c0-4fd1-aaac-8ca2b6560ad0" providerId="ADAL" clId="{B086FEFA-6DDE-4081-8649-69C8CEA71D5A}" dt="2022-03-10T17:43:02.850" v="2898" actId="20577"/>
          <ac:spMkLst>
            <pc:docMk/>
            <pc:sldMk cId="295886461" sldId="752"/>
            <ac:spMk id="2" creationId="{12372A2F-8025-42D4-B5ED-6E7667DF00C8}"/>
          </ac:spMkLst>
        </pc:spChg>
        <pc:spChg chg="mod">
          <ac:chgData name="Alfred Asterjadhi" userId="39de57b9-85c0-4fd1-aaac-8ca2b6560ad0" providerId="ADAL" clId="{B086FEFA-6DDE-4081-8649-69C8CEA71D5A}" dt="2022-03-10T17:53:17.113" v="3121" actId="6549"/>
          <ac:spMkLst>
            <pc:docMk/>
            <pc:sldMk cId="295886461" sldId="752"/>
            <ac:spMk id="10" creationId="{99A414B4-2CCE-47B7-A036-CF3630BA2538}"/>
          </ac:spMkLst>
        </pc:spChg>
      </pc:sldChg>
      <pc:sldChg chg="modSp add mod">
        <pc:chgData name="Alfred Asterjadhi" userId="39de57b9-85c0-4fd1-aaac-8ca2b6560ad0" providerId="ADAL" clId="{B086FEFA-6DDE-4081-8649-69C8CEA71D5A}" dt="2022-03-11T02:17:22.472" v="3386"/>
        <pc:sldMkLst>
          <pc:docMk/>
          <pc:sldMk cId="263882502" sldId="753"/>
        </pc:sldMkLst>
        <pc:spChg chg="mod">
          <ac:chgData name="Alfred Asterjadhi" userId="39de57b9-85c0-4fd1-aaac-8ca2b6560ad0" providerId="ADAL" clId="{B086FEFA-6DDE-4081-8649-69C8CEA71D5A}" dt="2022-03-10T17:53:26.077" v="3123" actId="20577"/>
          <ac:spMkLst>
            <pc:docMk/>
            <pc:sldMk cId="263882502" sldId="753"/>
            <ac:spMk id="2" creationId="{12372A2F-8025-42D4-B5ED-6E7667DF00C8}"/>
          </ac:spMkLst>
        </pc:spChg>
        <pc:spChg chg="mod">
          <ac:chgData name="Alfred Asterjadhi" userId="39de57b9-85c0-4fd1-aaac-8ca2b6560ad0" providerId="ADAL" clId="{B086FEFA-6DDE-4081-8649-69C8CEA71D5A}" dt="2022-03-11T02:17:22.472" v="3386"/>
          <ac:spMkLst>
            <pc:docMk/>
            <pc:sldMk cId="263882502" sldId="753"/>
            <ac:spMk id="10" creationId="{99A414B4-2CCE-47B7-A036-CF3630BA2538}"/>
          </ac:spMkLst>
        </pc:spChg>
      </pc:sldChg>
      <pc:sldChg chg="modSp add mod">
        <pc:chgData name="Alfred Asterjadhi" userId="39de57b9-85c0-4fd1-aaac-8ca2b6560ad0" providerId="ADAL" clId="{B086FEFA-6DDE-4081-8649-69C8CEA71D5A}" dt="2022-03-11T18:50:17.198" v="3729" actId="207"/>
        <pc:sldMkLst>
          <pc:docMk/>
          <pc:sldMk cId="315924770" sldId="754"/>
        </pc:sldMkLst>
        <pc:spChg chg="mod">
          <ac:chgData name="Alfred Asterjadhi" userId="39de57b9-85c0-4fd1-aaac-8ca2b6560ad0" providerId="ADAL" clId="{B086FEFA-6DDE-4081-8649-69C8CEA71D5A}" dt="2022-03-10T18:00:28.267" v="3130" actId="20577"/>
          <ac:spMkLst>
            <pc:docMk/>
            <pc:sldMk cId="315924770" sldId="754"/>
            <ac:spMk id="2" creationId="{12372A2F-8025-42D4-B5ED-6E7667DF00C8}"/>
          </ac:spMkLst>
        </pc:spChg>
        <pc:spChg chg="mod">
          <ac:chgData name="Alfred Asterjadhi" userId="39de57b9-85c0-4fd1-aaac-8ca2b6560ad0" providerId="ADAL" clId="{B086FEFA-6DDE-4081-8649-69C8CEA71D5A}" dt="2022-03-11T18:50:17.198" v="3729" actId="207"/>
          <ac:spMkLst>
            <pc:docMk/>
            <pc:sldMk cId="315924770" sldId="754"/>
            <ac:spMk id="10" creationId="{99A414B4-2CCE-47B7-A036-CF3630BA2538}"/>
          </ac:spMkLst>
        </pc:spChg>
      </pc:sldChg>
      <pc:sldChg chg="modSp add mod">
        <pc:chgData name="Alfred Asterjadhi" userId="39de57b9-85c0-4fd1-aaac-8ca2b6560ad0" providerId="ADAL" clId="{B086FEFA-6DDE-4081-8649-69C8CEA71D5A}" dt="2022-03-11T18:50:36.377" v="3736" actId="20577"/>
        <pc:sldMkLst>
          <pc:docMk/>
          <pc:sldMk cId="2375869045" sldId="755"/>
        </pc:sldMkLst>
        <pc:spChg chg="mod">
          <ac:chgData name="Alfred Asterjadhi" userId="39de57b9-85c0-4fd1-aaac-8ca2b6560ad0" providerId="ADAL" clId="{B086FEFA-6DDE-4081-8649-69C8CEA71D5A}" dt="2022-03-10T18:08:19.552" v="3210" actId="20577"/>
          <ac:spMkLst>
            <pc:docMk/>
            <pc:sldMk cId="2375869045" sldId="755"/>
            <ac:spMk id="2" creationId="{12372A2F-8025-42D4-B5ED-6E7667DF00C8}"/>
          </ac:spMkLst>
        </pc:spChg>
        <pc:spChg chg="mod">
          <ac:chgData name="Alfred Asterjadhi" userId="39de57b9-85c0-4fd1-aaac-8ca2b6560ad0" providerId="ADAL" clId="{B086FEFA-6DDE-4081-8649-69C8CEA71D5A}" dt="2022-03-11T18:50:36.377" v="3736" actId="20577"/>
          <ac:spMkLst>
            <pc:docMk/>
            <pc:sldMk cId="2375869045" sldId="755"/>
            <ac:spMk id="10" creationId="{99A414B4-2CCE-47B7-A036-CF3630BA2538}"/>
          </ac:spMkLst>
        </pc:spChg>
      </pc:sldChg>
      <pc:sldChg chg="modSp add del mod">
        <pc:chgData name="Alfred Asterjadhi" userId="39de57b9-85c0-4fd1-aaac-8ca2b6560ad0" providerId="ADAL" clId="{B086FEFA-6DDE-4081-8649-69C8CEA71D5A}" dt="2022-03-11T02:14:15.851" v="3366" actId="47"/>
        <pc:sldMkLst>
          <pc:docMk/>
          <pc:sldMk cId="3044351022" sldId="756"/>
        </pc:sldMkLst>
        <pc:spChg chg="mod">
          <ac:chgData name="Alfred Asterjadhi" userId="39de57b9-85c0-4fd1-aaac-8ca2b6560ad0" providerId="ADAL" clId="{B086FEFA-6DDE-4081-8649-69C8CEA71D5A}" dt="2022-03-11T02:10:25.536" v="3248" actId="20577"/>
          <ac:spMkLst>
            <pc:docMk/>
            <pc:sldMk cId="3044351022" sldId="756"/>
            <ac:spMk id="2" creationId="{12372A2F-8025-42D4-B5ED-6E7667DF00C8}"/>
          </ac:spMkLst>
        </pc:spChg>
      </pc:sldChg>
      <pc:sldChg chg="modSp add mod ord">
        <pc:chgData name="Alfred Asterjadhi" userId="39de57b9-85c0-4fd1-aaac-8ca2b6560ad0" providerId="ADAL" clId="{B086FEFA-6DDE-4081-8649-69C8CEA71D5A}" dt="2022-03-11T18:12:33.130" v="3634" actId="20577"/>
        <pc:sldMkLst>
          <pc:docMk/>
          <pc:sldMk cId="1232775085" sldId="757"/>
        </pc:sldMkLst>
        <pc:spChg chg="mod">
          <ac:chgData name="Alfred Asterjadhi" userId="39de57b9-85c0-4fd1-aaac-8ca2b6560ad0" providerId="ADAL" clId="{B086FEFA-6DDE-4081-8649-69C8CEA71D5A}" dt="2022-03-11T18:12:33.130" v="3634" actId="20577"/>
          <ac:spMkLst>
            <pc:docMk/>
            <pc:sldMk cId="1232775085" sldId="757"/>
            <ac:spMk id="2" creationId="{12372A2F-8025-42D4-B5ED-6E7667DF00C8}"/>
          </ac:spMkLst>
        </pc:spChg>
        <pc:spChg chg="mod">
          <ac:chgData name="Alfred Asterjadhi" userId="39de57b9-85c0-4fd1-aaac-8ca2b6560ad0" providerId="ADAL" clId="{B086FEFA-6DDE-4081-8649-69C8CEA71D5A}" dt="2022-03-11T02:14:05.787" v="3365" actId="13926"/>
          <ac:spMkLst>
            <pc:docMk/>
            <pc:sldMk cId="1232775085" sldId="757"/>
            <ac:spMk id="10" creationId="{99A414B4-2CCE-47B7-A036-CF3630BA2538}"/>
          </ac:spMkLst>
        </pc:spChg>
      </pc:sldChg>
      <pc:sldChg chg="modSp new mod">
        <pc:chgData name="Alfred Asterjadhi" userId="39de57b9-85c0-4fd1-aaac-8ca2b6560ad0" providerId="ADAL" clId="{B086FEFA-6DDE-4081-8649-69C8CEA71D5A}" dt="2022-03-11T18:09:53.361" v="3619" actId="6549"/>
        <pc:sldMkLst>
          <pc:docMk/>
          <pc:sldMk cId="2656869546" sldId="758"/>
        </pc:sldMkLst>
        <pc:spChg chg="mod">
          <ac:chgData name="Alfred Asterjadhi" userId="39de57b9-85c0-4fd1-aaac-8ca2b6560ad0" providerId="ADAL" clId="{B086FEFA-6DDE-4081-8649-69C8CEA71D5A}" dt="2022-03-11T18:08:26.477" v="3510" actId="20577"/>
          <ac:spMkLst>
            <pc:docMk/>
            <pc:sldMk cId="2656869546" sldId="758"/>
            <ac:spMk id="2" creationId="{0EB9EDC7-96DF-40B7-B64B-BAE4C50345EC}"/>
          </ac:spMkLst>
        </pc:spChg>
        <pc:spChg chg="mod">
          <ac:chgData name="Alfred Asterjadhi" userId="39de57b9-85c0-4fd1-aaac-8ca2b6560ad0" providerId="ADAL" clId="{B086FEFA-6DDE-4081-8649-69C8CEA71D5A}" dt="2022-03-11T18:09:53.361" v="3619" actId="6549"/>
          <ac:spMkLst>
            <pc:docMk/>
            <pc:sldMk cId="2656869546" sldId="758"/>
            <ac:spMk id="3" creationId="{7D8A6A32-A431-4804-9776-9C8FB201518F}"/>
          </ac:spMkLst>
        </pc:spChg>
      </pc:sldChg>
      <pc:sldChg chg="modSp add del mod">
        <pc:chgData name="Alfred Asterjadhi" userId="39de57b9-85c0-4fd1-aaac-8ca2b6560ad0" providerId="ADAL" clId="{B086FEFA-6DDE-4081-8649-69C8CEA71D5A}" dt="2022-03-11T18:06:35.495" v="3471" actId="47"/>
        <pc:sldMkLst>
          <pc:docMk/>
          <pc:sldMk cId="2802941678" sldId="758"/>
        </pc:sldMkLst>
        <pc:spChg chg="mod">
          <ac:chgData name="Alfred Asterjadhi" userId="39de57b9-85c0-4fd1-aaac-8ca2b6560ad0" providerId="ADAL" clId="{B086FEFA-6DDE-4081-8649-69C8CEA71D5A}" dt="2022-03-11T18:04:11.274" v="3457" actId="20577"/>
          <ac:spMkLst>
            <pc:docMk/>
            <pc:sldMk cId="2802941678" sldId="758"/>
            <ac:spMk id="2" creationId="{12372A2F-8025-42D4-B5ED-6E7667DF00C8}"/>
          </ac:spMkLst>
        </pc:spChg>
        <pc:spChg chg="mod">
          <ac:chgData name="Alfred Asterjadhi" userId="39de57b9-85c0-4fd1-aaac-8ca2b6560ad0" providerId="ADAL" clId="{B086FEFA-6DDE-4081-8649-69C8CEA71D5A}" dt="2022-03-11T18:04:23.410" v="3464" actId="20577"/>
          <ac:spMkLst>
            <pc:docMk/>
            <pc:sldMk cId="2802941678" sldId="758"/>
            <ac:spMk id="10" creationId="{99A414B4-2CCE-47B7-A036-CF3630BA2538}"/>
          </ac:spMkLst>
        </pc:spChg>
      </pc:sldChg>
      <pc:sldChg chg="modSp new mod">
        <pc:chgData name="Alfred Asterjadhi" userId="39de57b9-85c0-4fd1-aaac-8ca2b6560ad0" providerId="ADAL" clId="{B086FEFA-6DDE-4081-8649-69C8CEA71D5A}" dt="2022-03-12T16:36:16.403" v="4089" actId="404"/>
        <pc:sldMkLst>
          <pc:docMk/>
          <pc:sldMk cId="1441971417" sldId="759"/>
        </pc:sldMkLst>
        <pc:spChg chg="mod">
          <ac:chgData name="Alfred Asterjadhi" userId="39de57b9-85c0-4fd1-aaac-8ca2b6560ad0" providerId="ADAL" clId="{B086FEFA-6DDE-4081-8649-69C8CEA71D5A}" dt="2022-03-11T18:42:16.734" v="3665" actId="20577"/>
          <ac:spMkLst>
            <pc:docMk/>
            <pc:sldMk cId="1441971417" sldId="759"/>
            <ac:spMk id="2" creationId="{D1677D7E-1AEC-46CC-ABF4-DF36528EDFA9}"/>
          </ac:spMkLst>
        </pc:spChg>
        <pc:spChg chg="mod">
          <ac:chgData name="Alfred Asterjadhi" userId="39de57b9-85c0-4fd1-aaac-8ca2b6560ad0" providerId="ADAL" clId="{B086FEFA-6DDE-4081-8649-69C8CEA71D5A}" dt="2022-03-12T16:36:16.403" v="4089" actId="404"/>
          <ac:spMkLst>
            <pc:docMk/>
            <pc:sldMk cId="1441971417" sldId="759"/>
            <ac:spMk id="3" creationId="{C53D19CD-EBED-4FFD-A03F-127598D9EA0C}"/>
          </ac:spMkLst>
        </pc:spChg>
      </pc:sldChg>
      <pc:sldChg chg="modSp add mod">
        <pc:chgData name="Alfred Asterjadhi" userId="39de57b9-85c0-4fd1-aaac-8ca2b6560ad0" providerId="ADAL" clId="{B086FEFA-6DDE-4081-8649-69C8CEA71D5A}" dt="2022-03-12T16:33:55.570" v="4053" actId="20577"/>
        <pc:sldMkLst>
          <pc:docMk/>
          <pc:sldMk cId="2483153538" sldId="760"/>
        </pc:sldMkLst>
        <pc:spChg chg="mod">
          <ac:chgData name="Alfred Asterjadhi" userId="39de57b9-85c0-4fd1-aaac-8ca2b6560ad0" providerId="ADAL" clId="{B086FEFA-6DDE-4081-8649-69C8CEA71D5A}" dt="2022-03-12T16:33:55.570" v="4053" actId="20577"/>
          <ac:spMkLst>
            <pc:docMk/>
            <pc:sldMk cId="2483153538" sldId="760"/>
            <ac:spMk id="2" creationId="{8E0BB1EC-9A81-4F81-86B4-1A82D24FE4AF}"/>
          </ac:spMkLst>
        </pc:spChg>
        <pc:spChg chg="mod">
          <ac:chgData name="Alfred Asterjadhi" userId="39de57b9-85c0-4fd1-aaac-8ca2b6560ad0" providerId="ADAL" clId="{B086FEFA-6DDE-4081-8649-69C8CEA71D5A}" dt="2022-03-12T16:29:58.079" v="3879" actId="20577"/>
          <ac:spMkLst>
            <pc:docMk/>
            <pc:sldMk cId="2483153538" sldId="760"/>
            <ac:spMk id="3" creationId="{C9808A86-5C83-4950-8418-D154BEC35C9B}"/>
          </ac:spMkLst>
        </pc:spChg>
      </pc:sldChg>
      <pc:sldChg chg="modSp add mod">
        <pc:chgData name="Alfred Asterjadhi" userId="39de57b9-85c0-4fd1-aaac-8ca2b6560ad0" providerId="ADAL" clId="{B086FEFA-6DDE-4081-8649-69C8CEA71D5A}" dt="2022-03-12T16:35:29.539" v="4062" actId="20577"/>
        <pc:sldMkLst>
          <pc:docMk/>
          <pc:sldMk cId="725186099" sldId="761"/>
        </pc:sldMkLst>
        <pc:spChg chg="mod">
          <ac:chgData name="Alfred Asterjadhi" userId="39de57b9-85c0-4fd1-aaac-8ca2b6560ad0" providerId="ADAL" clId="{B086FEFA-6DDE-4081-8649-69C8CEA71D5A}" dt="2022-03-12T16:33:51.074" v="4051" actId="20577"/>
          <ac:spMkLst>
            <pc:docMk/>
            <pc:sldMk cId="725186099" sldId="761"/>
            <ac:spMk id="2" creationId="{8E0BB1EC-9A81-4F81-86B4-1A82D24FE4AF}"/>
          </ac:spMkLst>
        </pc:spChg>
        <pc:spChg chg="mod">
          <ac:chgData name="Alfred Asterjadhi" userId="39de57b9-85c0-4fd1-aaac-8ca2b6560ad0" providerId="ADAL" clId="{B086FEFA-6DDE-4081-8649-69C8CEA71D5A}" dt="2022-03-12T16:35:29.539" v="4062" actId="20577"/>
          <ac:spMkLst>
            <pc:docMk/>
            <pc:sldMk cId="725186099" sldId="761"/>
            <ac:spMk id="3" creationId="{C9808A86-5C83-4950-8418-D154BEC35C9B}"/>
          </ac:spMkLst>
        </pc:spChg>
      </pc:sldChg>
      <pc:sldChg chg="modSp new mod">
        <pc:chgData name="Alfred Asterjadhi" userId="39de57b9-85c0-4fd1-aaac-8ca2b6560ad0" providerId="ADAL" clId="{B086FEFA-6DDE-4081-8649-69C8CEA71D5A}" dt="2022-03-12T16:46:00.424" v="4114" actId="20577"/>
        <pc:sldMkLst>
          <pc:docMk/>
          <pc:sldMk cId="165533361" sldId="762"/>
        </pc:sldMkLst>
        <pc:spChg chg="mod">
          <ac:chgData name="Alfred Asterjadhi" userId="39de57b9-85c0-4fd1-aaac-8ca2b6560ad0" providerId="ADAL" clId="{B086FEFA-6DDE-4081-8649-69C8CEA71D5A}" dt="2022-03-12T16:39:09.148" v="4102" actId="20577"/>
          <ac:spMkLst>
            <pc:docMk/>
            <pc:sldMk cId="165533361" sldId="762"/>
            <ac:spMk id="2" creationId="{A86D7EB9-A3CF-4D03-930A-9B8ADCF170B3}"/>
          </ac:spMkLst>
        </pc:spChg>
        <pc:spChg chg="mod">
          <ac:chgData name="Alfred Asterjadhi" userId="39de57b9-85c0-4fd1-aaac-8ca2b6560ad0" providerId="ADAL" clId="{B086FEFA-6DDE-4081-8649-69C8CEA71D5A}" dt="2022-03-12T16:46:00.424" v="4114" actId="20577"/>
          <ac:spMkLst>
            <pc:docMk/>
            <pc:sldMk cId="165533361" sldId="762"/>
            <ac:spMk id="3" creationId="{B946A08E-D823-4E69-9597-68FDD3954CC5}"/>
          </ac:spMkLst>
        </pc:spChg>
      </pc:sldChg>
      <pc:sldMasterChg chg="modSp mod">
        <pc:chgData name="Alfred Asterjadhi" userId="39de57b9-85c0-4fd1-aaac-8ca2b6560ad0" providerId="ADAL" clId="{B086FEFA-6DDE-4081-8649-69C8CEA71D5A}" dt="2022-03-12T16:22:11.457" v="3738" actId="20577"/>
        <pc:sldMasterMkLst>
          <pc:docMk/>
          <pc:sldMasterMk cId="0" sldId="2147483648"/>
        </pc:sldMasterMkLst>
        <pc:spChg chg="mod">
          <ac:chgData name="Alfred Asterjadhi" userId="39de57b9-85c0-4fd1-aaac-8ca2b6560ad0" providerId="ADAL" clId="{B086FEFA-6DDE-4081-8649-69C8CEA71D5A}" dt="2022-03-12T16:22:11.457" v="3738" actId="20577"/>
          <ac:spMkLst>
            <pc:docMk/>
            <pc:sldMasterMk cId="0" sldId="2147483648"/>
            <ac:spMk id="10" creationId="{00000000-0000-0000-0000-000000000000}"/>
          </ac:spMkLst>
        </pc:spChg>
        <pc:spChg chg="mod">
          <ac:chgData name="Alfred Asterjadhi" userId="39de57b9-85c0-4fd1-aaac-8ca2b6560ad0" providerId="ADAL" clId="{B086FEFA-6DDE-4081-8649-69C8CEA71D5A}" dt="2022-02-25T18:37:55.643" v="1353" actId="20577"/>
          <ac:spMkLst>
            <pc:docMk/>
            <pc:sldMasterMk cId="0" sldId="2147483648"/>
            <ac:spMk id="1027" creationId="{00000000-0000-0000-0000-000000000000}"/>
          </ac:spMkLst>
        </pc:spChg>
      </pc:sldMasterChg>
    </pc:docChg>
  </pc:docChgLst>
  <pc:docChgLst>
    <pc:chgData name="Alfred Asterjadhi" userId="39de57b9-85c0-4fd1-aaac-8ca2b6560ad0" providerId="ADAL" clId="{E85912E3-C68F-4EB4-B761-6872A989CEE2}"/>
    <pc:docChg chg="undo redo custSel addSld delSld modSld sldOrd modMainMaster">
      <pc:chgData name="Alfred Asterjadhi" userId="39de57b9-85c0-4fd1-aaac-8ca2b6560ad0" providerId="ADAL" clId="{E85912E3-C68F-4EB4-B761-6872A989CEE2}" dt="2022-09-15T22:43:41.307" v="10456" actId="6549"/>
      <pc:docMkLst>
        <pc:docMk/>
      </pc:docMkLst>
      <pc:sldChg chg="modSp mod">
        <pc:chgData name="Alfred Asterjadhi" userId="39de57b9-85c0-4fd1-aaac-8ca2b6560ad0" providerId="ADAL" clId="{E85912E3-C68F-4EB4-B761-6872A989CEE2}" dt="2022-07-10T16:47:53.924" v="101" actId="20577"/>
        <pc:sldMkLst>
          <pc:docMk/>
          <pc:sldMk cId="0" sldId="256"/>
        </pc:sldMkLst>
        <pc:spChg chg="mod">
          <ac:chgData name="Alfred Asterjadhi" userId="39de57b9-85c0-4fd1-aaac-8ca2b6560ad0" providerId="ADAL" clId="{E85912E3-C68F-4EB4-B761-6872A989CEE2}" dt="2022-07-10T16:47:49.576" v="99"/>
          <ac:spMkLst>
            <pc:docMk/>
            <pc:sldMk cId="0" sldId="256"/>
            <ac:spMk id="6" creationId="{00000000-0000-0000-0000-000000000000}"/>
          </ac:spMkLst>
        </pc:spChg>
        <pc:spChg chg="mod">
          <ac:chgData name="Alfred Asterjadhi" userId="39de57b9-85c0-4fd1-aaac-8ca2b6560ad0" providerId="ADAL" clId="{E85912E3-C68F-4EB4-B761-6872A989CEE2}" dt="2022-07-10T16:40:01.835" v="13" actId="20577"/>
          <ac:spMkLst>
            <pc:docMk/>
            <pc:sldMk cId="0" sldId="256"/>
            <ac:spMk id="3073" creationId="{00000000-0000-0000-0000-000000000000}"/>
          </ac:spMkLst>
        </pc:spChg>
        <pc:spChg chg="mod">
          <ac:chgData name="Alfred Asterjadhi" userId="39de57b9-85c0-4fd1-aaac-8ca2b6560ad0" providerId="ADAL" clId="{E85912E3-C68F-4EB4-B761-6872A989CEE2}" dt="2022-07-10T16:47:53.924" v="101" actId="20577"/>
          <ac:spMkLst>
            <pc:docMk/>
            <pc:sldMk cId="0" sldId="256"/>
            <ac:spMk id="3074" creationId="{00000000-0000-0000-0000-000000000000}"/>
          </ac:spMkLst>
        </pc:spChg>
      </pc:sldChg>
      <pc:sldChg chg="modSp mod">
        <pc:chgData name="Alfred Asterjadhi" userId="39de57b9-85c0-4fd1-aaac-8ca2b6560ad0" providerId="ADAL" clId="{E85912E3-C68F-4EB4-B761-6872A989CEE2}" dt="2022-07-13T17:43:30.764" v="1523" actId="20577"/>
        <pc:sldMkLst>
          <pc:docMk/>
          <pc:sldMk cId="0" sldId="257"/>
        </pc:sldMkLst>
        <pc:spChg chg="mod">
          <ac:chgData name="Alfred Asterjadhi" userId="39de57b9-85c0-4fd1-aaac-8ca2b6560ad0" providerId="ADAL" clId="{E85912E3-C68F-4EB4-B761-6872A989CEE2}" dt="2022-07-10T16:48:00.686" v="102"/>
          <ac:spMkLst>
            <pc:docMk/>
            <pc:sldMk cId="0" sldId="257"/>
            <ac:spMk id="7" creationId="{4565958B-DD30-4EE7-AF20-DC550898176B}"/>
          </ac:spMkLst>
        </pc:spChg>
        <pc:spChg chg="mod">
          <ac:chgData name="Alfred Asterjadhi" userId="39de57b9-85c0-4fd1-aaac-8ca2b6560ad0" providerId="ADAL" clId="{E85912E3-C68F-4EB4-B761-6872A989CEE2}" dt="2022-07-13T17:43:30.764" v="1523" actId="20577"/>
          <ac:spMkLst>
            <pc:docMk/>
            <pc:sldMk cId="0" sldId="257"/>
            <ac:spMk id="4098" creationId="{00000000-0000-0000-0000-000000000000}"/>
          </ac:spMkLst>
        </pc:spChg>
      </pc:sldChg>
      <pc:sldChg chg="del">
        <pc:chgData name="Alfred Asterjadhi" userId="39de57b9-85c0-4fd1-aaac-8ca2b6560ad0" providerId="ADAL" clId="{E85912E3-C68F-4EB4-B761-6872A989CEE2}" dt="2022-07-10T16:42:34.425" v="58" actId="47"/>
        <pc:sldMkLst>
          <pc:docMk/>
          <pc:sldMk cId="974883051" sldId="506"/>
        </pc:sldMkLst>
      </pc:sldChg>
      <pc:sldChg chg="del">
        <pc:chgData name="Alfred Asterjadhi" userId="39de57b9-85c0-4fd1-aaac-8ca2b6560ad0" providerId="ADAL" clId="{E85912E3-C68F-4EB4-B761-6872A989CEE2}" dt="2022-07-10T16:42:34.425" v="58" actId="47"/>
        <pc:sldMkLst>
          <pc:docMk/>
          <pc:sldMk cId="2071536349" sldId="507"/>
        </pc:sldMkLst>
      </pc:sldChg>
      <pc:sldChg chg="del">
        <pc:chgData name="Alfred Asterjadhi" userId="39de57b9-85c0-4fd1-aaac-8ca2b6560ad0" providerId="ADAL" clId="{E85912E3-C68F-4EB4-B761-6872A989CEE2}" dt="2022-07-10T16:42:34.425" v="58" actId="47"/>
        <pc:sldMkLst>
          <pc:docMk/>
          <pc:sldMk cId="1792682794" sldId="508"/>
        </pc:sldMkLst>
      </pc:sldChg>
      <pc:sldChg chg="del">
        <pc:chgData name="Alfred Asterjadhi" userId="39de57b9-85c0-4fd1-aaac-8ca2b6560ad0" providerId="ADAL" clId="{E85912E3-C68F-4EB4-B761-6872A989CEE2}" dt="2022-07-10T16:42:34.425" v="58" actId="47"/>
        <pc:sldMkLst>
          <pc:docMk/>
          <pc:sldMk cId="2541942211" sldId="509"/>
        </pc:sldMkLst>
      </pc:sldChg>
      <pc:sldChg chg="del">
        <pc:chgData name="Alfred Asterjadhi" userId="39de57b9-85c0-4fd1-aaac-8ca2b6560ad0" providerId="ADAL" clId="{E85912E3-C68F-4EB4-B761-6872A989CEE2}" dt="2022-07-10T16:42:34.425" v="58" actId="47"/>
        <pc:sldMkLst>
          <pc:docMk/>
          <pc:sldMk cId="2415991745" sldId="510"/>
        </pc:sldMkLst>
      </pc:sldChg>
      <pc:sldChg chg="del">
        <pc:chgData name="Alfred Asterjadhi" userId="39de57b9-85c0-4fd1-aaac-8ca2b6560ad0" providerId="ADAL" clId="{E85912E3-C68F-4EB4-B761-6872A989CEE2}" dt="2022-07-10T16:42:34.425" v="58" actId="47"/>
        <pc:sldMkLst>
          <pc:docMk/>
          <pc:sldMk cId="428917577" sldId="511"/>
        </pc:sldMkLst>
      </pc:sldChg>
      <pc:sldChg chg="del">
        <pc:chgData name="Alfred Asterjadhi" userId="39de57b9-85c0-4fd1-aaac-8ca2b6560ad0" providerId="ADAL" clId="{E85912E3-C68F-4EB4-B761-6872A989CEE2}" dt="2022-07-10T16:42:34.425" v="58" actId="47"/>
        <pc:sldMkLst>
          <pc:docMk/>
          <pc:sldMk cId="4101287665" sldId="512"/>
        </pc:sldMkLst>
      </pc:sldChg>
      <pc:sldChg chg="del">
        <pc:chgData name="Alfred Asterjadhi" userId="39de57b9-85c0-4fd1-aaac-8ca2b6560ad0" providerId="ADAL" clId="{E85912E3-C68F-4EB4-B761-6872A989CEE2}" dt="2022-07-10T16:42:34.425" v="58" actId="47"/>
        <pc:sldMkLst>
          <pc:docMk/>
          <pc:sldMk cId="2655109566" sldId="513"/>
        </pc:sldMkLst>
      </pc:sldChg>
      <pc:sldChg chg="del">
        <pc:chgData name="Alfred Asterjadhi" userId="39de57b9-85c0-4fd1-aaac-8ca2b6560ad0" providerId="ADAL" clId="{E85912E3-C68F-4EB4-B761-6872A989CEE2}" dt="2022-07-10T16:42:34.425" v="58" actId="47"/>
        <pc:sldMkLst>
          <pc:docMk/>
          <pc:sldMk cId="3676180541" sldId="514"/>
        </pc:sldMkLst>
      </pc:sldChg>
      <pc:sldChg chg="del">
        <pc:chgData name="Alfred Asterjadhi" userId="39de57b9-85c0-4fd1-aaac-8ca2b6560ad0" providerId="ADAL" clId="{E85912E3-C68F-4EB4-B761-6872A989CEE2}" dt="2022-07-10T16:42:34.425" v="58" actId="47"/>
        <pc:sldMkLst>
          <pc:docMk/>
          <pc:sldMk cId="3302398597" sldId="515"/>
        </pc:sldMkLst>
      </pc:sldChg>
      <pc:sldChg chg="del">
        <pc:chgData name="Alfred Asterjadhi" userId="39de57b9-85c0-4fd1-aaac-8ca2b6560ad0" providerId="ADAL" clId="{E85912E3-C68F-4EB4-B761-6872A989CEE2}" dt="2022-07-10T16:42:34.425" v="58" actId="47"/>
        <pc:sldMkLst>
          <pc:docMk/>
          <pc:sldMk cId="2030734807" sldId="517"/>
        </pc:sldMkLst>
      </pc:sldChg>
      <pc:sldChg chg="del">
        <pc:chgData name="Alfred Asterjadhi" userId="39de57b9-85c0-4fd1-aaac-8ca2b6560ad0" providerId="ADAL" clId="{E85912E3-C68F-4EB4-B761-6872A989CEE2}" dt="2022-07-10T16:42:34.425" v="58" actId="47"/>
        <pc:sldMkLst>
          <pc:docMk/>
          <pc:sldMk cId="552918245" sldId="519"/>
        </pc:sldMkLst>
      </pc:sldChg>
      <pc:sldChg chg="del">
        <pc:chgData name="Alfred Asterjadhi" userId="39de57b9-85c0-4fd1-aaac-8ca2b6560ad0" providerId="ADAL" clId="{E85912E3-C68F-4EB4-B761-6872A989CEE2}" dt="2022-07-10T16:42:34.425" v="58" actId="47"/>
        <pc:sldMkLst>
          <pc:docMk/>
          <pc:sldMk cId="425019533" sldId="520"/>
        </pc:sldMkLst>
      </pc:sldChg>
      <pc:sldChg chg="del">
        <pc:chgData name="Alfred Asterjadhi" userId="39de57b9-85c0-4fd1-aaac-8ca2b6560ad0" providerId="ADAL" clId="{E85912E3-C68F-4EB4-B761-6872A989CEE2}" dt="2022-07-10T16:42:34.425" v="58" actId="47"/>
        <pc:sldMkLst>
          <pc:docMk/>
          <pc:sldMk cId="217624531" sldId="521"/>
        </pc:sldMkLst>
      </pc:sldChg>
      <pc:sldChg chg="del">
        <pc:chgData name="Alfred Asterjadhi" userId="39de57b9-85c0-4fd1-aaac-8ca2b6560ad0" providerId="ADAL" clId="{E85912E3-C68F-4EB4-B761-6872A989CEE2}" dt="2022-07-10T16:42:34.425" v="58" actId="47"/>
        <pc:sldMkLst>
          <pc:docMk/>
          <pc:sldMk cId="1687828371" sldId="522"/>
        </pc:sldMkLst>
      </pc:sldChg>
      <pc:sldChg chg="del">
        <pc:chgData name="Alfred Asterjadhi" userId="39de57b9-85c0-4fd1-aaac-8ca2b6560ad0" providerId="ADAL" clId="{E85912E3-C68F-4EB4-B761-6872A989CEE2}" dt="2022-07-10T16:42:34.425" v="58" actId="47"/>
        <pc:sldMkLst>
          <pc:docMk/>
          <pc:sldMk cId="1756435729" sldId="523"/>
        </pc:sldMkLst>
      </pc:sldChg>
      <pc:sldChg chg="del">
        <pc:chgData name="Alfred Asterjadhi" userId="39de57b9-85c0-4fd1-aaac-8ca2b6560ad0" providerId="ADAL" clId="{E85912E3-C68F-4EB4-B761-6872A989CEE2}" dt="2022-07-10T16:42:34.425" v="58" actId="47"/>
        <pc:sldMkLst>
          <pc:docMk/>
          <pc:sldMk cId="162212716" sldId="524"/>
        </pc:sldMkLst>
      </pc:sldChg>
      <pc:sldChg chg="del">
        <pc:chgData name="Alfred Asterjadhi" userId="39de57b9-85c0-4fd1-aaac-8ca2b6560ad0" providerId="ADAL" clId="{E85912E3-C68F-4EB4-B761-6872A989CEE2}" dt="2022-07-10T16:42:34.425" v="58" actId="47"/>
        <pc:sldMkLst>
          <pc:docMk/>
          <pc:sldMk cId="3510548486" sldId="525"/>
        </pc:sldMkLst>
      </pc:sldChg>
      <pc:sldChg chg="del">
        <pc:chgData name="Alfred Asterjadhi" userId="39de57b9-85c0-4fd1-aaac-8ca2b6560ad0" providerId="ADAL" clId="{E85912E3-C68F-4EB4-B761-6872A989CEE2}" dt="2022-07-10T16:42:34.425" v="58" actId="47"/>
        <pc:sldMkLst>
          <pc:docMk/>
          <pc:sldMk cId="844839744" sldId="526"/>
        </pc:sldMkLst>
      </pc:sldChg>
      <pc:sldChg chg="del">
        <pc:chgData name="Alfred Asterjadhi" userId="39de57b9-85c0-4fd1-aaac-8ca2b6560ad0" providerId="ADAL" clId="{E85912E3-C68F-4EB4-B761-6872A989CEE2}" dt="2022-07-10T16:42:34.425" v="58" actId="47"/>
        <pc:sldMkLst>
          <pc:docMk/>
          <pc:sldMk cId="3761381247" sldId="527"/>
        </pc:sldMkLst>
      </pc:sldChg>
      <pc:sldChg chg="del">
        <pc:chgData name="Alfred Asterjadhi" userId="39de57b9-85c0-4fd1-aaac-8ca2b6560ad0" providerId="ADAL" clId="{E85912E3-C68F-4EB4-B761-6872A989CEE2}" dt="2022-07-10T16:42:34.425" v="58" actId="47"/>
        <pc:sldMkLst>
          <pc:docMk/>
          <pc:sldMk cId="2948025688" sldId="528"/>
        </pc:sldMkLst>
      </pc:sldChg>
      <pc:sldChg chg="del">
        <pc:chgData name="Alfred Asterjadhi" userId="39de57b9-85c0-4fd1-aaac-8ca2b6560ad0" providerId="ADAL" clId="{E85912E3-C68F-4EB4-B761-6872A989CEE2}" dt="2022-07-10T16:42:34.425" v="58" actId="47"/>
        <pc:sldMkLst>
          <pc:docMk/>
          <pc:sldMk cId="1392779616" sldId="530"/>
        </pc:sldMkLst>
      </pc:sldChg>
      <pc:sldChg chg="del">
        <pc:chgData name="Alfred Asterjadhi" userId="39de57b9-85c0-4fd1-aaac-8ca2b6560ad0" providerId="ADAL" clId="{E85912E3-C68F-4EB4-B761-6872A989CEE2}" dt="2022-07-10T16:42:34.425" v="58" actId="47"/>
        <pc:sldMkLst>
          <pc:docMk/>
          <pc:sldMk cId="2649683852" sldId="531"/>
        </pc:sldMkLst>
      </pc:sldChg>
      <pc:sldChg chg="del">
        <pc:chgData name="Alfred Asterjadhi" userId="39de57b9-85c0-4fd1-aaac-8ca2b6560ad0" providerId="ADAL" clId="{E85912E3-C68F-4EB4-B761-6872A989CEE2}" dt="2022-07-10T16:42:34.425" v="58" actId="47"/>
        <pc:sldMkLst>
          <pc:docMk/>
          <pc:sldMk cId="3079871411" sldId="532"/>
        </pc:sldMkLst>
      </pc:sldChg>
      <pc:sldChg chg="del">
        <pc:chgData name="Alfred Asterjadhi" userId="39de57b9-85c0-4fd1-aaac-8ca2b6560ad0" providerId="ADAL" clId="{E85912E3-C68F-4EB4-B761-6872A989CEE2}" dt="2022-07-10T16:42:34.425" v="58" actId="47"/>
        <pc:sldMkLst>
          <pc:docMk/>
          <pc:sldMk cId="936493137" sldId="533"/>
        </pc:sldMkLst>
      </pc:sldChg>
      <pc:sldChg chg="del">
        <pc:chgData name="Alfred Asterjadhi" userId="39de57b9-85c0-4fd1-aaac-8ca2b6560ad0" providerId="ADAL" clId="{E85912E3-C68F-4EB4-B761-6872A989CEE2}" dt="2022-07-10T16:42:34.425" v="58" actId="47"/>
        <pc:sldMkLst>
          <pc:docMk/>
          <pc:sldMk cId="2110601455" sldId="534"/>
        </pc:sldMkLst>
      </pc:sldChg>
      <pc:sldChg chg="del">
        <pc:chgData name="Alfred Asterjadhi" userId="39de57b9-85c0-4fd1-aaac-8ca2b6560ad0" providerId="ADAL" clId="{E85912E3-C68F-4EB4-B761-6872A989CEE2}" dt="2022-07-10T16:42:34.425" v="58" actId="47"/>
        <pc:sldMkLst>
          <pc:docMk/>
          <pc:sldMk cId="2682263327" sldId="535"/>
        </pc:sldMkLst>
      </pc:sldChg>
      <pc:sldChg chg="del">
        <pc:chgData name="Alfred Asterjadhi" userId="39de57b9-85c0-4fd1-aaac-8ca2b6560ad0" providerId="ADAL" clId="{E85912E3-C68F-4EB4-B761-6872A989CEE2}" dt="2022-07-10T16:42:34.425" v="58" actId="47"/>
        <pc:sldMkLst>
          <pc:docMk/>
          <pc:sldMk cId="2821324057" sldId="536"/>
        </pc:sldMkLst>
      </pc:sldChg>
      <pc:sldChg chg="del">
        <pc:chgData name="Alfred Asterjadhi" userId="39de57b9-85c0-4fd1-aaac-8ca2b6560ad0" providerId="ADAL" clId="{E85912E3-C68F-4EB4-B761-6872A989CEE2}" dt="2022-07-10T16:42:34.425" v="58" actId="47"/>
        <pc:sldMkLst>
          <pc:docMk/>
          <pc:sldMk cId="4269451793" sldId="537"/>
        </pc:sldMkLst>
      </pc:sldChg>
      <pc:sldChg chg="del">
        <pc:chgData name="Alfred Asterjadhi" userId="39de57b9-85c0-4fd1-aaac-8ca2b6560ad0" providerId="ADAL" clId="{E85912E3-C68F-4EB4-B761-6872A989CEE2}" dt="2022-07-10T16:42:34.425" v="58" actId="47"/>
        <pc:sldMkLst>
          <pc:docMk/>
          <pc:sldMk cId="1359388616" sldId="538"/>
        </pc:sldMkLst>
      </pc:sldChg>
      <pc:sldChg chg="del">
        <pc:chgData name="Alfred Asterjadhi" userId="39de57b9-85c0-4fd1-aaac-8ca2b6560ad0" providerId="ADAL" clId="{E85912E3-C68F-4EB4-B761-6872A989CEE2}" dt="2022-07-10T16:42:34.425" v="58" actId="47"/>
        <pc:sldMkLst>
          <pc:docMk/>
          <pc:sldMk cId="3118007408" sldId="539"/>
        </pc:sldMkLst>
      </pc:sldChg>
      <pc:sldChg chg="del">
        <pc:chgData name="Alfred Asterjadhi" userId="39de57b9-85c0-4fd1-aaac-8ca2b6560ad0" providerId="ADAL" clId="{E85912E3-C68F-4EB4-B761-6872A989CEE2}" dt="2022-07-10T16:42:34.425" v="58" actId="47"/>
        <pc:sldMkLst>
          <pc:docMk/>
          <pc:sldMk cId="2095291458" sldId="540"/>
        </pc:sldMkLst>
      </pc:sldChg>
      <pc:sldChg chg="del">
        <pc:chgData name="Alfred Asterjadhi" userId="39de57b9-85c0-4fd1-aaac-8ca2b6560ad0" providerId="ADAL" clId="{E85912E3-C68F-4EB4-B761-6872A989CEE2}" dt="2022-07-10T16:42:34.425" v="58" actId="47"/>
        <pc:sldMkLst>
          <pc:docMk/>
          <pc:sldMk cId="3753559378" sldId="541"/>
        </pc:sldMkLst>
      </pc:sldChg>
      <pc:sldChg chg="del">
        <pc:chgData name="Alfred Asterjadhi" userId="39de57b9-85c0-4fd1-aaac-8ca2b6560ad0" providerId="ADAL" clId="{E85912E3-C68F-4EB4-B761-6872A989CEE2}" dt="2022-07-10T16:42:34.425" v="58" actId="47"/>
        <pc:sldMkLst>
          <pc:docMk/>
          <pc:sldMk cId="1050187919" sldId="542"/>
        </pc:sldMkLst>
      </pc:sldChg>
      <pc:sldChg chg="del">
        <pc:chgData name="Alfred Asterjadhi" userId="39de57b9-85c0-4fd1-aaac-8ca2b6560ad0" providerId="ADAL" clId="{E85912E3-C68F-4EB4-B761-6872A989CEE2}" dt="2022-07-10T16:42:34.425" v="58" actId="47"/>
        <pc:sldMkLst>
          <pc:docMk/>
          <pc:sldMk cId="4195175750" sldId="543"/>
        </pc:sldMkLst>
      </pc:sldChg>
      <pc:sldChg chg="del">
        <pc:chgData name="Alfred Asterjadhi" userId="39de57b9-85c0-4fd1-aaac-8ca2b6560ad0" providerId="ADAL" clId="{E85912E3-C68F-4EB4-B761-6872A989CEE2}" dt="2022-07-10T16:42:34.425" v="58" actId="47"/>
        <pc:sldMkLst>
          <pc:docMk/>
          <pc:sldMk cId="3430149728" sldId="544"/>
        </pc:sldMkLst>
      </pc:sldChg>
      <pc:sldChg chg="del">
        <pc:chgData name="Alfred Asterjadhi" userId="39de57b9-85c0-4fd1-aaac-8ca2b6560ad0" providerId="ADAL" clId="{E85912E3-C68F-4EB4-B761-6872A989CEE2}" dt="2022-07-10T16:42:34.425" v="58" actId="47"/>
        <pc:sldMkLst>
          <pc:docMk/>
          <pc:sldMk cId="1061720802" sldId="545"/>
        </pc:sldMkLst>
      </pc:sldChg>
      <pc:sldChg chg="del">
        <pc:chgData name="Alfred Asterjadhi" userId="39de57b9-85c0-4fd1-aaac-8ca2b6560ad0" providerId="ADAL" clId="{E85912E3-C68F-4EB4-B761-6872A989CEE2}" dt="2022-07-10T16:42:34.425" v="58" actId="47"/>
        <pc:sldMkLst>
          <pc:docMk/>
          <pc:sldMk cId="1894418551" sldId="546"/>
        </pc:sldMkLst>
      </pc:sldChg>
      <pc:sldChg chg="del">
        <pc:chgData name="Alfred Asterjadhi" userId="39de57b9-85c0-4fd1-aaac-8ca2b6560ad0" providerId="ADAL" clId="{E85912E3-C68F-4EB4-B761-6872A989CEE2}" dt="2022-07-10T16:42:34.425" v="58" actId="47"/>
        <pc:sldMkLst>
          <pc:docMk/>
          <pc:sldMk cId="3144037941" sldId="548"/>
        </pc:sldMkLst>
      </pc:sldChg>
      <pc:sldChg chg="del">
        <pc:chgData name="Alfred Asterjadhi" userId="39de57b9-85c0-4fd1-aaac-8ca2b6560ad0" providerId="ADAL" clId="{E85912E3-C68F-4EB4-B761-6872A989CEE2}" dt="2022-07-10T16:42:00.235" v="57" actId="47"/>
        <pc:sldMkLst>
          <pc:docMk/>
          <pc:sldMk cId="2741749454" sldId="550"/>
        </pc:sldMkLst>
      </pc:sldChg>
      <pc:sldChg chg="modSp mod">
        <pc:chgData name="Alfred Asterjadhi" userId="39de57b9-85c0-4fd1-aaac-8ca2b6560ad0" providerId="ADAL" clId="{E85912E3-C68F-4EB4-B761-6872A989CEE2}" dt="2022-07-10T16:48:02.672" v="103"/>
        <pc:sldMkLst>
          <pc:docMk/>
          <pc:sldMk cId="371916501" sldId="552"/>
        </pc:sldMkLst>
        <pc:spChg chg="mod">
          <ac:chgData name="Alfred Asterjadhi" userId="39de57b9-85c0-4fd1-aaac-8ca2b6560ad0" providerId="ADAL" clId="{E85912E3-C68F-4EB4-B761-6872A989CEE2}" dt="2022-07-10T16:48:02.672" v="103"/>
          <ac:spMkLst>
            <pc:docMk/>
            <pc:sldMk cId="371916501" sldId="552"/>
            <ac:spMk id="6" creationId="{7488035E-BDAD-477C-AA55-E8989C4B7B8C}"/>
          </ac:spMkLst>
        </pc:spChg>
        <pc:spChg chg="mod">
          <ac:chgData name="Alfred Asterjadhi" userId="39de57b9-85c0-4fd1-aaac-8ca2b6560ad0" providerId="ADAL" clId="{E85912E3-C68F-4EB4-B761-6872A989CEE2}" dt="2022-07-10T16:47:34.132" v="92" actId="20577"/>
          <ac:spMkLst>
            <pc:docMk/>
            <pc:sldMk cId="371916501" sldId="552"/>
            <ac:spMk id="7" creationId="{3126AA10-DC1C-4E34-80DA-B427588F2BD9}"/>
          </ac:spMkLst>
        </pc:spChg>
      </pc:sldChg>
      <pc:sldChg chg="new del">
        <pc:chgData name="Alfred Asterjadhi" userId="39de57b9-85c0-4fd1-aaac-8ca2b6560ad0" providerId="ADAL" clId="{E85912E3-C68F-4EB4-B761-6872A989CEE2}" dt="2022-07-10T16:52:18.553" v="186" actId="47"/>
        <pc:sldMkLst>
          <pc:docMk/>
          <pc:sldMk cId="2223335286" sldId="553"/>
        </pc:sldMkLst>
      </pc:sldChg>
      <pc:sldChg chg="del">
        <pc:chgData name="Alfred Asterjadhi" userId="39de57b9-85c0-4fd1-aaac-8ca2b6560ad0" providerId="ADAL" clId="{E85912E3-C68F-4EB4-B761-6872A989CEE2}" dt="2022-07-10T16:42:00.235" v="57" actId="47"/>
        <pc:sldMkLst>
          <pc:docMk/>
          <pc:sldMk cId="2533365898" sldId="553"/>
        </pc:sldMkLst>
      </pc:sldChg>
      <pc:sldChg chg="del">
        <pc:chgData name="Alfred Asterjadhi" userId="39de57b9-85c0-4fd1-aaac-8ca2b6560ad0" providerId="ADAL" clId="{E85912E3-C68F-4EB4-B761-6872A989CEE2}" dt="2022-07-10T16:41:49.485" v="56" actId="47"/>
        <pc:sldMkLst>
          <pc:docMk/>
          <pc:sldMk cId="470812565" sldId="557"/>
        </pc:sldMkLst>
      </pc:sldChg>
      <pc:sldChg chg="del">
        <pc:chgData name="Alfred Asterjadhi" userId="39de57b9-85c0-4fd1-aaac-8ca2b6560ad0" providerId="ADAL" clId="{E85912E3-C68F-4EB4-B761-6872A989CEE2}" dt="2022-07-10T16:41:49.485" v="56" actId="47"/>
        <pc:sldMkLst>
          <pc:docMk/>
          <pc:sldMk cId="297169624" sldId="558"/>
        </pc:sldMkLst>
      </pc:sldChg>
      <pc:sldChg chg="del">
        <pc:chgData name="Alfred Asterjadhi" userId="39de57b9-85c0-4fd1-aaac-8ca2b6560ad0" providerId="ADAL" clId="{E85912E3-C68F-4EB4-B761-6872A989CEE2}" dt="2022-07-10T16:41:29.225" v="55" actId="47"/>
        <pc:sldMkLst>
          <pc:docMk/>
          <pc:sldMk cId="2474035413" sldId="559"/>
        </pc:sldMkLst>
      </pc:sldChg>
      <pc:sldChg chg="del">
        <pc:chgData name="Alfred Asterjadhi" userId="39de57b9-85c0-4fd1-aaac-8ca2b6560ad0" providerId="ADAL" clId="{E85912E3-C68F-4EB4-B761-6872A989CEE2}" dt="2022-07-10T16:42:00.235" v="57" actId="47"/>
        <pc:sldMkLst>
          <pc:docMk/>
          <pc:sldMk cId="1333072940" sldId="560"/>
        </pc:sldMkLst>
      </pc:sldChg>
      <pc:sldChg chg="del">
        <pc:chgData name="Alfred Asterjadhi" userId="39de57b9-85c0-4fd1-aaac-8ca2b6560ad0" providerId="ADAL" clId="{E85912E3-C68F-4EB4-B761-6872A989CEE2}" dt="2022-07-10T16:41:49.485" v="56" actId="47"/>
        <pc:sldMkLst>
          <pc:docMk/>
          <pc:sldMk cId="3114615204" sldId="561"/>
        </pc:sldMkLst>
      </pc:sldChg>
      <pc:sldChg chg="del">
        <pc:chgData name="Alfred Asterjadhi" userId="39de57b9-85c0-4fd1-aaac-8ca2b6560ad0" providerId="ADAL" clId="{E85912E3-C68F-4EB4-B761-6872A989CEE2}" dt="2022-07-10T16:41:49.485" v="56" actId="47"/>
        <pc:sldMkLst>
          <pc:docMk/>
          <pc:sldMk cId="1929929444" sldId="562"/>
        </pc:sldMkLst>
      </pc:sldChg>
      <pc:sldChg chg="del">
        <pc:chgData name="Alfred Asterjadhi" userId="39de57b9-85c0-4fd1-aaac-8ca2b6560ad0" providerId="ADAL" clId="{E85912E3-C68F-4EB4-B761-6872A989CEE2}" dt="2022-07-10T16:41:49.485" v="56" actId="47"/>
        <pc:sldMkLst>
          <pc:docMk/>
          <pc:sldMk cId="1186529633" sldId="563"/>
        </pc:sldMkLst>
      </pc:sldChg>
      <pc:sldChg chg="del">
        <pc:chgData name="Alfred Asterjadhi" userId="39de57b9-85c0-4fd1-aaac-8ca2b6560ad0" providerId="ADAL" clId="{E85912E3-C68F-4EB4-B761-6872A989CEE2}" dt="2022-07-10T16:41:49.485" v="56" actId="47"/>
        <pc:sldMkLst>
          <pc:docMk/>
          <pc:sldMk cId="1630818010" sldId="564"/>
        </pc:sldMkLst>
      </pc:sldChg>
      <pc:sldChg chg="del">
        <pc:chgData name="Alfred Asterjadhi" userId="39de57b9-85c0-4fd1-aaac-8ca2b6560ad0" providerId="ADAL" clId="{E85912E3-C68F-4EB4-B761-6872A989CEE2}" dt="2022-07-10T16:41:49.485" v="56" actId="47"/>
        <pc:sldMkLst>
          <pc:docMk/>
          <pc:sldMk cId="3526028712" sldId="565"/>
        </pc:sldMkLst>
      </pc:sldChg>
      <pc:sldChg chg="del">
        <pc:chgData name="Alfred Asterjadhi" userId="39de57b9-85c0-4fd1-aaac-8ca2b6560ad0" providerId="ADAL" clId="{E85912E3-C68F-4EB4-B761-6872A989CEE2}" dt="2022-07-10T16:41:49.485" v="56" actId="47"/>
        <pc:sldMkLst>
          <pc:docMk/>
          <pc:sldMk cId="495964627" sldId="566"/>
        </pc:sldMkLst>
      </pc:sldChg>
      <pc:sldChg chg="del">
        <pc:chgData name="Alfred Asterjadhi" userId="39de57b9-85c0-4fd1-aaac-8ca2b6560ad0" providerId="ADAL" clId="{E85912E3-C68F-4EB4-B761-6872A989CEE2}" dt="2022-07-10T16:41:29.225" v="55" actId="47"/>
        <pc:sldMkLst>
          <pc:docMk/>
          <pc:sldMk cId="4227552823" sldId="567"/>
        </pc:sldMkLst>
      </pc:sldChg>
      <pc:sldChg chg="del">
        <pc:chgData name="Alfred Asterjadhi" userId="39de57b9-85c0-4fd1-aaac-8ca2b6560ad0" providerId="ADAL" clId="{E85912E3-C68F-4EB4-B761-6872A989CEE2}" dt="2022-07-10T16:41:29.225" v="55" actId="47"/>
        <pc:sldMkLst>
          <pc:docMk/>
          <pc:sldMk cId="2458905645" sldId="568"/>
        </pc:sldMkLst>
      </pc:sldChg>
      <pc:sldChg chg="del">
        <pc:chgData name="Alfred Asterjadhi" userId="39de57b9-85c0-4fd1-aaac-8ca2b6560ad0" providerId="ADAL" clId="{E85912E3-C68F-4EB4-B761-6872A989CEE2}" dt="2022-07-10T16:41:49.485" v="56" actId="47"/>
        <pc:sldMkLst>
          <pc:docMk/>
          <pc:sldMk cId="2134694681" sldId="569"/>
        </pc:sldMkLst>
      </pc:sldChg>
      <pc:sldChg chg="del">
        <pc:chgData name="Alfred Asterjadhi" userId="39de57b9-85c0-4fd1-aaac-8ca2b6560ad0" providerId="ADAL" clId="{E85912E3-C68F-4EB4-B761-6872A989CEE2}" dt="2022-07-10T16:41:29.225" v="55" actId="47"/>
        <pc:sldMkLst>
          <pc:docMk/>
          <pc:sldMk cId="30117588" sldId="570"/>
        </pc:sldMkLst>
      </pc:sldChg>
      <pc:sldChg chg="del">
        <pc:chgData name="Alfred Asterjadhi" userId="39de57b9-85c0-4fd1-aaac-8ca2b6560ad0" providerId="ADAL" clId="{E85912E3-C68F-4EB4-B761-6872A989CEE2}" dt="2022-07-10T16:41:29.225" v="55" actId="47"/>
        <pc:sldMkLst>
          <pc:docMk/>
          <pc:sldMk cId="2051074350" sldId="572"/>
        </pc:sldMkLst>
      </pc:sldChg>
      <pc:sldChg chg="del">
        <pc:chgData name="Alfred Asterjadhi" userId="39de57b9-85c0-4fd1-aaac-8ca2b6560ad0" providerId="ADAL" clId="{E85912E3-C68F-4EB4-B761-6872A989CEE2}" dt="2022-07-10T16:41:29.225" v="55" actId="47"/>
        <pc:sldMkLst>
          <pc:docMk/>
          <pc:sldMk cId="17180430" sldId="573"/>
        </pc:sldMkLst>
      </pc:sldChg>
      <pc:sldChg chg="del">
        <pc:chgData name="Alfred Asterjadhi" userId="39de57b9-85c0-4fd1-aaac-8ca2b6560ad0" providerId="ADAL" clId="{E85912E3-C68F-4EB4-B761-6872A989CEE2}" dt="2022-07-10T16:41:29.225" v="55" actId="47"/>
        <pc:sldMkLst>
          <pc:docMk/>
          <pc:sldMk cId="1655290088" sldId="579"/>
        </pc:sldMkLst>
      </pc:sldChg>
      <pc:sldChg chg="del">
        <pc:chgData name="Alfred Asterjadhi" userId="39de57b9-85c0-4fd1-aaac-8ca2b6560ad0" providerId="ADAL" clId="{E85912E3-C68F-4EB4-B761-6872A989CEE2}" dt="2022-07-10T16:41:29.225" v="55" actId="47"/>
        <pc:sldMkLst>
          <pc:docMk/>
          <pc:sldMk cId="1181289356" sldId="580"/>
        </pc:sldMkLst>
      </pc:sldChg>
      <pc:sldChg chg="del">
        <pc:chgData name="Alfred Asterjadhi" userId="39de57b9-85c0-4fd1-aaac-8ca2b6560ad0" providerId="ADAL" clId="{E85912E3-C68F-4EB4-B761-6872A989CEE2}" dt="2022-07-10T16:41:29.225" v="55" actId="47"/>
        <pc:sldMkLst>
          <pc:docMk/>
          <pc:sldMk cId="2784907129" sldId="581"/>
        </pc:sldMkLst>
      </pc:sldChg>
      <pc:sldChg chg="del">
        <pc:chgData name="Alfred Asterjadhi" userId="39de57b9-85c0-4fd1-aaac-8ca2b6560ad0" providerId="ADAL" clId="{E85912E3-C68F-4EB4-B761-6872A989CEE2}" dt="2022-07-10T16:41:29.225" v="55" actId="47"/>
        <pc:sldMkLst>
          <pc:docMk/>
          <pc:sldMk cId="2623959712" sldId="583"/>
        </pc:sldMkLst>
      </pc:sldChg>
      <pc:sldChg chg="del">
        <pc:chgData name="Alfred Asterjadhi" userId="39de57b9-85c0-4fd1-aaac-8ca2b6560ad0" providerId="ADAL" clId="{E85912E3-C68F-4EB4-B761-6872A989CEE2}" dt="2022-07-10T16:41:29.225" v="55" actId="47"/>
        <pc:sldMkLst>
          <pc:docMk/>
          <pc:sldMk cId="2967842247" sldId="584"/>
        </pc:sldMkLst>
      </pc:sldChg>
      <pc:sldChg chg="del">
        <pc:chgData name="Alfred Asterjadhi" userId="39de57b9-85c0-4fd1-aaac-8ca2b6560ad0" providerId="ADAL" clId="{E85912E3-C68F-4EB4-B761-6872A989CEE2}" dt="2022-07-10T16:41:29.225" v="55" actId="47"/>
        <pc:sldMkLst>
          <pc:docMk/>
          <pc:sldMk cId="2042327086" sldId="585"/>
        </pc:sldMkLst>
      </pc:sldChg>
      <pc:sldChg chg="del">
        <pc:chgData name="Alfred Asterjadhi" userId="39de57b9-85c0-4fd1-aaac-8ca2b6560ad0" providerId="ADAL" clId="{E85912E3-C68F-4EB4-B761-6872A989CEE2}" dt="2022-07-10T16:41:29.225" v="55" actId="47"/>
        <pc:sldMkLst>
          <pc:docMk/>
          <pc:sldMk cId="1247450781" sldId="588"/>
        </pc:sldMkLst>
      </pc:sldChg>
      <pc:sldChg chg="del">
        <pc:chgData name="Alfred Asterjadhi" userId="39de57b9-85c0-4fd1-aaac-8ca2b6560ad0" providerId="ADAL" clId="{E85912E3-C68F-4EB4-B761-6872A989CEE2}" dt="2022-07-10T16:41:29.225" v="55" actId="47"/>
        <pc:sldMkLst>
          <pc:docMk/>
          <pc:sldMk cId="3343613614" sldId="590"/>
        </pc:sldMkLst>
      </pc:sldChg>
      <pc:sldChg chg="del">
        <pc:chgData name="Alfred Asterjadhi" userId="39de57b9-85c0-4fd1-aaac-8ca2b6560ad0" providerId="ADAL" clId="{E85912E3-C68F-4EB4-B761-6872A989CEE2}" dt="2022-07-10T16:41:29.225" v="55" actId="47"/>
        <pc:sldMkLst>
          <pc:docMk/>
          <pc:sldMk cId="1073112043" sldId="591"/>
        </pc:sldMkLst>
      </pc:sldChg>
      <pc:sldChg chg="del">
        <pc:chgData name="Alfred Asterjadhi" userId="39de57b9-85c0-4fd1-aaac-8ca2b6560ad0" providerId="ADAL" clId="{E85912E3-C68F-4EB4-B761-6872A989CEE2}" dt="2022-07-10T16:41:29.225" v="55" actId="47"/>
        <pc:sldMkLst>
          <pc:docMk/>
          <pc:sldMk cId="1214983898" sldId="592"/>
        </pc:sldMkLst>
      </pc:sldChg>
      <pc:sldChg chg="del">
        <pc:chgData name="Alfred Asterjadhi" userId="39de57b9-85c0-4fd1-aaac-8ca2b6560ad0" providerId="ADAL" clId="{E85912E3-C68F-4EB4-B761-6872A989CEE2}" dt="2022-07-10T16:41:29.225" v="55" actId="47"/>
        <pc:sldMkLst>
          <pc:docMk/>
          <pc:sldMk cId="789706361" sldId="593"/>
        </pc:sldMkLst>
      </pc:sldChg>
      <pc:sldChg chg="del">
        <pc:chgData name="Alfred Asterjadhi" userId="39de57b9-85c0-4fd1-aaac-8ca2b6560ad0" providerId="ADAL" clId="{E85912E3-C68F-4EB4-B761-6872A989CEE2}" dt="2022-07-10T16:41:29.225" v="55" actId="47"/>
        <pc:sldMkLst>
          <pc:docMk/>
          <pc:sldMk cId="3094964206" sldId="594"/>
        </pc:sldMkLst>
      </pc:sldChg>
      <pc:sldChg chg="del">
        <pc:chgData name="Alfred Asterjadhi" userId="39de57b9-85c0-4fd1-aaac-8ca2b6560ad0" providerId="ADAL" clId="{E85912E3-C68F-4EB4-B761-6872A989CEE2}" dt="2022-07-10T16:41:29.225" v="55" actId="47"/>
        <pc:sldMkLst>
          <pc:docMk/>
          <pc:sldMk cId="2784771630" sldId="595"/>
        </pc:sldMkLst>
      </pc:sldChg>
      <pc:sldChg chg="del">
        <pc:chgData name="Alfred Asterjadhi" userId="39de57b9-85c0-4fd1-aaac-8ca2b6560ad0" providerId="ADAL" clId="{E85912E3-C68F-4EB4-B761-6872A989CEE2}" dt="2022-07-10T16:41:29.225" v="55" actId="47"/>
        <pc:sldMkLst>
          <pc:docMk/>
          <pc:sldMk cId="2117637201" sldId="596"/>
        </pc:sldMkLst>
      </pc:sldChg>
      <pc:sldChg chg="del">
        <pc:chgData name="Alfred Asterjadhi" userId="39de57b9-85c0-4fd1-aaac-8ca2b6560ad0" providerId="ADAL" clId="{E85912E3-C68F-4EB4-B761-6872A989CEE2}" dt="2022-07-10T16:41:29.225" v="55" actId="47"/>
        <pc:sldMkLst>
          <pc:docMk/>
          <pc:sldMk cId="998369982" sldId="597"/>
        </pc:sldMkLst>
      </pc:sldChg>
      <pc:sldChg chg="del">
        <pc:chgData name="Alfred Asterjadhi" userId="39de57b9-85c0-4fd1-aaac-8ca2b6560ad0" providerId="ADAL" clId="{E85912E3-C68F-4EB4-B761-6872A989CEE2}" dt="2022-07-10T16:41:29.225" v="55" actId="47"/>
        <pc:sldMkLst>
          <pc:docMk/>
          <pc:sldMk cId="1371992961" sldId="599"/>
        </pc:sldMkLst>
      </pc:sldChg>
      <pc:sldChg chg="del">
        <pc:chgData name="Alfred Asterjadhi" userId="39de57b9-85c0-4fd1-aaac-8ca2b6560ad0" providerId="ADAL" clId="{E85912E3-C68F-4EB4-B761-6872A989CEE2}" dt="2022-07-10T16:41:29.225" v="55" actId="47"/>
        <pc:sldMkLst>
          <pc:docMk/>
          <pc:sldMk cId="1484678541" sldId="600"/>
        </pc:sldMkLst>
      </pc:sldChg>
      <pc:sldChg chg="del">
        <pc:chgData name="Alfred Asterjadhi" userId="39de57b9-85c0-4fd1-aaac-8ca2b6560ad0" providerId="ADAL" clId="{E85912E3-C68F-4EB4-B761-6872A989CEE2}" dt="2022-07-10T16:41:29.225" v="55" actId="47"/>
        <pc:sldMkLst>
          <pc:docMk/>
          <pc:sldMk cId="322738530" sldId="601"/>
        </pc:sldMkLst>
      </pc:sldChg>
      <pc:sldChg chg="del">
        <pc:chgData name="Alfred Asterjadhi" userId="39de57b9-85c0-4fd1-aaac-8ca2b6560ad0" providerId="ADAL" clId="{E85912E3-C68F-4EB4-B761-6872A989CEE2}" dt="2022-07-10T16:41:29.225" v="55" actId="47"/>
        <pc:sldMkLst>
          <pc:docMk/>
          <pc:sldMk cId="363105259" sldId="602"/>
        </pc:sldMkLst>
      </pc:sldChg>
      <pc:sldChg chg="del">
        <pc:chgData name="Alfred Asterjadhi" userId="39de57b9-85c0-4fd1-aaac-8ca2b6560ad0" providerId="ADAL" clId="{E85912E3-C68F-4EB4-B761-6872A989CEE2}" dt="2022-07-10T16:41:29.225" v="55" actId="47"/>
        <pc:sldMkLst>
          <pc:docMk/>
          <pc:sldMk cId="491479996" sldId="603"/>
        </pc:sldMkLst>
      </pc:sldChg>
      <pc:sldChg chg="del">
        <pc:chgData name="Alfred Asterjadhi" userId="39de57b9-85c0-4fd1-aaac-8ca2b6560ad0" providerId="ADAL" clId="{E85912E3-C68F-4EB4-B761-6872A989CEE2}" dt="2022-07-10T16:41:29.225" v="55" actId="47"/>
        <pc:sldMkLst>
          <pc:docMk/>
          <pc:sldMk cId="312054465" sldId="605"/>
        </pc:sldMkLst>
      </pc:sldChg>
      <pc:sldChg chg="del">
        <pc:chgData name="Alfred Asterjadhi" userId="39de57b9-85c0-4fd1-aaac-8ca2b6560ad0" providerId="ADAL" clId="{E85912E3-C68F-4EB4-B761-6872A989CEE2}" dt="2022-07-10T16:41:29.225" v="55" actId="47"/>
        <pc:sldMkLst>
          <pc:docMk/>
          <pc:sldMk cId="3506762180" sldId="606"/>
        </pc:sldMkLst>
      </pc:sldChg>
      <pc:sldChg chg="del">
        <pc:chgData name="Alfred Asterjadhi" userId="39de57b9-85c0-4fd1-aaac-8ca2b6560ad0" providerId="ADAL" clId="{E85912E3-C68F-4EB4-B761-6872A989CEE2}" dt="2022-07-10T16:41:29.225" v="55" actId="47"/>
        <pc:sldMkLst>
          <pc:docMk/>
          <pc:sldMk cId="125311396" sldId="608"/>
        </pc:sldMkLst>
      </pc:sldChg>
      <pc:sldChg chg="del">
        <pc:chgData name="Alfred Asterjadhi" userId="39de57b9-85c0-4fd1-aaac-8ca2b6560ad0" providerId="ADAL" clId="{E85912E3-C68F-4EB4-B761-6872A989CEE2}" dt="2022-07-10T16:41:29.225" v="55" actId="47"/>
        <pc:sldMkLst>
          <pc:docMk/>
          <pc:sldMk cId="3863246213" sldId="609"/>
        </pc:sldMkLst>
      </pc:sldChg>
      <pc:sldChg chg="del">
        <pc:chgData name="Alfred Asterjadhi" userId="39de57b9-85c0-4fd1-aaac-8ca2b6560ad0" providerId="ADAL" clId="{E85912E3-C68F-4EB4-B761-6872A989CEE2}" dt="2022-07-10T16:41:29.225" v="55" actId="47"/>
        <pc:sldMkLst>
          <pc:docMk/>
          <pc:sldMk cId="1931122951" sldId="610"/>
        </pc:sldMkLst>
      </pc:sldChg>
      <pc:sldChg chg="del">
        <pc:chgData name="Alfred Asterjadhi" userId="39de57b9-85c0-4fd1-aaac-8ca2b6560ad0" providerId="ADAL" clId="{E85912E3-C68F-4EB4-B761-6872A989CEE2}" dt="2022-07-10T16:41:29.225" v="55" actId="47"/>
        <pc:sldMkLst>
          <pc:docMk/>
          <pc:sldMk cId="120639221" sldId="611"/>
        </pc:sldMkLst>
      </pc:sldChg>
      <pc:sldChg chg="del">
        <pc:chgData name="Alfred Asterjadhi" userId="39de57b9-85c0-4fd1-aaac-8ca2b6560ad0" providerId="ADAL" clId="{E85912E3-C68F-4EB4-B761-6872A989CEE2}" dt="2022-07-10T16:41:29.225" v="55" actId="47"/>
        <pc:sldMkLst>
          <pc:docMk/>
          <pc:sldMk cId="1823335384" sldId="612"/>
        </pc:sldMkLst>
      </pc:sldChg>
      <pc:sldChg chg="del">
        <pc:chgData name="Alfred Asterjadhi" userId="39de57b9-85c0-4fd1-aaac-8ca2b6560ad0" providerId="ADAL" clId="{E85912E3-C68F-4EB4-B761-6872A989CEE2}" dt="2022-07-10T16:41:29.225" v="55" actId="47"/>
        <pc:sldMkLst>
          <pc:docMk/>
          <pc:sldMk cId="1635440372" sldId="613"/>
        </pc:sldMkLst>
      </pc:sldChg>
      <pc:sldChg chg="del">
        <pc:chgData name="Alfred Asterjadhi" userId="39de57b9-85c0-4fd1-aaac-8ca2b6560ad0" providerId="ADAL" clId="{E85912E3-C68F-4EB4-B761-6872A989CEE2}" dt="2022-07-10T16:41:29.225" v="55" actId="47"/>
        <pc:sldMkLst>
          <pc:docMk/>
          <pc:sldMk cId="212000215" sldId="614"/>
        </pc:sldMkLst>
      </pc:sldChg>
      <pc:sldChg chg="del">
        <pc:chgData name="Alfred Asterjadhi" userId="39de57b9-85c0-4fd1-aaac-8ca2b6560ad0" providerId="ADAL" clId="{E85912E3-C68F-4EB4-B761-6872A989CEE2}" dt="2022-07-10T16:41:29.225" v="55" actId="47"/>
        <pc:sldMkLst>
          <pc:docMk/>
          <pc:sldMk cId="4285874479" sldId="615"/>
        </pc:sldMkLst>
      </pc:sldChg>
      <pc:sldChg chg="del">
        <pc:chgData name="Alfred Asterjadhi" userId="39de57b9-85c0-4fd1-aaac-8ca2b6560ad0" providerId="ADAL" clId="{E85912E3-C68F-4EB4-B761-6872A989CEE2}" dt="2022-07-10T16:41:29.225" v="55" actId="47"/>
        <pc:sldMkLst>
          <pc:docMk/>
          <pc:sldMk cId="386758648" sldId="616"/>
        </pc:sldMkLst>
      </pc:sldChg>
      <pc:sldChg chg="del">
        <pc:chgData name="Alfred Asterjadhi" userId="39de57b9-85c0-4fd1-aaac-8ca2b6560ad0" providerId="ADAL" clId="{E85912E3-C68F-4EB4-B761-6872A989CEE2}" dt="2022-07-10T16:41:29.225" v="55" actId="47"/>
        <pc:sldMkLst>
          <pc:docMk/>
          <pc:sldMk cId="4200683279" sldId="617"/>
        </pc:sldMkLst>
      </pc:sldChg>
      <pc:sldChg chg="del">
        <pc:chgData name="Alfred Asterjadhi" userId="39de57b9-85c0-4fd1-aaac-8ca2b6560ad0" providerId="ADAL" clId="{E85912E3-C68F-4EB4-B761-6872A989CEE2}" dt="2022-07-10T16:41:29.225" v="55" actId="47"/>
        <pc:sldMkLst>
          <pc:docMk/>
          <pc:sldMk cId="3620554926" sldId="620"/>
        </pc:sldMkLst>
      </pc:sldChg>
      <pc:sldChg chg="del">
        <pc:chgData name="Alfred Asterjadhi" userId="39de57b9-85c0-4fd1-aaac-8ca2b6560ad0" providerId="ADAL" clId="{E85912E3-C68F-4EB4-B761-6872A989CEE2}" dt="2022-07-10T16:41:29.225" v="55" actId="47"/>
        <pc:sldMkLst>
          <pc:docMk/>
          <pc:sldMk cId="751964849" sldId="621"/>
        </pc:sldMkLst>
      </pc:sldChg>
      <pc:sldChg chg="del">
        <pc:chgData name="Alfred Asterjadhi" userId="39de57b9-85c0-4fd1-aaac-8ca2b6560ad0" providerId="ADAL" clId="{E85912E3-C68F-4EB4-B761-6872A989CEE2}" dt="2022-07-10T16:41:29.225" v="55" actId="47"/>
        <pc:sldMkLst>
          <pc:docMk/>
          <pc:sldMk cId="3132378658" sldId="622"/>
        </pc:sldMkLst>
      </pc:sldChg>
      <pc:sldChg chg="del">
        <pc:chgData name="Alfred Asterjadhi" userId="39de57b9-85c0-4fd1-aaac-8ca2b6560ad0" providerId="ADAL" clId="{E85912E3-C68F-4EB4-B761-6872A989CEE2}" dt="2022-07-10T16:41:29.225" v="55" actId="47"/>
        <pc:sldMkLst>
          <pc:docMk/>
          <pc:sldMk cId="3015991265" sldId="624"/>
        </pc:sldMkLst>
      </pc:sldChg>
      <pc:sldChg chg="del">
        <pc:chgData name="Alfred Asterjadhi" userId="39de57b9-85c0-4fd1-aaac-8ca2b6560ad0" providerId="ADAL" clId="{E85912E3-C68F-4EB4-B761-6872A989CEE2}" dt="2022-07-10T16:41:29.225" v="55" actId="47"/>
        <pc:sldMkLst>
          <pc:docMk/>
          <pc:sldMk cId="139299031" sldId="625"/>
        </pc:sldMkLst>
      </pc:sldChg>
      <pc:sldChg chg="del">
        <pc:chgData name="Alfred Asterjadhi" userId="39de57b9-85c0-4fd1-aaac-8ca2b6560ad0" providerId="ADAL" clId="{E85912E3-C68F-4EB4-B761-6872A989CEE2}" dt="2022-07-10T16:41:29.225" v="55" actId="47"/>
        <pc:sldMkLst>
          <pc:docMk/>
          <pc:sldMk cId="2785985288" sldId="626"/>
        </pc:sldMkLst>
      </pc:sldChg>
      <pc:sldChg chg="del">
        <pc:chgData name="Alfred Asterjadhi" userId="39de57b9-85c0-4fd1-aaac-8ca2b6560ad0" providerId="ADAL" clId="{E85912E3-C68F-4EB4-B761-6872A989CEE2}" dt="2022-07-10T16:41:29.225" v="55" actId="47"/>
        <pc:sldMkLst>
          <pc:docMk/>
          <pc:sldMk cId="1484394603" sldId="628"/>
        </pc:sldMkLst>
      </pc:sldChg>
      <pc:sldChg chg="del">
        <pc:chgData name="Alfred Asterjadhi" userId="39de57b9-85c0-4fd1-aaac-8ca2b6560ad0" providerId="ADAL" clId="{E85912E3-C68F-4EB4-B761-6872A989CEE2}" dt="2022-07-10T16:41:29.225" v="55" actId="47"/>
        <pc:sldMkLst>
          <pc:docMk/>
          <pc:sldMk cId="3613022684" sldId="629"/>
        </pc:sldMkLst>
      </pc:sldChg>
      <pc:sldChg chg="del">
        <pc:chgData name="Alfred Asterjadhi" userId="39de57b9-85c0-4fd1-aaac-8ca2b6560ad0" providerId="ADAL" clId="{E85912E3-C68F-4EB4-B761-6872A989CEE2}" dt="2022-07-10T16:41:29.225" v="55" actId="47"/>
        <pc:sldMkLst>
          <pc:docMk/>
          <pc:sldMk cId="1374634145" sldId="630"/>
        </pc:sldMkLst>
      </pc:sldChg>
      <pc:sldChg chg="del">
        <pc:chgData name="Alfred Asterjadhi" userId="39de57b9-85c0-4fd1-aaac-8ca2b6560ad0" providerId="ADAL" clId="{E85912E3-C68F-4EB4-B761-6872A989CEE2}" dt="2022-07-10T16:41:29.225" v="55" actId="47"/>
        <pc:sldMkLst>
          <pc:docMk/>
          <pc:sldMk cId="3775126633" sldId="631"/>
        </pc:sldMkLst>
      </pc:sldChg>
      <pc:sldChg chg="del">
        <pc:chgData name="Alfred Asterjadhi" userId="39de57b9-85c0-4fd1-aaac-8ca2b6560ad0" providerId="ADAL" clId="{E85912E3-C68F-4EB4-B761-6872A989CEE2}" dt="2022-07-10T16:41:29.225" v="55" actId="47"/>
        <pc:sldMkLst>
          <pc:docMk/>
          <pc:sldMk cId="3030628340" sldId="632"/>
        </pc:sldMkLst>
      </pc:sldChg>
      <pc:sldChg chg="del">
        <pc:chgData name="Alfred Asterjadhi" userId="39de57b9-85c0-4fd1-aaac-8ca2b6560ad0" providerId="ADAL" clId="{E85912E3-C68F-4EB4-B761-6872A989CEE2}" dt="2022-07-10T16:41:29.225" v="55" actId="47"/>
        <pc:sldMkLst>
          <pc:docMk/>
          <pc:sldMk cId="2709523093" sldId="633"/>
        </pc:sldMkLst>
      </pc:sldChg>
      <pc:sldChg chg="del">
        <pc:chgData name="Alfred Asterjadhi" userId="39de57b9-85c0-4fd1-aaac-8ca2b6560ad0" providerId="ADAL" clId="{E85912E3-C68F-4EB4-B761-6872A989CEE2}" dt="2022-07-10T16:41:29.225" v="55" actId="47"/>
        <pc:sldMkLst>
          <pc:docMk/>
          <pc:sldMk cId="4275793285" sldId="635"/>
        </pc:sldMkLst>
      </pc:sldChg>
      <pc:sldChg chg="del">
        <pc:chgData name="Alfred Asterjadhi" userId="39de57b9-85c0-4fd1-aaac-8ca2b6560ad0" providerId="ADAL" clId="{E85912E3-C68F-4EB4-B761-6872A989CEE2}" dt="2022-07-10T16:41:29.225" v="55" actId="47"/>
        <pc:sldMkLst>
          <pc:docMk/>
          <pc:sldMk cId="1073682967" sldId="636"/>
        </pc:sldMkLst>
      </pc:sldChg>
      <pc:sldChg chg="del">
        <pc:chgData name="Alfred Asterjadhi" userId="39de57b9-85c0-4fd1-aaac-8ca2b6560ad0" providerId="ADAL" clId="{E85912E3-C68F-4EB4-B761-6872A989CEE2}" dt="2022-07-10T16:41:29.225" v="55" actId="47"/>
        <pc:sldMkLst>
          <pc:docMk/>
          <pc:sldMk cId="2554178920" sldId="637"/>
        </pc:sldMkLst>
      </pc:sldChg>
      <pc:sldChg chg="del">
        <pc:chgData name="Alfred Asterjadhi" userId="39de57b9-85c0-4fd1-aaac-8ca2b6560ad0" providerId="ADAL" clId="{E85912E3-C68F-4EB4-B761-6872A989CEE2}" dt="2022-07-10T16:41:29.225" v="55" actId="47"/>
        <pc:sldMkLst>
          <pc:docMk/>
          <pc:sldMk cId="3991772340" sldId="638"/>
        </pc:sldMkLst>
      </pc:sldChg>
      <pc:sldChg chg="del">
        <pc:chgData name="Alfred Asterjadhi" userId="39de57b9-85c0-4fd1-aaac-8ca2b6560ad0" providerId="ADAL" clId="{E85912E3-C68F-4EB4-B761-6872A989CEE2}" dt="2022-07-10T16:41:29.225" v="55" actId="47"/>
        <pc:sldMkLst>
          <pc:docMk/>
          <pc:sldMk cId="992509245" sldId="639"/>
        </pc:sldMkLst>
      </pc:sldChg>
      <pc:sldChg chg="del">
        <pc:chgData name="Alfred Asterjadhi" userId="39de57b9-85c0-4fd1-aaac-8ca2b6560ad0" providerId="ADAL" clId="{E85912E3-C68F-4EB4-B761-6872A989CEE2}" dt="2022-07-10T16:41:29.225" v="55" actId="47"/>
        <pc:sldMkLst>
          <pc:docMk/>
          <pc:sldMk cId="712945412" sldId="640"/>
        </pc:sldMkLst>
      </pc:sldChg>
      <pc:sldChg chg="del">
        <pc:chgData name="Alfred Asterjadhi" userId="39de57b9-85c0-4fd1-aaac-8ca2b6560ad0" providerId="ADAL" clId="{E85912E3-C68F-4EB4-B761-6872A989CEE2}" dt="2022-07-10T16:41:29.225" v="55" actId="47"/>
        <pc:sldMkLst>
          <pc:docMk/>
          <pc:sldMk cId="798511019" sldId="641"/>
        </pc:sldMkLst>
      </pc:sldChg>
      <pc:sldChg chg="del">
        <pc:chgData name="Alfred Asterjadhi" userId="39de57b9-85c0-4fd1-aaac-8ca2b6560ad0" providerId="ADAL" clId="{E85912E3-C68F-4EB4-B761-6872A989CEE2}" dt="2022-07-10T16:41:29.225" v="55" actId="47"/>
        <pc:sldMkLst>
          <pc:docMk/>
          <pc:sldMk cId="2042899352" sldId="642"/>
        </pc:sldMkLst>
      </pc:sldChg>
      <pc:sldChg chg="del">
        <pc:chgData name="Alfred Asterjadhi" userId="39de57b9-85c0-4fd1-aaac-8ca2b6560ad0" providerId="ADAL" clId="{E85912E3-C68F-4EB4-B761-6872A989CEE2}" dt="2022-07-10T16:41:29.225" v="55" actId="47"/>
        <pc:sldMkLst>
          <pc:docMk/>
          <pc:sldMk cId="692287551" sldId="643"/>
        </pc:sldMkLst>
      </pc:sldChg>
      <pc:sldChg chg="del">
        <pc:chgData name="Alfred Asterjadhi" userId="39de57b9-85c0-4fd1-aaac-8ca2b6560ad0" providerId="ADAL" clId="{E85912E3-C68F-4EB4-B761-6872A989CEE2}" dt="2022-07-10T16:41:29.225" v="55" actId="47"/>
        <pc:sldMkLst>
          <pc:docMk/>
          <pc:sldMk cId="1501909112" sldId="644"/>
        </pc:sldMkLst>
      </pc:sldChg>
      <pc:sldChg chg="del">
        <pc:chgData name="Alfred Asterjadhi" userId="39de57b9-85c0-4fd1-aaac-8ca2b6560ad0" providerId="ADAL" clId="{E85912E3-C68F-4EB4-B761-6872A989CEE2}" dt="2022-07-10T16:41:29.225" v="55" actId="47"/>
        <pc:sldMkLst>
          <pc:docMk/>
          <pc:sldMk cId="3373560939" sldId="645"/>
        </pc:sldMkLst>
      </pc:sldChg>
      <pc:sldChg chg="del">
        <pc:chgData name="Alfred Asterjadhi" userId="39de57b9-85c0-4fd1-aaac-8ca2b6560ad0" providerId="ADAL" clId="{E85912E3-C68F-4EB4-B761-6872A989CEE2}" dt="2022-07-10T16:41:29.225" v="55" actId="47"/>
        <pc:sldMkLst>
          <pc:docMk/>
          <pc:sldMk cId="2640699454" sldId="647"/>
        </pc:sldMkLst>
      </pc:sldChg>
      <pc:sldChg chg="del">
        <pc:chgData name="Alfred Asterjadhi" userId="39de57b9-85c0-4fd1-aaac-8ca2b6560ad0" providerId="ADAL" clId="{E85912E3-C68F-4EB4-B761-6872A989CEE2}" dt="2022-07-10T16:41:29.225" v="55" actId="47"/>
        <pc:sldMkLst>
          <pc:docMk/>
          <pc:sldMk cId="3954413091" sldId="648"/>
        </pc:sldMkLst>
      </pc:sldChg>
      <pc:sldChg chg="del">
        <pc:chgData name="Alfred Asterjadhi" userId="39de57b9-85c0-4fd1-aaac-8ca2b6560ad0" providerId="ADAL" clId="{E85912E3-C68F-4EB4-B761-6872A989CEE2}" dt="2022-07-10T16:41:29.225" v="55" actId="47"/>
        <pc:sldMkLst>
          <pc:docMk/>
          <pc:sldMk cId="2983386957" sldId="649"/>
        </pc:sldMkLst>
      </pc:sldChg>
      <pc:sldChg chg="del">
        <pc:chgData name="Alfred Asterjadhi" userId="39de57b9-85c0-4fd1-aaac-8ca2b6560ad0" providerId="ADAL" clId="{E85912E3-C68F-4EB4-B761-6872A989CEE2}" dt="2022-07-10T16:42:00.235" v="57" actId="47"/>
        <pc:sldMkLst>
          <pc:docMk/>
          <pc:sldMk cId="2376158859" sldId="650"/>
        </pc:sldMkLst>
      </pc:sldChg>
      <pc:sldChg chg="del">
        <pc:chgData name="Alfred Asterjadhi" userId="39de57b9-85c0-4fd1-aaac-8ca2b6560ad0" providerId="ADAL" clId="{E85912E3-C68F-4EB4-B761-6872A989CEE2}" dt="2022-07-10T16:42:00.235" v="57" actId="47"/>
        <pc:sldMkLst>
          <pc:docMk/>
          <pc:sldMk cId="1918906618" sldId="651"/>
        </pc:sldMkLst>
      </pc:sldChg>
      <pc:sldChg chg="del">
        <pc:chgData name="Alfred Asterjadhi" userId="39de57b9-85c0-4fd1-aaac-8ca2b6560ad0" providerId="ADAL" clId="{E85912E3-C68F-4EB4-B761-6872A989CEE2}" dt="2022-07-10T16:41:49.485" v="56" actId="47"/>
        <pc:sldMkLst>
          <pc:docMk/>
          <pc:sldMk cId="1875877806" sldId="653"/>
        </pc:sldMkLst>
      </pc:sldChg>
      <pc:sldChg chg="del">
        <pc:chgData name="Alfred Asterjadhi" userId="39de57b9-85c0-4fd1-aaac-8ca2b6560ad0" providerId="ADAL" clId="{E85912E3-C68F-4EB4-B761-6872A989CEE2}" dt="2022-07-10T16:42:00.235" v="57" actId="47"/>
        <pc:sldMkLst>
          <pc:docMk/>
          <pc:sldMk cId="2603048680" sldId="654"/>
        </pc:sldMkLst>
      </pc:sldChg>
      <pc:sldChg chg="del">
        <pc:chgData name="Alfred Asterjadhi" userId="39de57b9-85c0-4fd1-aaac-8ca2b6560ad0" providerId="ADAL" clId="{E85912E3-C68F-4EB4-B761-6872A989CEE2}" dt="2022-07-10T16:42:00.235" v="57" actId="47"/>
        <pc:sldMkLst>
          <pc:docMk/>
          <pc:sldMk cId="2148223805" sldId="655"/>
        </pc:sldMkLst>
      </pc:sldChg>
      <pc:sldChg chg="del">
        <pc:chgData name="Alfred Asterjadhi" userId="39de57b9-85c0-4fd1-aaac-8ca2b6560ad0" providerId="ADAL" clId="{E85912E3-C68F-4EB4-B761-6872A989CEE2}" dt="2022-07-10T16:42:00.235" v="57" actId="47"/>
        <pc:sldMkLst>
          <pc:docMk/>
          <pc:sldMk cId="872284982" sldId="656"/>
        </pc:sldMkLst>
      </pc:sldChg>
      <pc:sldChg chg="del">
        <pc:chgData name="Alfred Asterjadhi" userId="39de57b9-85c0-4fd1-aaac-8ca2b6560ad0" providerId="ADAL" clId="{E85912E3-C68F-4EB4-B761-6872A989CEE2}" dt="2022-07-10T16:42:00.235" v="57" actId="47"/>
        <pc:sldMkLst>
          <pc:docMk/>
          <pc:sldMk cId="555160158" sldId="657"/>
        </pc:sldMkLst>
      </pc:sldChg>
      <pc:sldChg chg="del">
        <pc:chgData name="Alfred Asterjadhi" userId="39de57b9-85c0-4fd1-aaac-8ca2b6560ad0" providerId="ADAL" clId="{E85912E3-C68F-4EB4-B761-6872A989CEE2}" dt="2022-07-10T16:42:00.235" v="57" actId="47"/>
        <pc:sldMkLst>
          <pc:docMk/>
          <pc:sldMk cId="821075598" sldId="658"/>
        </pc:sldMkLst>
      </pc:sldChg>
      <pc:sldChg chg="del">
        <pc:chgData name="Alfred Asterjadhi" userId="39de57b9-85c0-4fd1-aaac-8ca2b6560ad0" providerId="ADAL" clId="{E85912E3-C68F-4EB4-B761-6872A989CEE2}" dt="2022-07-10T16:42:00.235" v="57" actId="47"/>
        <pc:sldMkLst>
          <pc:docMk/>
          <pc:sldMk cId="444533402" sldId="659"/>
        </pc:sldMkLst>
      </pc:sldChg>
      <pc:sldChg chg="del">
        <pc:chgData name="Alfred Asterjadhi" userId="39de57b9-85c0-4fd1-aaac-8ca2b6560ad0" providerId="ADAL" clId="{E85912E3-C68F-4EB4-B761-6872A989CEE2}" dt="2022-07-10T16:41:29.225" v="55" actId="47"/>
        <pc:sldMkLst>
          <pc:docMk/>
          <pc:sldMk cId="597006981" sldId="660"/>
        </pc:sldMkLst>
      </pc:sldChg>
      <pc:sldChg chg="del">
        <pc:chgData name="Alfred Asterjadhi" userId="39de57b9-85c0-4fd1-aaac-8ca2b6560ad0" providerId="ADAL" clId="{E85912E3-C68F-4EB4-B761-6872A989CEE2}" dt="2022-07-10T16:42:00.235" v="57" actId="47"/>
        <pc:sldMkLst>
          <pc:docMk/>
          <pc:sldMk cId="2809094751" sldId="661"/>
        </pc:sldMkLst>
      </pc:sldChg>
      <pc:sldChg chg="del">
        <pc:chgData name="Alfred Asterjadhi" userId="39de57b9-85c0-4fd1-aaac-8ca2b6560ad0" providerId="ADAL" clId="{E85912E3-C68F-4EB4-B761-6872A989CEE2}" dt="2022-07-10T16:42:00.235" v="57" actId="47"/>
        <pc:sldMkLst>
          <pc:docMk/>
          <pc:sldMk cId="263704962" sldId="666"/>
        </pc:sldMkLst>
      </pc:sldChg>
      <pc:sldChg chg="del">
        <pc:chgData name="Alfred Asterjadhi" userId="39de57b9-85c0-4fd1-aaac-8ca2b6560ad0" providerId="ADAL" clId="{E85912E3-C68F-4EB4-B761-6872A989CEE2}" dt="2022-07-10T16:42:00.235" v="57" actId="47"/>
        <pc:sldMkLst>
          <pc:docMk/>
          <pc:sldMk cId="2864613985" sldId="667"/>
        </pc:sldMkLst>
      </pc:sldChg>
      <pc:sldChg chg="del">
        <pc:chgData name="Alfred Asterjadhi" userId="39de57b9-85c0-4fd1-aaac-8ca2b6560ad0" providerId="ADAL" clId="{E85912E3-C68F-4EB4-B761-6872A989CEE2}" dt="2022-07-10T16:42:00.235" v="57" actId="47"/>
        <pc:sldMkLst>
          <pc:docMk/>
          <pc:sldMk cId="659808261" sldId="668"/>
        </pc:sldMkLst>
      </pc:sldChg>
      <pc:sldChg chg="del">
        <pc:chgData name="Alfred Asterjadhi" userId="39de57b9-85c0-4fd1-aaac-8ca2b6560ad0" providerId="ADAL" clId="{E85912E3-C68F-4EB4-B761-6872A989CEE2}" dt="2022-07-10T16:42:00.235" v="57" actId="47"/>
        <pc:sldMkLst>
          <pc:docMk/>
          <pc:sldMk cId="4152506591" sldId="669"/>
        </pc:sldMkLst>
      </pc:sldChg>
      <pc:sldChg chg="del">
        <pc:chgData name="Alfred Asterjadhi" userId="39de57b9-85c0-4fd1-aaac-8ca2b6560ad0" providerId="ADAL" clId="{E85912E3-C68F-4EB4-B761-6872A989CEE2}" dt="2022-07-10T16:42:00.235" v="57" actId="47"/>
        <pc:sldMkLst>
          <pc:docMk/>
          <pc:sldMk cId="2176718095" sldId="670"/>
        </pc:sldMkLst>
      </pc:sldChg>
      <pc:sldChg chg="del">
        <pc:chgData name="Alfred Asterjadhi" userId="39de57b9-85c0-4fd1-aaac-8ca2b6560ad0" providerId="ADAL" clId="{E85912E3-C68F-4EB4-B761-6872A989CEE2}" dt="2022-07-10T16:42:00.235" v="57" actId="47"/>
        <pc:sldMkLst>
          <pc:docMk/>
          <pc:sldMk cId="304436274" sldId="671"/>
        </pc:sldMkLst>
      </pc:sldChg>
      <pc:sldChg chg="del">
        <pc:chgData name="Alfred Asterjadhi" userId="39de57b9-85c0-4fd1-aaac-8ca2b6560ad0" providerId="ADAL" clId="{E85912E3-C68F-4EB4-B761-6872A989CEE2}" dt="2022-07-10T16:42:00.235" v="57" actId="47"/>
        <pc:sldMkLst>
          <pc:docMk/>
          <pc:sldMk cId="4201928650" sldId="672"/>
        </pc:sldMkLst>
      </pc:sldChg>
      <pc:sldChg chg="del">
        <pc:chgData name="Alfred Asterjadhi" userId="39de57b9-85c0-4fd1-aaac-8ca2b6560ad0" providerId="ADAL" clId="{E85912E3-C68F-4EB4-B761-6872A989CEE2}" dt="2022-07-10T16:42:00.235" v="57" actId="47"/>
        <pc:sldMkLst>
          <pc:docMk/>
          <pc:sldMk cId="4037543771" sldId="673"/>
        </pc:sldMkLst>
      </pc:sldChg>
      <pc:sldChg chg="del">
        <pc:chgData name="Alfred Asterjadhi" userId="39de57b9-85c0-4fd1-aaac-8ca2b6560ad0" providerId="ADAL" clId="{E85912E3-C68F-4EB4-B761-6872A989CEE2}" dt="2022-07-10T16:42:00.235" v="57" actId="47"/>
        <pc:sldMkLst>
          <pc:docMk/>
          <pc:sldMk cId="3215898965" sldId="674"/>
        </pc:sldMkLst>
      </pc:sldChg>
      <pc:sldChg chg="del">
        <pc:chgData name="Alfred Asterjadhi" userId="39de57b9-85c0-4fd1-aaac-8ca2b6560ad0" providerId="ADAL" clId="{E85912E3-C68F-4EB4-B761-6872A989CEE2}" dt="2022-07-10T16:42:00.235" v="57" actId="47"/>
        <pc:sldMkLst>
          <pc:docMk/>
          <pc:sldMk cId="2567895018" sldId="675"/>
        </pc:sldMkLst>
      </pc:sldChg>
      <pc:sldChg chg="del">
        <pc:chgData name="Alfred Asterjadhi" userId="39de57b9-85c0-4fd1-aaac-8ca2b6560ad0" providerId="ADAL" clId="{E85912E3-C68F-4EB4-B761-6872A989CEE2}" dt="2022-07-10T16:42:00.235" v="57" actId="47"/>
        <pc:sldMkLst>
          <pc:docMk/>
          <pc:sldMk cId="1977230471" sldId="676"/>
        </pc:sldMkLst>
      </pc:sldChg>
      <pc:sldChg chg="del">
        <pc:chgData name="Alfred Asterjadhi" userId="39de57b9-85c0-4fd1-aaac-8ca2b6560ad0" providerId="ADAL" clId="{E85912E3-C68F-4EB4-B761-6872A989CEE2}" dt="2022-07-10T16:42:00.235" v="57" actId="47"/>
        <pc:sldMkLst>
          <pc:docMk/>
          <pc:sldMk cId="859615837" sldId="677"/>
        </pc:sldMkLst>
      </pc:sldChg>
      <pc:sldChg chg="del">
        <pc:chgData name="Alfred Asterjadhi" userId="39de57b9-85c0-4fd1-aaac-8ca2b6560ad0" providerId="ADAL" clId="{E85912E3-C68F-4EB4-B761-6872A989CEE2}" dt="2022-07-10T16:42:00.235" v="57" actId="47"/>
        <pc:sldMkLst>
          <pc:docMk/>
          <pc:sldMk cId="3512849412" sldId="678"/>
        </pc:sldMkLst>
      </pc:sldChg>
      <pc:sldChg chg="del">
        <pc:chgData name="Alfred Asterjadhi" userId="39de57b9-85c0-4fd1-aaac-8ca2b6560ad0" providerId="ADAL" clId="{E85912E3-C68F-4EB4-B761-6872A989CEE2}" dt="2022-07-10T16:42:00.235" v="57" actId="47"/>
        <pc:sldMkLst>
          <pc:docMk/>
          <pc:sldMk cId="289413668" sldId="679"/>
        </pc:sldMkLst>
      </pc:sldChg>
      <pc:sldChg chg="del">
        <pc:chgData name="Alfred Asterjadhi" userId="39de57b9-85c0-4fd1-aaac-8ca2b6560ad0" providerId="ADAL" clId="{E85912E3-C68F-4EB4-B761-6872A989CEE2}" dt="2022-07-10T16:42:00.235" v="57" actId="47"/>
        <pc:sldMkLst>
          <pc:docMk/>
          <pc:sldMk cId="4050482503" sldId="680"/>
        </pc:sldMkLst>
      </pc:sldChg>
      <pc:sldChg chg="del">
        <pc:chgData name="Alfred Asterjadhi" userId="39de57b9-85c0-4fd1-aaac-8ca2b6560ad0" providerId="ADAL" clId="{E85912E3-C68F-4EB4-B761-6872A989CEE2}" dt="2022-07-10T16:42:00.235" v="57" actId="47"/>
        <pc:sldMkLst>
          <pc:docMk/>
          <pc:sldMk cId="3201714199" sldId="681"/>
        </pc:sldMkLst>
      </pc:sldChg>
      <pc:sldChg chg="del">
        <pc:chgData name="Alfred Asterjadhi" userId="39de57b9-85c0-4fd1-aaac-8ca2b6560ad0" providerId="ADAL" clId="{E85912E3-C68F-4EB4-B761-6872A989CEE2}" dt="2022-07-10T16:42:00.235" v="57" actId="47"/>
        <pc:sldMkLst>
          <pc:docMk/>
          <pc:sldMk cId="3094672638" sldId="682"/>
        </pc:sldMkLst>
      </pc:sldChg>
      <pc:sldChg chg="del">
        <pc:chgData name="Alfred Asterjadhi" userId="39de57b9-85c0-4fd1-aaac-8ca2b6560ad0" providerId="ADAL" clId="{E85912E3-C68F-4EB4-B761-6872A989CEE2}" dt="2022-07-10T16:42:00.235" v="57" actId="47"/>
        <pc:sldMkLst>
          <pc:docMk/>
          <pc:sldMk cId="3293289011" sldId="683"/>
        </pc:sldMkLst>
      </pc:sldChg>
      <pc:sldChg chg="del">
        <pc:chgData name="Alfred Asterjadhi" userId="39de57b9-85c0-4fd1-aaac-8ca2b6560ad0" providerId="ADAL" clId="{E85912E3-C68F-4EB4-B761-6872A989CEE2}" dt="2022-07-10T16:42:00.235" v="57" actId="47"/>
        <pc:sldMkLst>
          <pc:docMk/>
          <pc:sldMk cId="976951721" sldId="685"/>
        </pc:sldMkLst>
      </pc:sldChg>
      <pc:sldChg chg="del">
        <pc:chgData name="Alfred Asterjadhi" userId="39de57b9-85c0-4fd1-aaac-8ca2b6560ad0" providerId="ADAL" clId="{E85912E3-C68F-4EB4-B761-6872A989CEE2}" dt="2022-07-10T16:42:00.235" v="57" actId="47"/>
        <pc:sldMkLst>
          <pc:docMk/>
          <pc:sldMk cId="2665280009" sldId="686"/>
        </pc:sldMkLst>
      </pc:sldChg>
      <pc:sldChg chg="del">
        <pc:chgData name="Alfred Asterjadhi" userId="39de57b9-85c0-4fd1-aaac-8ca2b6560ad0" providerId="ADAL" clId="{E85912E3-C68F-4EB4-B761-6872A989CEE2}" dt="2022-07-10T16:42:00.235" v="57" actId="47"/>
        <pc:sldMkLst>
          <pc:docMk/>
          <pc:sldMk cId="3272729788" sldId="687"/>
        </pc:sldMkLst>
      </pc:sldChg>
      <pc:sldChg chg="del">
        <pc:chgData name="Alfred Asterjadhi" userId="39de57b9-85c0-4fd1-aaac-8ca2b6560ad0" providerId="ADAL" clId="{E85912E3-C68F-4EB4-B761-6872A989CEE2}" dt="2022-07-10T16:42:00.235" v="57" actId="47"/>
        <pc:sldMkLst>
          <pc:docMk/>
          <pc:sldMk cId="153814983" sldId="688"/>
        </pc:sldMkLst>
      </pc:sldChg>
      <pc:sldChg chg="del">
        <pc:chgData name="Alfred Asterjadhi" userId="39de57b9-85c0-4fd1-aaac-8ca2b6560ad0" providerId="ADAL" clId="{E85912E3-C68F-4EB4-B761-6872A989CEE2}" dt="2022-07-10T16:42:00.235" v="57" actId="47"/>
        <pc:sldMkLst>
          <pc:docMk/>
          <pc:sldMk cId="1349256619" sldId="689"/>
        </pc:sldMkLst>
      </pc:sldChg>
      <pc:sldChg chg="del">
        <pc:chgData name="Alfred Asterjadhi" userId="39de57b9-85c0-4fd1-aaac-8ca2b6560ad0" providerId="ADAL" clId="{E85912E3-C68F-4EB4-B761-6872A989CEE2}" dt="2022-07-10T16:42:00.235" v="57" actId="47"/>
        <pc:sldMkLst>
          <pc:docMk/>
          <pc:sldMk cId="4038186340" sldId="690"/>
        </pc:sldMkLst>
      </pc:sldChg>
      <pc:sldChg chg="del">
        <pc:chgData name="Alfred Asterjadhi" userId="39de57b9-85c0-4fd1-aaac-8ca2b6560ad0" providerId="ADAL" clId="{E85912E3-C68F-4EB4-B761-6872A989CEE2}" dt="2022-07-10T16:42:00.235" v="57" actId="47"/>
        <pc:sldMkLst>
          <pc:docMk/>
          <pc:sldMk cId="16589968" sldId="691"/>
        </pc:sldMkLst>
      </pc:sldChg>
      <pc:sldChg chg="del">
        <pc:chgData name="Alfred Asterjadhi" userId="39de57b9-85c0-4fd1-aaac-8ca2b6560ad0" providerId="ADAL" clId="{E85912E3-C68F-4EB4-B761-6872A989CEE2}" dt="2022-07-10T16:42:00.235" v="57" actId="47"/>
        <pc:sldMkLst>
          <pc:docMk/>
          <pc:sldMk cId="859293941" sldId="692"/>
        </pc:sldMkLst>
      </pc:sldChg>
      <pc:sldChg chg="del">
        <pc:chgData name="Alfred Asterjadhi" userId="39de57b9-85c0-4fd1-aaac-8ca2b6560ad0" providerId="ADAL" clId="{E85912E3-C68F-4EB4-B761-6872A989CEE2}" dt="2022-07-10T16:42:00.235" v="57" actId="47"/>
        <pc:sldMkLst>
          <pc:docMk/>
          <pc:sldMk cId="2782965290" sldId="694"/>
        </pc:sldMkLst>
      </pc:sldChg>
      <pc:sldChg chg="del">
        <pc:chgData name="Alfred Asterjadhi" userId="39de57b9-85c0-4fd1-aaac-8ca2b6560ad0" providerId="ADAL" clId="{E85912E3-C68F-4EB4-B761-6872A989CEE2}" dt="2022-07-10T16:42:00.235" v="57" actId="47"/>
        <pc:sldMkLst>
          <pc:docMk/>
          <pc:sldMk cId="3347351596" sldId="695"/>
        </pc:sldMkLst>
      </pc:sldChg>
      <pc:sldChg chg="del">
        <pc:chgData name="Alfred Asterjadhi" userId="39de57b9-85c0-4fd1-aaac-8ca2b6560ad0" providerId="ADAL" clId="{E85912E3-C68F-4EB4-B761-6872A989CEE2}" dt="2022-07-10T16:42:00.235" v="57" actId="47"/>
        <pc:sldMkLst>
          <pc:docMk/>
          <pc:sldMk cId="2594187914" sldId="696"/>
        </pc:sldMkLst>
      </pc:sldChg>
      <pc:sldChg chg="del">
        <pc:chgData name="Alfred Asterjadhi" userId="39de57b9-85c0-4fd1-aaac-8ca2b6560ad0" providerId="ADAL" clId="{E85912E3-C68F-4EB4-B761-6872A989CEE2}" dt="2022-07-10T16:42:00.235" v="57" actId="47"/>
        <pc:sldMkLst>
          <pc:docMk/>
          <pc:sldMk cId="4262364862" sldId="697"/>
        </pc:sldMkLst>
      </pc:sldChg>
      <pc:sldChg chg="del">
        <pc:chgData name="Alfred Asterjadhi" userId="39de57b9-85c0-4fd1-aaac-8ca2b6560ad0" providerId="ADAL" clId="{E85912E3-C68F-4EB4-B761-6872A989CEE2}" dt="2022-07-10T16:42:00.235" v="57" actId="47"/>
        <pc:sldMkLst>
          <pc:docMk/>
          <pc:sldMk cId="2263715395" sldId="698"/>
        </pc:sldMkLst>
      </pc:sldChg>
      <pc:sldChg chg="del">
        <pc:chgData name="Alfred Asterjadhi" userId="39de57b9-85c0-4fd1-aaac-8ca2b6560ad0" providerId="ADAL" clId="{E85912E3-C68F-4EB4-B761-6872A989CEE2}" dt="2022-07-10T16:42:00.235" v="57" actId="47"/>
        <pc:sldMkLst>
          <pc:docMk/>
          <pc:sldMk cId="2141236799" sldId="699"/>
        </pc:sldMkLst>
      </pc:sldChg>
      <pc:sldChg chg="del">
        <pc:chgData name="Alfred Asterjadhi" userId="39de57b9-85c0-4fd1-aaac-8ca2b6560ad0" providerId="ADAL" clId="{E85912E3-C68F-4EB4-B761-6872A989CEE2}" dt="2022-07-10T16:42:00.235" v="57" actId="47"/>
        <pc:sldMkLst>
          <pc:docMk/>
          <pc:sldMk cId="2031264577" sldId="700"/>
        </pc:sldMkLst>
      </pc:sldChg>
      <pc:sldChg chg="del">
        <pc:chgData name="Alfred Asterjadhi" userId="39de57b9-85c0-4fd1-aaac-8ca2b6560ad0" providerId="ADAL" clId="{E85912E3-C68F-4EB4-B761-6872A989CEE2}" dt="2022-07-10T16:42:00.235" v="57" actId="47"/>
        <pc:sldMkLst>
          <pc:docMk/>
          <pc:sldMk cId="894279791" sldId="701"/>
        </pc:sldMkLst>
      </pc:sldChg>
      <pc:sldChg chg="del">
        <pc:chgData name="Alfred Asterjadhi" userId="39de57b9-85c0-4fd1-aaac-8ca2b6560ad0" providerId="ADAL" clId="{E85912E3-C68F-4EB4-B761-6872A989CEE2}" dt="2022-07-10T16:42:00.235" v="57" actId="47"/>
        <pc:sldMkLst>
          <pc:docMk/>
          <pc:sldMk cId="1105906186" sldId="703"/>
        </pc:sldMkLst>
      </pc:sldChg>
      <pc:sldChg chg="del">
        <pc:chgData name="Alfred Asterjadhi" userId="39de57b9-85c0-4fd1-aaac-8ca2b6560ad0" providerId="ADAL" clId="{E85912E3-C68F-4EB4-B761-6872A989CEE2}" dt="2022-07-10T16:42:00.235" v="57" actId="47"/>
        <pc:sldMkLst>
          <pc:docMk/>
          <pc:sldMk cId="835653331" sldId="704"/>
        </pc:sldMkLst>
      </pc:sldChg>
      <pc:sldChg chg="del">
        <pc:chgData name="Alfred Asterjadhi" userId="39de57b9-85c0-4fd1-aaac-8ca2b6560ad0" providerId="ADAL" clId="{E85912E3-C68F-4EB4-B761-6872A989CEE2}" dt="2022-07-10T16:42:00.235" v="57" actId="47"/>
        <pc:sldMkLst>
          <pc:docMk/>
          <pc:sldMk cId="1446715546" sldId="705"/>
        </pc:sldMkLst>
      </pc:sldChg>
      <pc:sldChg chg="del">
        <pc:chgData name="Alfred Asterjadhi" userId="39de57b9-85c0-4fd1-aaac-8ca2b6560ad0" providerId="ADAL" clId="{E85912E3-C68F-4EB4-B761-6872A989CEE2}" dt="2022-07-10T16:42:00.235" v="57" actId="47"/>
        <pc:sldMkLst>
          <pc:docMk/>
          <pc:sldMk cId="496488519" sldId="706"/>
        </pc:sldMkLst>
      </pc:sldChg>
      <pc:sldChg chg="del">
        <pc:chgData name="Alfred Asterjadhi" userId="39de57b9-85c0-4fd1-aaac-8ca2b6560ad0" providerId="ADAL" clId="{E85912E3-C68F-4EB4-B761-6872A989CEE2}" dt="2022-07-10T16:42:00.235" v="57" actId="47"/>
        <pc:sldMkLst>
          <pc:docMk/>
          <pc:sldMk cId="577012659" sldId="707"/>
        </pc:sldMkLst>
      </pc:sldChg>
      <pc:sldChg chg="del">
        <pc:chgData name="Alfred Asterjadhi" userId="39de57b9-85c0-4fd1-aaac-8ca2b6560ad0" providerId="ADAL" clId="{E85912E3-C68F-4EB4-B761-6872A989CEE2}" dt="2022-07-10T16:42:00.235" v="57" actId="47"/>
        <pc:sldMkLst>
          <pc:docMk/>
          <pc:sldMk cId="1342715804" sldId="708"/>
        </pc:sldMkLst>
      </pc:sldChg>
      <pc:sldChg chg="del">
        <pc:chgData name="Alfred Asterjadhi" userId="39de57b9-85c0-4fd1-aaac-8ca2b6560ad0" providerId="ADAL" clId="{E85912E3-C68F-4EB4-B761-6872A989CEE2}" dt="2022-07-10T16:42:00.235" v="57" actId="47"/>
        <pc:sldMkLst>
          <pc:docMk/>
          <pc:sldMk cId="2181726837" sldId="709"/>
        </pc:sldMkLst>
      </pc:sldChg>
      <pc:sldChg chg="modSp add del mod">
        <pc:chgData name="Alfred Asterjadhi" userId="39de57b9-85c0-4fd1-aaac-8ca2b6560ad0" providerId="ADAL" clId="{E85912E3-C68F-4EB4-B761-6872A989CEE2}" dt="2022-08-10T15:14:07.600" v="4346"/>
        <pc:sldMkLst>
          <pc:docMk/>
          <pc:sldMk cId="2156981690" sldId="710"/>
        </pc:sldMkLst>
        <pc:spChg chg="mod">
          <ac:chgData name="Alfred Asterjadhi" userId="39de57b9-85c0-4fd1-aaac-8ca2b6560ad0" providerId="ADAL" clId="{E85912E3-C68F-4EB4-B761-6872A989CEE2}" dt="2022-07-28T17:43:07.831" v="3602" actId="20577"/>
          <ac:spMkLst>
            <pc:docMk/>
            <pc:sldMk cId="2156981690" sldId="710"/>
            <ac:spMk id="2" creationId="{12372A2F-8025-42D4-B5ED-6E7667DF00C8}"/>
          </ac:spMkLst>
        </pc:spChg>
        <pc:spChg chg="mod">
          <ac:chgData name="Alfred Asterjadhi" userId="39de57b9-85c0-4fd1-aaac-8ca2b6560ad0" providerId="ADAL" clId="{E85912E3-C68F-4EB4-B761-6872A989CEE2}" dt="2022-07-18T18:09:14.864" v="3299" actId="20577"/>
          <ac:spMkLst>
            <pc:docMk/>
            <pc:sldMk cId="2156981690" sldId="710"/>
            <ac:spMk id="6" creationId="{B63EF7E7-1362-4206-B209-115D49A6AA5A}"/>
          </ac:spMkLst>
        </pc:spChg>
        <pc:spChg chg="mod">
          <ac:chgData name="Alfred Asterjadhi" userId="39de57b9-85c0-4fd1-aaac-8ca2b6560ad0" providerId="ADAL" clId="{E85912E3-C68F-4EB4-B761-6872A989CEE2}" dt="2022-08-10T15:14:07.600" v="4346"/>
          <ac:spMkLst>
            <pc:docMk/>
            <pc:sldMk cId="2156981690" sldId="710"/>
            <ac:spMk id="10" creationId="{99A414B4-2CCE-47B7-A036-CF3630BA2538}"/>
          </ac:spMkLst>
        </pc:spChg>
      </pc:sldChg>
      <pc:sldChg chg="del">
        <pc:chgData name="Alfred Asterjadhi" userId="39de57b9-85c0-4fd1-aaac-8ca2b6560ad0" providerId="ADAL" clId="{E85912E3-C68F-4EB4-B761-6872A989CEE2}" dt="2022-07-10T16:42:00.235" v="57" actId="47"/>
        <pc:sldMkLst>
          <pc:docMk/>
          <pc:sldMk cId="3767988169" sldId="711"/>
        </pc:sldMkLst>
      </pc:sldChg>
      <pc:sldChg chg="del">
        <pc:chgData name="Alfred Asterjadhi" userId="39de57b9-85c0-4fd1-aaac-8ca2b6560ad0" providerId="ADAL" clId="{E85912E3-C68F-4EB4-B761-6872A989CEE2}" dt="2022-07-10T16:42:00.235" v="57" actId="47"/>
        <pc:sldMkLst>
          <pc:docMk/>
          <pc:sldMk cId="290073603" sldId="712"/>
        </pc:sldMkLst>
      </pc:sldChg>
      <pc:sldChg chg="del">
        <pc:chgData name="Alfred Asterjadhi" userId="39de57b9-85c0-4fd1-aaac-8ca2b6560ad0" providerId="ADAL" clId="{E85912E3-C68F-4EB4-B761-6872A989CEE2}" dt="2022-07-10T16:42:00.235" v="57" actId="47"/>
        <pc:sldMkLst>
          <pc:docMk/>
          <pc:sldMk cId="238892440" sldId="713"/>
        </pc:sldMkLst>
      </pc:sldChg>
      <pc:sldChg chg="del">
        <pc:chgData name="Alfred Asterjadhi" userId="39de57b9-85c0-4fd1-aaac-8ca2b6560ad0" providerId="ADAL" clId="{E85912E3-C68F-4EB4-B761-6872A989CEE2}" dt="2022-07-10T16:42:00.235" v="57" actId="47"/>
        <pc:sldMkLst>
          <pc:docMk/>
          <pc:sldMk cId="1166122978" sldId="714"/>
        </pc:sldMkLst>
      </pc:sldChg>
      <pc:sldChg chg="del">
        <pc:chgData name="Alfred Asterjadhi" userId="39de57b9-85c0-4fd1-aaac-8ca2b6560ad0" providerId="ADAL" clId="{E85912E3-C68F-4EB4-B761-6872A989CEE2}" dt="2022-07-10T16:42:00.235" v="57" actId="47"/>
        <pc:sldMkLst>
          <pc:docMk/>
          <pc:sldMk cId="2163215924" sldId="715"/>
        </pc:sldMkLst>
      </pc:sldChg>
      <pc:sldChg chg="del">
        <pc:chgData name="Alfred Asterjadhi" userId="39de57b9-85c0-4fd1-aaac-8ca2b6560ad0" providerId="ADAL" clId="{E85912E3-C68F-4EB4-B761-6872A989CEE2}" dt="2022-07-10T16:42:00.235" v="57" actId="47"/>
        <pc:sldMkLst>
          <pc:docMk/>
          <pc:sldMk cId="3146867825" sldId="716"/>
        </pc:sldMkLst>
      </pc:sldChg>
      <pc:sldChg chg="del">
        <pc:chgData name="Alfred Asterjadhi" userId="39de57b9-85c0-4fd1-aaac-8ca2b6560ad0" providerId="ADAL" clId="{E85912E3-C68F-4EB4-B761-6872A989CEE2}" dt="2022-07-10T16:42:00.235" v="57" actId="47"/>
        <pc:sldMkLst>
          <pc:docMk/>
          <pc:sldMk cId="1995964498" sldId="717"/>
        </pc:sldMkLst>
      </pc:sldChg>
      <pc:sldChg chg="del">
        <pc:chgData name="Alfred Asterjadhi" userId="39de57b9-85c0-4fd1-aaac-8ca2b6560ad0" providerId="ADAL" clId="{E85912E3-C68F-4EB4-B761-6872A989CEE2}" dt="2022-07-10T16:42:00.235" v="57" actId="47"/>
        <pc:sldMkLst>
          <pc:docMk/>
          <pc:sldMk cId="2699153423" sldId="718"/>
        </pc:sldMkLst>
      </pc:sldChg>
      <pc:sldChg chg="del">
        <pc:chgData name="Alfred Asterjadhi" userId="39de57b9-85c0-4fd1-aaac-8ca2b6560ad0" providerId="ADAL" clId="{E85912E3-C68F-4EB4-B761-6872A989CEE2}" dt="2022-07-10T16:42:00.235" v="57" actId="47"/>
        <pc:sldMkLst>
          <pc:docMk/>
          <pc:sldMk cId="1802438143" sldId="719"/>
        </pc:sldMkLst>
      </pc:sldChg>
      <pc:sldChg chg="del">
        <pc:chgData name="Alfred Asterjadhi" userId="39de57b9-85c0-4fd1-aaac-8ca2b6560ad0" providerId="ADAL" clId="{E85912E3-C68F-4EB4-B761-6872A989CEE2}" dt="2022-07-10T16:42:00.235" v="57" actId="47"/>
        <pc:sldMkLst>
          <pc:docMk/>
          <pc:sldMk cId="2775267673" sldId="720"/>
        </pc:sldMkLst>
      </pc:sldChg>
      <pc:sldChg chg="del">
        <pc:chgData name="Alfred Asterjadhi" userId="39de57b9-85c0-4fd1-aaac-8ca2b6560ad0" providerId="ADAL" clId="{E85912E3-C68F-4EB4-B761-6872A989CEE2}" dt="2022-07-10T16:42:00.235" v="57" actId="47"/>
        <pc:sldMkLst>
          <pc:docMk/>
          <pc:sldMk cId="1653960511" sldId="721"/>
        </pc:sldMkLst>
      </pc:sldChg>
      <pc:sldChg chg="del">
        <pc:chgData name="Alfred Asterjadhi" userId="39de57b9-85c0-4fd1-aaac-8ca2b6560ad0" providerId="ADAL" clId="{E85912E3-C68F-4EB4-B761-6872A989CEE2}" dt="2022-07-10T16:42:00.235" v="57" actId="47"/>
        <pc:sldMkLst>
          <pc:docMk/>
          <pc:sldMk cId="3335770246" sldId="722"/>
        </pc:sldMkLst>
      </pc:sldChg>
      <pc:sldChg chg="del">
        <pc:chgData name="Alfred Asterjadhi" userId="39de57b9-85c0-4fd1-aaac-8ca2b6560ad0" providerId="ADAL" clId="{E85912E3-C68F-4EB4-B761-6872A989CEE2}" dt="2022-07-10T16:42:00.235" v="57" actId="47"/>
        <pc:sldMkLst>
          <pc:docMk/>
          <pc:sldMk cId="3148458183" sldId="723"/>
        </pc:sldMkLst>
      </pc:sldChg>
      <pc:sldChg chg="del">
        <pc:chgData name="Alfred Asterjadhi" userId="39de57b9-85c0-4fd1-aaac-8ca2b6560ad0" providerId="ADAL" clId="{E85912E3-C68F-4EB4-B761-6872A989CEE2}" dt="2022-07-10T16:42:00.235" v="57" actId="47"/>
        <pc:sldMkLst>
          <pc:docMk/>
          <pc:sldMk cId="1847838087" sldId="724"/>
        </pc:sldMkLst>
      </pc:sldChg>
      <pc:sldChg chg="del">
        <pc:chgData name="Alfred Asterjadhi" userId="39de57b9-85c0-4fd1-aaac-8ca2b6560ad0" providerId="ADAL" clId="{E85912E3-C68F-4EB4-B761-6872A989CEE2}" dt="2022-07-10T16:42:00.235" v="57" actId="47"/>
        <pc:sldMkLst>
          <pc:docMk/>
          <pc:sldMk cId="3467795088" sldId="725"/>
        </pc:sldMkLst>
      </pc:sldChg>
      <pc:sldChg chg="del">
        <pc:chgData name="Alfred Asterjadhi" userId="39de57b9-85c0-4fd1-aaac-8ca2b6560ad0" providerId="ADAL" clId="{E85912E3-C68F-4EB4-B761-6872A989CEE2}" dt="2022-07-10T16:42:00.235" v="57" actId="47"/>
        <pc:sldMkLst>
          <pc:docMk/>
          <pc:sldMk cId="2762873962" sldId="726"/>
        </pc:sldMkLst>
      </pc:sldChg>
      <pc:sldChg chg="del">
        <pc:chgData name="Alfred Asterjadhi" userId="39de57b9-85c0-4fd1-aaac-8ca2b6560ad0" providerId="ADAL" clId="{E85912E3-C68F-4EB4-B761-6872A989CEE2}" dt="2022-07-10T16:42:00.235" v="57" actId="47"/>
        <pc:sldMkLst>
          <pc:docMk/>
          <pc:sldMk cId="576037824" sldId="727"/>
        </pc:sldMkLst>
      </pc:sldChg>
      <pc:sldChg chg="del">
        <pc:chgData name="Alfred Asterjadhi" userId="39de57b9-85c0-4fd1-aaac-8ca2b6560ad0" providerId="ADAL" clId="{E85912E3-C68F-4EB4-B761-6872A989CEE2}" dt="2022-07-10T16:42:00.235" v="57" actId="47"/>
        <pc:sldMkLst>
          <pc:docMk/>
          <pc:sldMk cId="3008116538" sldId="728"/>
        </pc:sldMkLst>
      </pc:sldChg>
      <pc:sldChg chg="del">
        <pc:chgData name="Alfred Asterjadhi" userId="39de57b9-85c0-4fd1-aaac-8ca2b6560ad0" providerId="ADAL" clId="{E85912E3-C68F-4EB4-B761-6872A989CEE2}" dt="2022-07-10T16:42:00.235" v="57" actId="47"/>
        <pc:sldMkLst>
          <pc:docMk/>
          <pc:sldMk cId="3870478054" sldId="729"/>
        </pc:sldMkLst>
      </pc:sldChg>
      <pc:sldChg chg="del">
        <pc:chgData name="Alfred Asterjadhi" userId="39de57b9-85c0-4fd1-aaac-8ca2b6560ad0" providerId="ADAL" clId="{E85912E3-C68F-4EB4-B761-6872A989CEE2}" dt="2022-07-10T16:42:00.235" v="57" actId="47"/>
        <pc:sldMkLst>
          <pc:docMk/>
          <pc:sldMk cId="285092131" sldId="730"/>
        </pc:sldMkLst>
      </pc:sldChg>
      <pc:sldChg chg="del">
        <pc:chgData name="Alfred Asterjadhi" userId="39de57b9-85c0-4fd1-aaac-8ca2b6560ad0" providerId="ADAL" clId="{E85912E3-C68F-4EB4-B761-6872A989CEE2}" dt="2022-07-10T16:42:00.235" v="57" actId="47"/>
        <pc:sldMkLst>
          <pc:docMk/>
          <pc:sldMk cId="924720401" sldId="731"/>
        </pc:sldMkLst>
      </pc:sldChg>
      <pc:sldChg chg="del">
        <pc:chgData name="Alfred Asterjadhi" userId="39de57b9-85c0-4fd1-aaac-8ca2b6560ad0" providerId="ADAL" clId="{E85912E3-C68F-4EB4-B761-6872A989CEE2}" dt="2022-07-10T16:42:00.235" v="57" actId="47"/>
        <pc:sldMkLst>
          <pc:docMk/>
          <pc:sldMk cId="1936314469" sldId="732"/>
        </pc:sldMkLst>
      </pc:sldChg>
      <pc:sldChg chg="del">
        <pc:chgData name="Alfred Asterjadhi" userId="39de57b9-85c0-4fd1-aaac-8ca2b6560ad0" providerId="ADAL" clId="{E85912E3-C68F-4EB4-B761-6872A989CEE2}" dt="2022-07-10T16:42:00.235" v="57" actId="47"/>
        <pc:sldMkLst>
          <pc:docMk/>
          <pc:sldMk cId="3835701283" sldId="733"/>
        </pc:sldMkLst>
      </pc:sldChg>
      <pc:sldChg chg="del">
        <pc:chgData name="Alfred Asterjadhi" userId="39de57b9-85c0-4fd1-aaac-8ca2b6560ad0" providerId="ADAL" clId="{E85912E3-C68F-4EB4-B761-6872A989CEE2}" dt="2022-07-10T16:42:00.235" v="57" actId="47"/>
        <pc:sldMkLst>
          <pc:docMk/>
          <pc:sldMk cId="2191866949" sldId="734"/>
        </pc:sldMkLst>
      </pc:sldChg>
      <pc:sldChg chg="del">
        <pc:chgData name="Alfred Asterjadhi" userId="39de57b9-85c0-4fd1-aaac-8ca2b6560ad0" providerId="ADAL" clId="{E85912E3-C68F-4EB4-B761-6872A989CEE2}" dt="2022-07-10T16:42:00.235" v="57" actId="47"/>
        <pc:sldMkLst>
          <pc:docMk/>
          <pc:sldMk cId="2962568694" sldId="735"/>
        </pc:sldMkLst>
      </pc:sldChg>
      <pc:sldChg chg="del">
        <pc:chgData name="Alfred Asterjadhi" userId="39de57b9-85c0-4fd1-aaac-8ca2b6560ad0" providerId="ADAL" clId="{E85912E3-C68F-4EB4-B761-6872A989CEE2}" dt="2022-07-10T16:42:00.235" v="57" actId="47"/>
        <pc:sldMkLst>
          <pc:docMk/>
          <pc:sldMk cId="3840205801" sldId="736"/>
        </pc:sldMkLst>
      </pc:sldChg>
      <pc:sldChg chg="del">
        <pc:chgData name="Alfred Asterjadhi" userId="39de57b9-85c0-4fd1-aaac-8ca2b6560ad0" providerId="ADAL" clId="{E85912E3-C68F-4EB4-B761-6872A989CEE2}" dt="2022-07-10T16:42:00.235" v="57" actId="47"/>
        <pc:sldMkLst>
          <pc:docMk/>
          <pc:sldMk cId="1642065000" sldId="737"/>
        </pc:sldMkLst>
      </pc:sldChg>
      <pc:sldChg chg="del">
        <pc:chgData name="Alfred Asterjadhi" userId="39de57b9-85c0-4fd1-aaac-8ca2b6560ad0" providerId="ADAL" clId="{E85912E3-C68F-4EB4-B761-6872A989CEE2}" dt="2022-07-10T16:42:00.235" v="57" actId="47"/>
        <pc:sldMkLst>
          <pc:docMk/>
          <pc:sldMk cId="1815819893" sldId="738"/>
        </pc:sldMkLst>
      </pc:sldChg>
      <pc:sldChg chg="del">
        <pc:chgData name="Alfred Asterjadhi" userId="39de57b9-85c0-4fd1-aaac-8ca2b6560ad0" providerId="ADAL" clId="{E85912E3-C68F-4EB4-B761-6872A989CEE2}" dt="2022-07-10T16:42:00.235" v="57" actId="47"/>
        <pc:sldMkLst>
          <pc:docMk/>
          <pc:sldMk cId="1427413936" sldId="739"/>
        </pc:sldMkLst>
      </pc:sldChg>
      <pc:sldChg chg="del">
        <pc:chgData name="Alfred Asterjadhi" userId="39de57b9-85c0-4fd1-aaac-8ca2b6560ad0" providerId="ADAL" clId="{E85912E3-C68F-4EB4-B761-6872A989CEE2}" dt="2022-07-10T16:42:00.235" v="57" actId="47"/>
        <pc:sldMkLst>
          <pc:docMk/>
          <pc:sldMk cId="1652442541" sldId="740"/>
        </pc:sldMkLst>
      </pc:sldChg>
      <pc:sldChg chg="del">
        <pc:chgData name="Alfred Asterjadhi" userId="39de57b9-85c0-4fd1-aaac-8ca2b6560ad0" providerId="ADAL" clId="{E85912E3-C68F-4EB4-B761-6872A989CEE2}" dt="2022-07-10T16:42:00.235" v="57" actId="47"/>
        <pc:sldMkLst>
          <pc:docMk/>
          <pc:sldMk cId="122009470" sldId="742"/>
        </pc:sldMkLst>
      </pc:sldChg>
      <pc:sldChg chg="del">
        <pc:chgData name="Alfred Asterjadhi" userId="39de57b9-85c0-4fd1-aaac-8ca2b6560ad0" providerId="ADAL" clId="{E85912E3-C68F-4EB4-B761-6872A989CEE2}" dt="2022-07-10T16:42:00.235" v="57" actId="47"/>
        <pc:sldMkLst>
          <pc:docMk/>
          <pc:sldMk cId="2602902683" sldId="743"/>
        </pc:sldMkLst>
      </pc:sldChg>
      <pc:sldChg chg="del">
        <pc:chgData name="Alfred Asterjadhi" userId="39de57b9-85c0-4fd1-aaac-8ca2b6560ad0" providerId="ADAL" clId="{E85912E3-C68F-4EB4-B761-6872A989CEE2}" dt="2022-07-10T16:42:00.235" v="57" actId="47"/>
        <pc:sldMkLst>
          <pc:docMk/>
          <pc:sldMk cId="3720138393" sldId="744"/>
        </pc:sldMkLst>
      </pc:sldChg>
      <pc:sldChg chg="del">
        <pc:chgData name="Alfred Asterjadhi" userId="39de57b9-85c0-4fd1-aaac-8ca2b6560ad0" providerId="ADAL" clId="{E85912E3-C68F-4EB4-B761-6872A989CEE2}" dt="2022-07-10T16:42:00.235" v="57" actId="47"/>
        <pc:sldMkLst>
          <pc:docMk/>
          <pc:sldMk cId="3131887928" sldId="745"/>
        </pc:sldMkLst>
      </pc:sldChg>
      <pc:sldChg chg="del">
        <pc:chgData name="Alfred Asterjadhi" userId="39de57b9-85c0-4fd1-aaac-8ca2b6560ad0" providerId="ADAL" clId="{E85912E3-C68F-4EB4-B761-6872A989CEE2}" dt="2022-07-10T16:42:00.235" v="57" actId="47"/>
        <pc:sldMkLst>
          <pc:docMk/>
          <pc:sldMk cId="3373051434" sldId="746"/>
        </pc:sldMkLst>
      </pc:sldChg>
      <pc:sldChg chg="del">
        <pc:chgData name="Alfred Asterjadhi" userId="39de57b9-85c0-4fd1-aaac-8ca2b6560ad0" providerId="ADAL" clId="{E85912E3-C68F-4EB4-B761-6872A989CEE2}" dt="2022-07-10T16:42:00.235" v="57" actId="47"/>
        <pc:sldMkLst>
          <pc:docMk/>
          <pc:sldMk cId="450612590" sldId="747"/>
        </pc:sldMkLst>
      </pc:sldChg>
      <pc:sldChg chg="del">
        <pc:chgData name="Alfred Asterjadhi" userId="39de57b9-85c0-4fd1-aaac-8ca2b6560ad0" providerId="ADAL" clId="{E85912E3-C68F-4EB4-B761-6872A989CEE2}" dt="2022-07-10T16:42:00.235" v="57" actId="47"/>
        <pc:sldMkLst>
          <pc:docMk/>
          <pc:sldMk cId="4138649876" sldId="748"/>
        </pc:sldMkLst>
      </pc:sldChg>
      <pc:sldChg chg="del">
        <pc:chgData name="Alfred Asterjadhi" userId="39de57b9-85c0-4fd1-aaac-8ca2b6560ad0" providerId="ADAL" clId="{E85912E3-C68F-4EB4-B761-6872A989CEE2}" dt="2022-07-10T16:42:00.235" v="57" actId="47"/>
        <pc:sldMkLst>
          <pc:docMk/>
          <pc:sldMk cId="4231050565" sldId="749"/>
        </pc:sldMkLst>
      </pc:sldChg>
      <pc:sldChg chg="del">
        <pc:chgData name="Alfred Asterjadhi" userId="39de57b9-85c0-4fd1-aaac-8ca2b6560ad0" providerId="ADAL" clId="{E85912E3-C68F-4EB4-B761-6872A989CEE2}" dt="2022-07-10T16:42:00.235" v="57" actId="47"/>
        <pc:sldMkLst>
          <pc:docMk/>
          <pc:sldMk cId="559073234" sldId="750"/>
        </pc:sldMkLst>
      </pc:sldChg>
      <pc:sldChg chg="del">
        <pc:chgData name="Alfred Asterjadhi" userId="39de57b9-85c0-4fd1-aaac-8ca2b6560ad0" providerId="ADAL" clId="{E85912E3-C68F-4EB4-B761-6872A989CEE2}" dt="2022-07-10T16:42:00.235" v="57" actId="47"/>
        <pc:sldMkLst>
          <pc:docMk/>
          <pc:sldMk cId="2633295811" sldId="751"/>
        </pc:sldMkLst>
      </pc:sldChg>
      <pc:sldChg chg="del">
        <pc:chgData name="Alfred Asterjadhi" userId="39de57b9-85c0-4fd1-aaac-8ca2b6560ad0" providerId="ADAL" clId="{E85912E3-C68F-4EB4-B761-6872A989CEE2}" dt="2022-07-10T16:42:00.235" v="57" actId="47"/>
        <pc:sldMkLst>
          <pc:docMk/>
          <pc:sldMk cId="295886461" sldId="752"/>
        </pc:sldMkLst>
      </pc:sldChg>
      <pc:sldChg chg="del">
        <pc:chgData name="Alfred Asterjadhi" userId="39de57b9-85c0-4fd1-aaac-8ca2b6560ad0" providerId="ADAL" clId="{E85912E3-C68F-4EB4-B761-6872A989CEE2}" dt="2022-07-10T16:42:00.235" v="57" actId="47"/>
        <pc:sldMkLst>
          <pc:docMk/>
          <pc:sldMk cId="263882502" sldId="753"/>
        </pc:sldMkLst>
      </pc:sldChg>
      <pc:sldChg chg="del">
        <pc:chgData name="Alfred Asterjadhi" userId="39de57b9-85c0-4fd1-aaac-8ca2b6560ad0" providerId="ADAL" clId="{E85912E3-C68F-4EB4-B761-6872A989CEE2}" dt="2022-07-10T16:42:00.235" v="57" actId="47"/>
        <pc:sldMkLst>
          <pc:docMk/>
          <pc:sldMk cId="315924770" sldId="754"/>
        </pc:sldMkLst>
      </pc:sldChg>
      <pc:sldChg chg="del">
        <pc:chgData name="Alfred Asterjadhi" userId="39de57b9-85c0-4fd1-aaac-8ca2b6560ad0" providerId="ADAL" clId="{E85912E3-C68F-4EB4-B761-6872A989CEE2}" dt="2022-07-10T16:42:00.235" v="57" actId="47"/>
        <pc:sldMkLst>
          <pc:docMk/>
          <pc:sldMk cId="2375869045" sldId="755"/>
        </pc:sldMkLst>
      </pc:sldChg>
      <pc:sldChg chg="del">
        <pc:chgData name="Alfred Asterjadhi" userId="39de57b9-85c0-4fd1-aaac-8ca2b6560ad0" providerId="ADAL" clId="{E85912E3-C68F-4EB4-B761-6872A989CEE2}" dt="2022-07-10T16:42:00.235" v="57" actId="47"/>
        <pc:sldMkLst>
          <pc:docMk/>
          <pc:sldMk cId="1232775085" sldId="757"/>
        </pc:sldMkLst>
      </pc:sldChg>
      <pc:sldChg chg="del">
        <pc:chgData name="Alfred Asterjadhi" userId="39de57b9-85c0-4fd1-aaac-8ca2b6560ad0" providerId="ADAL" clId="{E85912E3-C68F-4EB4-B761-6872A989CEE2}" dt="2022-07-10T16:42:00.235" v="57" actId="47"/>
        <pc:sldMkLst>
          <pc:docMk/>
          <pc:sldMk cId="2656869546" sldId="758"/>
        </pc:sldMkLst>
      </pc:sldChg>
      <pc:sldChg chg="del">
        <pc:chgData name="Alfred Asterjadhi" userId="39de57b9-85c0-4fd1-aaac-8ca2b6560ad0" providerId="ADAL" clId="{E85912E3-C68F-4EB4-B761-6872A989CEE2}" dt="2022-07-10T16:42:00.235" v="57" actId="47"/>
        <pc:sldMkLst>
          <pc:docMk/>
          <pc:sldMk cId="1441971417" sldId="759"/>
        </pc:sldMkLst>
      </pc:sldChg>
      <pc:sldChg chg="del">
        <pc:chgData name="Alfred Asterjadhi" userId="39de57b9-85c0-4fd1-aaac-8ca2b6560ad0" providerId="ADAL" clId="{E85912E3-C68F-4EB4-B761-6872A989CEE2}" dt="2022-07-10T16:42:00.235" v="57" actId="47"/>
        <pc:sldMkLst>
          <pc:docMk/>
          <pc:sldMk cId="2483153538" sldId="760"/>
        </pc:sldMkLst>
      </pc:sldChg>
      <pc:sldChg chg="del">
        <pc:chgData name="Alfred Asterjadhi" userId="39de57b9-85c0-4fd1-aaac-8ca2b6560ad0" providerId="ADAL" clId="{E85912E3-C68F-4EB4-B761-6872A989CEE2}" dt="2022-07-10T16:42:00.235" v="57" actId="47"/>
        <pc:sldMkLst>
          <pc:docMk/>
          <pc:sldMk cId="725186099" sldId="761"/>
        </pc:sldMkLst>
      </pc:sldChg>
      <pc:sldChg chg="del">
        <pc:chgData name="Alfred Asterjadhi" userId="39de57b9-85c0-4fd1-aaac-8ca2b6560ad0" providerId="ADAL" clId="{E85912E3-C68F-4EB4-B761-6872A989CEE2}" dt="2022-07-10T16:42:00.235" v="57" actId="47"/>
        <pc:sldMkLst>
          <pc:docMk/>
          <pc:sldMk cId="165533361" sldId="762"/>
        </pc:sldMkLst>
      </pc:sldChg>
      <pc:sldChg chg="del">
        <pc:chgData name="Alfred Asterjadhi" userId="39de57b9-85c0-4fd1-aaac-8ca2b6560ad0" providerId="ADAL" clId="{E85912E3-C68F-4EB4-B761-6872A989CEE2}" dt="2022-07-10T16:42:00.235" v="57" actId="47"/>
        <pc:sldMkLst>
          <pc:docMk/>
          <pc:sldMk cId="597259510" sldId="763"/>
        </pc:sldMkLst>
      </pc:sldChg>
      <pc:sldChg chg="del">
        <pc:chgData name="Alfred Asterjadhi" userId="39de57b9-85c0-4fd1-aaac-8ca2b6560ad0" providerId="ADAL" clId="{E85912E3-C68F-4EB4-B761-6872A989CEE2}" dt="2022-07-10T16:42:00.235" v="57" actId="47"/>
        <pc:sldMkLst>
          <pc:docMk/>
          <pc:sldMk cId="804035742" sldId="764"/>
        </pc:sldMkLst>
      </pc:sldChg>
      <pc:sldChg chg="del">
        <pc:chgData name="Alfred Asterjadhi" userId="39de57b9-85c0-4fd1-aaac-8ca2b6560ad0" providerId="ADAL" clId="{E85912E3-C68F-4EB4-B761-6872A989CEE2}" dt="2022-07-10T16:42:00.235" v="57" actId="47"/>
        <pc:sldMkLst>
          <pc:docMk/>
          <pc:sldMk cId="637428776" sldId="765"/>
        </pc:sldMkLst>
      </pc:sldChg>
      <pc:sldChg chg="del">
        <pc:chgData name="Alfred Asterjadhi" userId="39de57b9-85c0-4fd1-aaac-8ca2b6560ad0" providerId="ADAL" clId="{E85912E3-C68F-4EB4-B761-6872A989CEE2}" dt="2022-07-10T16:42:00.235" v="57" actId="47"/>
        <pc:sldMkLst>
          <pc:docMk/>
          <pc:sldMk cId="556125321" sldId="766"/>
        </pc:sldMkLst>
      </pc:sldChg>
      <pc:sldChg chg="del">
        <pc:chgData name="Alfred Asterjadhi" userId="39de57b9-85c0-4fd1-aaac-8ca2b6560ad0" providerId="ADAL" clId="{E85912E3-C68F-4EB4-B761-6872A989CEE2}" dt="2022-07-10T16:42:00.235" v="57" actId="47"/>
        <pc:sldMkLst>
          <pc:docMk/>
          <pc:sldMk cId="2027123451" sldId="767"/>
        </pc:sldMkLst>
      </pc:sldChg>
      <pc:sldChg chg="del">
        <pc:chgData name="Alfred Asterjadhi" userId="39de57b9-85c0-4fd1-aaac-8ca2b6560ad0" providerId="ADAL" clId="{E85912E3-C68F-4EB4-B761-6872A989CEE2}" dt="2022-07-10T16:42:00.235" v="57" actId="47"/>
        <pc:sldMkLst>
          <pc:docMk/>
          <pc:sldMk cId="2299072198" sldId="768"/>
        </pc:sldMkLst>
      </pc:sldChg>
      <pc:sldChg chg="del">
        <pc:chgData name="Alfred Asterjadhi" userId="39de57b9-85c0-4fd1-aaac-8ca2b6560ad0" providerId="ADAL" clId="{E85912E3-C68F-4EB4-B761-6872A989CEE2}" dt="2022-07-10T16:42:00.235" v="57" actId="47"/>
        <pc:sldMkLst>
          <pc:docMk/>
          <pc:sldMk cId="1709531596" sldId="770"/>
        </pc:sldMkLst>
      </pc:sldChg>
      <pc:sldChg chg="del">
        <pc:chgData name="Alfred Asterjadhi" userId="39de57b9-85c0-4fd1-aaac-8ca2b6560ad0" providerId="ADAL" clId="{E85912E3-C68F-4EB4-B761-6872A989CEE2}" dt="2022-07-10T16:42:00.235" v="57" actId="47"/>
        <pc:sldMkLst>
          <pc:docMk/>
          <pc:sldMk cId="3198281512" sldId="771"/>
        </pc:sldMkLst>
      </pc:sldChg>
      <pc:sldChg chg="del">
        <pc:chgData name="Alfred Asterjadhi" userId="39de57b9-85c0-4fd1-aaac-8ca2b6560ad0" providerId="ADAL" clId="{E85912E3-C68F-4EB4-B761-6872A989CEE2}" dt="2022-07-10T16:42:00.235" v="57" actId="47"/>
        <pc:sldMkLst>
          <pc:docMk/>
          <pc:sldMk cId="1453109721" sldId="772"/>
        </pc:sldMkLst>
      </pc:sldChg>
      <pc:sldChg chg="del">
        <pc:chgData name="Alfred Asterjadhi" userId="39de57b9-85c0-4fd1-aaac-8ca2b6560ad0" providerId="ADAL" clId="{E85912E3-C68F-4EB4-B761-6872A989CEE2}" dt="2022-07-10T16:42:00.235" v="57" actId="47"/>
        <pc:sldMkLst>
          <pc:docMk/>
          <pc:sldMk cId="2320054578" sldId="773"/>
        </pc:sldMkLst>
      </pc:sldChg>
      <pc:sldChg chg="del">
        <pc:chgData name="Alfred Asterjadhi" userId="39de57b9-85c0-4fd1-aaac-8ca2b6560ad0" providerId="ADAL" clId="{E85912E3-C68F-4EB4-B761-6872A989CEE2}" dt="2022-07-10T16:42:00.235" v="57" actId="47"/>
        <pc:sldMkLst>
          <pc:docMk/>
          <pc:sldMk cId="491324814" sldId="775"/>
        </pc:sldMkLst>
      </pc:sldChg>
      <pc:sldChg chg="del">
        <pc:chgData name="Alfred Asterjadhi" userId="39de57b9-85c0-4fd1-aaac-8ca2b6560ad0" providerId="ADAL" clId="{E85912E3-C68F-4EB4-B761-6872A989CEE2}" dt="2022-07-10T16:42:00.235" v="57" actId="47"/>
        <pc:sldMkLst>
          <pc:docMk/>
          <pc:sldMk cId="1853217536" sldId="776"/>
        </pc:sldMkLst>
      </pc:sldChg>
      <pc:sldChg chg="del">
        <pc:chgData name="Alfred Asterjadhi" userId="39de57b9-85c0-4fd1-aaac-8ca2b6560ad0" providerId="ADAL" clId="{E85912E3-C68F-4EB4-B761-6872A989CEE2}" dt="2022-07-10T16:42:00.235" v="57" actId="47"/>
        <pc:sldMkLst>
          <pc:docMk/>
          <pc:sldMk cId="3214920641" sldId="779"/>
        </pc:sldMkLst>
      </pc:sldChg>
      <pc:sldChg chg="del">
        <pc:chgData name="Alfred Asterjadhi" userId="39de57b9-85c0-4fd1-aaac-8ca2b6560ad0" providerId="ADAL" clId="{E85912E3-C68F-4EB4-B761-6872A989CEE2}" dt="2022-07-10T16:42:00.235" v="57" actId="47"/>
        <pc:sldMkLst>
          <pc:docMk/>
          <pc:sldMk cId="1408533369" sldId="780"/>
        </pc:sldMkLst>
      </pc:sldChg>
      <pc:sldChg chg="del">
        <pc:chgData name="Alfred Asterjadhi" userId="39de57b9-85c0-4fd1-aaac-8ca2b6560ad0" providerId="ADAL" clId="{E85912E3-C68F-4EB4-B761-6872A989CEE2}" dt="2022-07-10T16:42:00.235" v="57" actId="47"/>
        <pc:sldMkLst>
          <pc:docMk/>
          <pc:sldMk cId="465819219" sldId="781"/>
        </pc:sldMkLst>
      </pc:sldChg>
      <pc:sldChg chg="del">
        <pc:chgData name="Alfred Asterjadhi" userId="39de57b9-85c0-4fd1-aaac-8ca2b6560ad0" providerId="ADAL" clId="{E85912E3-C68F-4EB4-B761-6872A989CEE2}" dt="2022-07-10T16:42:00.235" v="57" actId="47"/>
        <pc:sldMkLst>
          <pc:docMk/>
          <pc:sldMk cId="2118368711" sldId="782"/>
        </pc:sldMkLst>
      </pc:sldChg>
      <pc:sldChg chg="del">
        <pc:chgData name="Alfred Asterjadhi" userId="39de57b9-85c0-4fd1-aaac-8ca2b6560ad0" providerId="ADAL" clId="{E85912E3-C68F-4EB4-B761-6872A989CEE2}" dt="2022-07-10T16:42:00.235" v="57" actId="47"/>
        <pc:sldMkLst>
          <pc:docMk/>
          <pc:sldMk cId="2265090622" sldId="783"/>
        </pc:sldMkLst>
      </pc:sldChg>
      <pc:sldChg chg="del">
        <pc:chgData name="Alfred Asterjadhi" userId="39de57b9-85c0-4fd1-aaac-8ca2b6560ad0" providerId="ADAL" clId="{E85912E3-C68F-4EB4-B761-6872A989CEE2}" dt="2022-07-10T16:42:00.235" v="57" actId="47"/>
        <pc:sldMkLst>
          <pc:docMk/>
          <pc:sldMk cId="658012196" sldId="784"/>
        </pc:sldMkLst>
      </pc:sldChg>
      <pc:sldChg chg="del">
        <pc:chgData name="Alfred Asterjadhi" userId="39de57b9-85c0-4fd1-aaac-8ca2b6560ad0" providerId="ADAL" clId="{E85912E3-C68F-4EB4-B761-6872A989CEE2}" dt="2022-07-10T16:42:00.235" v="57" actId="47"/>
        <pc:sldMkLst>
          <pc:docMk/>
          <pc:sldMk cId="4177694835" sldId="785"/>
        </pc:sldMkLst>
      </pc:sldChg>
      <pc:sldChg chg="del">
        <pc:chgData name="Alfred Asterjadhi" userId="39de57b9-85c0-4fd1-aaac-8ca2b6560ad0" providerId="ADAL" clId="{E85912E3-C68F-4EB4-B761-6872A989CEE2}" dt="2022-07-10T16:42:00.235" v="57" actId="47"/>
        <pc:sldMkLst>
          <pc:docMk/>
          <pc:sldMk cId="2790611914" sldId="787"/>
        </pc:sldMkLst>
      </pc:sldChg>
      <pc:sldChg chg="del">
        <pc:chgData name="Alfred Asterjadhi" userId="39de57b9-85c0-4fd1-aaac-8ca2b6560ad0" providerId="ADAL" clId="{E85912E3-C68F-4EB4-B761-6872A989CEE2}" dt="2022-07-10T16:42:00.235" v="57" actId="47"/>
        <pc:sldMkLst>
          <pc:docMk/>
          <pc:sldMk cId="2972187196" sldId="789"/>
        </pc:sldMkLst>
      </pc:sldChg>
      <pc:sldChg chg="del">
        <pc:chgData name="Alfred Asterjadhi" userId="39de57b9-85c0-4fd1-aaac-8ca2b6560ad0" providerId="ADAL" clId="{E85912E3-C68F-4EB4-B761-6872A989CEE2}" dt="2022-07-10T16:42:00.235" v="57" actId="47"/>
        <pc:sldMkLst>
          <pc:docMk/>
          <pc:sldMk cId="3352402130" sldId="791"/>
        </pc:sldMkLst>
      </pc:sldChg>
      <pc:sldChg chg="del">
        <pc:chgData name="Alfred Asterjadhi" userId="39de57b9-85c0-4fd1-aaac-8ca2b6560ad0" providerId="ADAL" clId="{E85912E3-C68F-4EB4-B761-6872A989CEE2}" dt="2022-07-10T16:42:00.235" v="57" actId="47"/>
        <pc:sldMkLst>
          <pc:docMk/>
          <pc:sldMk cId="3405904235" sldId="792"/>
        </pc:sldMkLst>
      </pc:sldChg>
      <pc:sldChg chg="del">
        <pc:chgData name="Alfred Asterjadhi" userId="39de57b9-85c0-4fd1-aaac-8ca2b6560ad0" providerId="ADAL" clId="{E85912E3-C68F-4EB4-B761-6872A989CEE2}" dt="2022-07-10T16:42:00.235" v="57" actId="47"/>
        <pc:sldMkLst>
          <pc:docMk/>
          <pc:sldMk cId="2323135513" sldId="793"/>
        </pc:sldMkLst>
      </pc:sldChg>
      <pc:sldChg chg="del">
        <pc:chgData name="Alfred Asterjadhi" userId="39de57b9-85c0-4fd1-aaac-8ca2b6560ad0" providerId="ADAL" clId="{E85912E3-C68F-4EB4-B761-6872A989CEE2}" dt="2022-07-10T16:42:00.235" v="57" actId="47"/>
        <pc:sldMkLst>
          <pc:docMk/>
          <pc:sldMk cId="4085756998" sldId="794"/>
        </pc:sldMkLst>
      </pc:sldChg>
      <pc:sldChg chg="del">
        <pc:chgData name="Alfred Asterjadhi" userId="39de57b9-85c0-4fd1-aaac-8ca2b6560ad0" providerId="ADAL" clId="{E85912E3-C68F-4EB4-B761-6872A989CEE2}" dt="2022-07-10T16:42:00.235" v="57" actId="47"/>
        <pc:sldMkLst>
          <pc:docMk/>
          <pc:sldMk cId="1612759136" sldId="797"/>
        </pc:sldMkLst>
      </pc:sldChg>
      <pc:sldChg chg="del">
        <pc:chgData name="Alfred Asterjadhi" userId="39de57b9-85c0-4fd1-aaac-8ca2b6560ad0" providerId="ADAL" clId="{E85912E3-C68F-4EB4-B761-6872A989CEE2}" dt="2022-07-10T16:42:00.235" v="57" actId="47"/>
        <pc:sldMkLst>
          <pc:docMk/>
          <pc:sldMk cId="3070842644" sldId="798"/>
        </pc:sldMkLst>
      </pc:sldChg>
      <pc:sldChg chg="del">
        <pc:chgData name="Alfred Asterjadhi" userId="39de57b9-85c0-4fd1-aaac-8ca2b6560ad0" providerId="ADAL" clId="{E85912E3-C68F-4EB4-B761-6872A989CEE2}" dt="2022-07-10T16:42:00.235" v="57" actId="47"/>
        <pc:sldMkLst>
          <pc:docMk/>
          <pc:sldMk cId="1338157029" sldId="799"/>
        </pc:sldMkLst>
      </pc:sldChg>
      <pc:sldChg chg="del">
        <pc:chgData name="Alfred Asterjadhi" userId="39de57b9-85c0-4fd1-aaac-8ca2b6560ad0" providerId="ADAL" clId="{E85912E3-C68F-4EB4-B761-6872A989CEE2}" dt="2022-07-10T16:42:00.235" v="57" actId="47"/>
        <pc:sldMkLst>
          <pc:docMk/>
          <pc:sldMk cId="181527294" sldId="800"/>
        </pc:sldMkLst>
      </pc:sldChg>
      <pc:sldChg chg="del">
        <pc:chgData name="Alfred Asterjadhi" userId="39de57b9-85c0-4fd1-aaac-8ca2b6560ad0" providerId="ADAL" clId="{E85912E3-C68F-4EB4-B761-6872A989CEE2}" dt="2022-07-10T16:42:00.235" v="57" actId="47"/>
        <pc:sldMkLst>
          <pc:docMk/>
          <pc:sldMk cId="638434181" sldId="801"/>
        </pc:sldMkLst>
      </pc:sldChg>
      <pc:sldChg chg="del">
        <pc:chgData name="Alfred Asterjadhi" userId="39de57b9-85c0-4fd1-aaac-8ca2b6560ad0" providerId="ADAL" clId="{E85912E3-C68F-4EB4-B761-6872A989CEE2}" dt="2022-07-10T16:42:00.235" v="57" actId="47"/>
        <pc:sldMkLst>
          <pc:docMk/>
          <pc:sldMk cId="3825963355" sldId="802"/>
        </pc:sldMkLst>
      </pc:sldChg>
      <pc:sldChg chg="del">
        <pc:chgData name="Alfred Asterjadhi" userId="39de57b9-85c0-4fd1-aaac-8ca2b6560ad0" providerId="ADAL" clId="{E85912E3-C68F-4EB4-B761-6872A989CEE2}" dt="2022-07-10T16:42:00.235" v="57" actId="47"/>
        <pc:sldMkLst>
          <pc:docMk/>
          <pc:sldMk cId="2610589961" sldId="803"/>
        </pc:sldMkLst>
      </pc:sldChg>
      <pc:sldChg chg="del">
        <pc:chgData name="Alfred Asterjadhi" userId="39de57b9-85c0-4fd1-aaac-8ca2b6560ad0" providerId="ADAL" clId="{E85912E3-C68F-4EB4-B761-6872A989CEE2}" dt="2022-07-10T16:42:00.235" v="57" actId="47"/>
        <pc:sldMkLst>
          <pc:docMk/>
          <pc:sldMk cId="3995730014" sldId="805"/>
        </pc:sldMkLst>
      </pc:sldChg>
      <pc:sldChg chg="del">
        <pc:chgData name="Alfred Asterjadhi" userId="39de57b9-85c0-4fd1-aaac-8ca2b6560ad0" providerId="ADAL" clId="{E85912E3-C68F-4EB4-B761-6872A989CEE2}" dt="2022-07-10T16:42:00.235" v="57" actId="47"/>
        <pc:sldMkLst>
          <pc:docMk/>
          <pc:sldMk cId="969745672" sldId="806"/>
        </pc:sldMkLst>
      </pc:sldChg>
      <pc:sldChg chg="del">
        <pc:chgData name="Alfred Asterjadhi" userId="39de57b9-85c0-4fd1-aaac-8ca2b6560ad0" providerId="ADAL" clId="{E85912E3-C68F-4EB4-B761-6872A989CEE2}" dt="2022-07-10T16:42:00.235" v="57" actId="47"/>
        <pc:sldMkLst>
          <pc:docMk/>
          <pc:sldMk cId="2885587097" sldId="807"/>
        </pc:sldMkLst>
      </pc:sldChg>
      <pc:sldChg chg="del">
        <pc:chgData name="Alfred Asterjadhi" userId="39de57b9-85c0-4fd1-aaac-8ca2b6560ad0" providerId="ADAL" clId="{E85912E3-C68F-4EB4-B761-6872A989CEE2}" dt="2022-07-10T16:42:00.235" v="57" actId="47"/>
        <pc:sldMkLst>
          <pc:docMk/>
          <pc:sldMk cId="631913928" sldId="814"/>
        </pc:sldMkLst>
      </pc:sldChg>
      <pc:sldChg chg="del">
        <pc:chgData name="Alfred Asterjadhi" userId="39de57b9-85c0-4fd1-aaac-8ca2b6560ad0" providerId="ADAL" clId="{E85912E3-C68F-4EB4-B761-6872A989CEE2}" dt="2022-07-10T16:42:00.235" v="57" actId="47"/>
        <pc:sldMkLst>
          <pc:docMk/>
          <pc:sldMk cId="1554198501" sldId="815"/>
        </pc:sldMkLst>
      </pc:sldChg>
      <pc:sldChg chg="del">
        <pc:chgData name="Alfred Asterjadhi" userId="39de57b9-85c0-4fd1-aaac-8ca2b6560ad0" providerId="ADAL" clId="{E85912E3-C68F-4EB4-B761-6872A989CEE2}" dt="2022-07-10T16:42:00.235" v="57" actId="47"/>
        <pc:sldMkLst>
          <pc:docMk/>
          <pc:sldMk cId="3424207948" sldId="816"/>
        </pc:sldMkLst>
      </pc:sldChg>
      <pc:sldChg chg="del">
        <pc:chgData name="Alfred Asterjadhi" userId="39de57b9-85c0-4fd1-aaac-8ca2b6560ad0" providerId="ADAL" clId="{E85912E3-C68F-4EB4-B761-6872A989CEE2}" dt="2022-07-10T16:42:00.235" v="57" actId="47"/>
        <pc:sldMkLst>
          <pc:docMk/>
          <pc:sldMk cId="931942098" sldId="817"/>
        </pc:sldMkLst>
      </pc:sldChg>
      <pc:sldChg chg="del">
        <pc:chgData name="Alfred Asterjadhi" userId="39de57b9-85c0-4fd1-aaac-8ca2b6560ad0" providerId="ADAL" clId="{E85912E3-C68F-4EB4-B761-6872A989CEE2}" dt="2022-07-10T16:42:00.235" v="57" actId="47"/>
        <pc:sldMkLst>
          <pc:docMk/>
          <pc:sldMk cId="2753259412" sldId="818"/>
        </pc:sldMkLst>
      </pc:sldChg>
      <pc:sldChg chg="del">
        <pc:chgData name="Alfred Asterjadhi" userId="39de57b9-85c0-4fd1-aaac-8ca2b6560ad0" providerId="ADAL" clId="{E85912E3-C68F-4EB4-B761-6872A989CEE2}" dt="2022-07-10T16:42:00.235" v="57" actId="47"/>
        <pc:sldMkLst>
          <pc:docMk/>
          <pc:sldMk cId="4098468271" sldId="819"/>
        </pc:sldMkLst>
      </pc:sldChg>
      <pc:sldChg chg="del">
        <pc:chgData name="Alfred Asterjadhi" userId="39de57b9-85c0-4fd1-aaac-8ca2b6560ad0" providerId="ADAL" clId="{E85912E3-C68F-4EB4-B761-6872A989CEE2}" dt="2022-07-10T16:42:00.235" v="57" actId="47"/>
        <pc:sldMkLst>
          <pc:docMk/>
          <pc:sldMk cId="3682900028" sldId="820"/>
        </pc:sldMkLst>
      </pc:sldChg>
      <pc:sldChg chg="del">
        <pc:chgData name="Alfred Asterjadhi" userId="39de57b9-85c0-4fd1-aaac-8ca2b6560ad0" providerId="ADAL" clId="{E85912E3-C68F-4EB4-B761-6872A989CEE2}" dt="2022-07-10T16:42:00.235" v="57" actId="47"/>
        <pc:sldMkLst>
          <pc:docMk/>
          <pc:sldMk cId="514251927" sldId="821"/>
        </pc:sldMkLst>
      </pc:sldChg>
      <pc:sldChg chg="del">
        <pc:chgData name="Alfred Asterjadhi" userId="39de57b9-85c0-4fd1-aaac-8ca2b6560ad0" providerId="ADAL" clId="{E85912E3-C68F-4EB4-B761-6872A989CEE2}" dt="2022-07-10T16:42:00.235" v="57" actId="47"/>
        <pc:sldMkLst>
          <pc:docMk/>
          <pc:sldMk cId="2223986698" sldId="822"/>
        </pc:sldMkLst>
      </pc:sldChg>
      <pc:sldChg chg="del">
        <pc:chgData name="Alfred Asterjadhi" userId="39de57b9-85c0-4fd1-aaac-8ca2b6560ad0" providerId="ADAL" clId="{E85912E3-C68F-4EB4-B761-6872A989CEE2}" dt="2022-07-10T16:42:39.142" v="59" actId="47"/>
        <pc:sldMkLst>
          <pc:docMk/>
          <pc:sldMk cId="989569898" sldId="823"/>
        </pc:sldMkLst>
      </pc:sldChg>
      <pc:sldChg chg="del">
        <pc:chgData name="Alfred Asterjadhi" userId="39de57b9-85c0-4fd1-aaac-8ca2b6560ad0" providerId="ADAL" clId="{E85912E3-C68F-4EB4-B761-6872A989CEE2}" dt="2022-07-10T16:42:40.378" v="60" actId="47"/>
        <pc:sldMkLst>
          <pc:docMk/>
          <pc:sldMk cId="475707617" sldId="824"/>
        </pc:sldMkLst>
      </pc:sldChg>
      <pc:sldChg chg="del">
        <pc:chgData name="Alfred Asterjadhi" userId="39de57b9-85c0-4fd1-aaac-8ca2b6560ad0" providerId="ADAL" clId="{E85912E3-C68F-4EB4-B761-6872A989CEE2}" dt="2022-07-10T16:42:41.695" v="61" actId="47"/>
        <pc:sldMkLst>
          <pc:docMk/>
          <pc:sldMk cId="893365040" sldId="825"/>
        </pc:sldMkLst>
      </pc:sldChg>
      <pc:sldChg chg="del">
        <pc:chgData name="Alfred Asterjadhi" userId="39de57b9-85c0-4fd1-aaac-8ca2b6560ad0" providerId="ADAL" clId="{E85912E3-C68F-4EB4-B761-6872A989CEE2}" dt="2022-07-10T16:42:49.360" v="64" actId="47"/>
        <pc:sldMkLst>
          <pc:docMk/>
          <pc:sldMk cId="2938837859" sldId="826"/>
        </pc:sldMkLst>
      </pc:sldChg>
      <pc:sldChg chg="del">
        <pc:chgData name="Alfred Asterjadhi" userId="39de57b9-85c0-4fd1-aaac-8ca2b6560ad0" providerId="ADAL" clId="{E85912E3-C68F-4EB4-B761-6872A989CEE2}" dt="2022-07-10T16:42:46.641" v="62" actId="47"/>
        <pc:sldMkLst>
          <pc:docMk/>
          <pc:sldMk cId="2465520365" sldId="827"/>
        </pc:sldMkLst>
      </pc:sldChg>
      <pc:sldChg chg="del">
        <pc:chgData name="Alfred Asterjadhi" userId="39de57b9-85c0-4fd1-aaac-8ca2b6560ad0" providerId="ADAL" clId="{E85912E3-C68F-4EB4-B761-6872A989CEE2}" dt="2022-07-10T16:42:48.203" v="63" actId="47"/>
        <pc:sldMkLst>
          <pc:docMk/>
          <pc:sldMk cId="1203379921" sldId="828"/>
        </pc:sldMkLst>
      </pc:sldChg>
      <pc:sldChg chg="del">
        <pc:chgData name="Alfred Asterjadhi" userId="39de57b9-85c0-4fd1-aaac-8ca2b6560ad0" providerId="ADAL" clId="{E85912E3-C68F-4EB4-B761-6872A989CEE2}" dt="2022-07-10T16:42:52.672" v="65" actId="47"/>
        <pc:sldMkLst>
          <pc:docMk/>
          <pc:sldMk cId="906866132" sldId="829"/>
        </pc:sldMkLst>
      </pc:sldChg>
      <pc:sldChg chg="del">
        <pc:chgData name="Alfred Asterjadhi" userId="39de57b9-85c0-4fd1-aaac-8ca2b6560ad0" providerId="ADAL" clId="{E85912E3-C68F-4EB4-B761-6872A989CEE2}" dt="2022-07-10T16:42:54.851" v="66" actId="47"/>
        <pc:sldMkLst>
          <pc:docMk/>
          <pc:sldMk cId="439223274" sldId="830"/>
        </pc:sldMkLst>
      </pc:sldChg>
      <pc:sldChg chg="addSp delSp modSp add del mod">
        <pc:chgData name="Alfred Asterjadhi" userId="39de57b9-85c0-4fd1-aaac-8ca2b6560ad0" providerId="ADAL" clId="{E85912E3-C68F-4EB4-B761-6872A989CEE2}" dt="2022-07-14T15:25:56.188" v="2067" actId="13926"/>
        <pc:sldMkLst>
          <pc:docMk/>
          <pc:sldMk cId="3016395215" sldId="831"/>
        </pc:sldMkLst>
        <pc:spChg chg="add del">
          <ac:chgData name="Alfred Asterjadhi" userId="39de57b9-85c0-4fd1-aaac-8ca2b6560ad0" providerId="ADAL" clId="{E85912E3-C68F-4EB4-B761-6872A989CEE2}" dt="2022-07-14T02:56:22.132" v="1628"/>
          <ac:spMkLst>
            <pc:docMk/>
            <pc:sldMk cId="3016395215" sldId="831"/>
            <ac:spMk id="2" creationId="{7389777E-6B3A-AA0D-B3E4-5981C56E9DA9}"/>
          </ac:spMkLst>
        </pc:spChg>
        <pc:spChg chg="add del">
          <ac:chgData name="Alfred Asterjadhi" userId="39de57b9-85c0-4fd1-aaac-8ca2b6560ad0" providerId="ADAL" clId="{E85912E3-C68F-4EB4-B761-6872A989CEE2}" dt="2022-07-14T02:56:27.188" v="1630"/>
          <ac:spMkLst>
            <pc:docMk/>
            <pc:sldMk cId="3016395215" sldId="831"/>
            <ac:spMk id="3" creationId="{E12C05CF-CAA3-998E-BB17-89A0BAA55BDE}"/>
          </ac:spMkLst>
        </pc:spChg>
        <pc:spChg chg="mod">
          <ac:chgData name="Alfred Asterjadhi" userId="39de57b9-85c0-4fd1-aaac-8ca2b6560ad0" providerId="ADAL" clId="{E85912E3-C68F-4EB4-B761-6872A989CEE2}" dt="2022-07-10T16:47:45.282" v="98" actId="20577"/>
          <ac:spMkLst>
            <pc:docMk/>
            <pc:sldMk cId="3016395215" sldId="831"/>
            <ac:spMk id="4" creationId="{7335E98F-CD54-45CC-B242-37886F48A525}"/>
          </ac:spMkLst>
        </pc:spChg>
        <pc:spChg chg="mod">
          <ac:chgData name="Alfred Asterjadhi" userId="39de57b9-85c0-4fd1-aaac-8ca2b6560ad0" providerId="ADAL" clId="{E85912E3-C68F-4EB4-B761-6872A989CEE2}" dt="2022-07-14T15:25:56.188" v="2067" actId="13926"/>
          <ac:spMkLst>
            <pc:docMk/>
            <pc:sldMk cId="3016395215" sldId="831"/>
            <ac:spMk id="8" creationId="{30ECE423-DD38-4A25-AD6E-26DF5AC61863}"/>
          </ac:spMkLst>
        </pc:spChg>
      </pc:sldChg>
      <pc:sldChg chg="del">
        <pc:chgData name="Alfred Asterjadhi" userId="39de57b9-85c0-4fd1-aaac-8ca2b6560ad0" providerId="ADAL" clId="{E85912E3-C68F-4EB4-B761-6872A989CEE2}" dt="2022-07-10T16:43:36.972" v="67" actId="47"/>
        <pc:sldMkLst>
          <pc:docMk/>
          <pc:sldMk cId="723313555" sldId="832"/>
        </pc:sldMkLst>
      </pc:sldChg>
      <pc:sldChg chg="del">
        <pc:chgData name="Alfred Asterjadhi" userId="39de57b9-85c0-4fd1-aaac-8ca2b6560ad0" providerId="ADAL" clId="{E85912E3-C68F-4EB4-B761-6872A989CEE2}" dt="2022-07-10T16:42:00.235" v="57" actId="47"/>
        <pc:sldMkLst>
          <pc:docMk/>
          <pc:sldMk cId="3129520463" sldId="836"/>
        </pc:sldMkLst>
      </pc:sldChg>
      <pc:sldChg chg="del">
        <pc:chgData name="Alfred Asterjadhi" userId="39de57b9-85c0-4fd1-aaac-8ca2b6560ad0" providerId="ADAL" clId="{E85912E3-C68F-4EB4-B761-6872A989CEE2}" dt="2022-07-10T16:42:00.235" v="57" actId="47"/>
        <pc:sldMkLst>
          <pc:docMk/>
          <pc:sldMk cId="2692137034" sldId="839"/>
        </pc:sldMkLst>
      </pc:sldChg>
      <pc:sldChg chg="del">
        <pc:chgData name="Alfred Asterjadhi" userId="39de57b9-85c0-4fd1-aaac-8ca2b6560ad0" providerId="ADAL" clId="{E85912E3-C68F-4EB4-B761-6872A989CEE2}" dt="2022-07-10T16:42:00.235" v="57" actId="47"/>
        <pc:sldMkLst>
          <pc:docMk/>
          <pc:sldMk cId="2446480522" sldId="842"/>
        </pc:sldMkLst>
      </pc:sldChg>
      <pc:sldChg chg="del">
        <pc:chgData name="Alfred Asterjadhi" userId="39de57b9-85c0-4fd1-aaac-8ca2b6560ad0" providerId="ADAL" clId="{E85912E3-C68F-4EB4-B761-6872A989CEE2}" dt="2022-07-10T16:42:00.235" v="57" actId="47"/>
        <pc:sldMkLst>
          <pc:docMk/>
          <pc:sldMk cId="2487754080" sldId="843"/>
        </pc:sldMkLst>
      </pc:sldChg>
      <pc:sldChg chg="del">
        <pc:chgData name="Alfred Asterjadhi" userId="39de57b9-85c0-4fd1-aaac-8ca2b6560ad0" providerId="ADAL" clId="{E85912E3-C68F-4EB4-B761-6872A989CEE2}" dt="2022-07-10T16:42:00.235" v="57" actId="47"/>
        <pc:sldMkLst>
          <pc:docMk/>
          <pc:sldMk cId="157314165" sldId="844"/>
        </pc:sldMkLst>
      </pc:sldChg>
      <pc:sldChg chg="del">
        <pc:chgData name="Alfred Asterjadhi" userId="39de57b9-85c0-4fd1-aaac-8ca2b6560ad0" providerId="ADAL" clId="{E85912E3-C68F-4EB4-B761-6872A989CEE2}" dt="2022-07-10T16:42:00.235" v="57" actId="47"/>
        <pc:sldMkLst>
          <pc:docMk/>
          <pc:sldMk cId="1104436548" sldId="845"/>
        </pc:sldMkLst>
      </pc:sldChg>
      <pc:sldChg chg="del">
        <pc:chgData name="Alfred Asterjadhi" userId="39de57b9-85c0-4fd1-aaac-8ca2b6560ad0" providerId="ADAL" clId="{E85912E3-C68F-4EB4-B761-6872A989CEE2}" dt="2022-07-10T16:42:00.235" v="57" actId="47"/>
        <pc:sldMkLst>
          <pc:docMk/>
          <pc:sldMk cId="380706919" sldId="846"/>
        </pc:sldMkLst>
      </pc:sldChg>
      <pc:sldChg chg="modSp add del mod ord">
        <pc:chgData name="Alfred Asterjadhi" userId="39de57b9-85c0-4fd1-aaac-8ca2b6560ad0" providerId="ADAL" clId="{E85912E3-C68F-4EB4-B761-6872A989CEE2}" dt="2022-07-15T12:36:00.966" v="2770" actId="13926"/>
        <pc:sldMkLst>
          <pc:docMk/>
          <pc:sldMk cId="130809014" sldId="847"/>
        </pc:sldMkLst>
        <pc:spChg chg="mod">
          <ac:chgData name="Alfred Asterjadhi" userId="39de57b9-85c0-4fd1-aaac-8ca2b6560ad0" providerId="ADAL" clId="{E85912E3-C68F-4EB4-B761-6872A989CEE2}" dt="2022-07-10T16:50:11.832" v="159" actId="20577"/>
          <ac:spMkLst>
            <pc:docMk/>
            <pc:sldMk cId="130809014" sldId="847"/>
            <ac:spMk id="4" creationId="{7335E98F-CD54-45CC-B242-37886F48A525}"/>
          </ac:spMkLst>
        </pc:spChg>
        <pc:spChg chg="mod">
          <ac:chgData name="Alfred Asterjadhi" userId="39de57b9-85c0-4fd1-aaac-8ca2b6560ad0" providerId="ADAL" clId="{E85912E3-C68F-4EB4-B761-6872A989CEE2}" dt="2022-07-15T12:36:00.966" v="2770" actId="13926"/>
          <ac:spMkLst>
            <pc:docMk/>
            <pc:sldMk cId="130809014" sldId="847"/>
            <ac:spMk id="8" creationId="{30ECE423-DD38-4A25-AD6E-26DF5AC61863}"/>
          </ac:spMkLst>
        </pc:spChg>
      </pc:sldChg>
      <pc:sldChg chg="del">
        <pc:chgData name="Alfred Asterjadhi" userId="39de57b9-85c0-4fd1-aaac-8ca2b6560ad0" providerId="ADAL" clId="{E85912E3-C68F-4EB4-B761-6872A989CEE2}" dt="2022-07-10T16:42:00.235" v="57" actId="47"/>
        <pc:sldMkLst>
          <pc:docMk/>
          <pc:sldMk cId="3993359064" sldId="848"/>
        </pc:sldMkLst>
      </pc:sldChg>
      <pc:sldChg chg="del">
        <pc:chgData name="Alfred Asterjadhi" userId="39de57b9-85c0-4fd1-aaac-8ca2b6560ad0" providerId="ADAL" clId="{E85912E3-C68F-4EB4-B761-6872A989CEE2}" dt="2022-07-10T16:42:00.235" v="57" actId="47"/>
        <pc:sldMkLst>
          <pc:docMk/>
          <pc:sldMk cId="3160247494" sldId="849"/>
        </pc:sldMkLst>
      </pc:sldChg>
      <pc:sldChg chg="del">
        <pc:chgData name="Alfred Asterjadhi" userId="39de57b9-85c0-4fd1-aaac-8ca2b6560ad0" providerId="ADAL" clId="{E85912E3-C68F-4EB4-B761-6872A989CEE2}" dt="2022-07-10T16:42:00.235" v="57" actId="47"/>
        <pc:sldMkLst>
          <pc:docMk/>
          <pc:sldMk cId="690358974" sldId="850"/>
        </pc:sldMkLst>
      </pc:sldChg>
      <pc:sldChg chg="del">
        <pc:chgData name="Alfred Asterjadhi" userId="39de57b9-85c0-4fd1-aaac-8ca2b6560ad0" providerId="ADAL" clId="{E85912E3-C68F-4EB4-B761-6872A989CEE2}" dt="2022-07-10T16:44:29.332" v="68" actId="47"/>
        <pc:sldMkLst>
          <pc:docMk/>
          <pc:sldMk cId="2447071448" sldId="851"/>
        </pc:sldMkLst>
      </pc:sldChg>
      <pc:sldChg chg="del">
        <pc:chgData name="Alfred Asterjadhi" userId="39de57b9-85c0-4fd1-aaac-8ca2b6560ad0" providerId="ADAL" clId="{E85912E3-C68F-4EB4-B761-6872A989CEE2}" dt="2022-07-10T16:43:36.972" v="67" actId="47"/>
        <pc:sldMkLst>
          <pc:docMk/>
          <pc:sldMk cId="1260577434" sldId="852"/>
        </pc:sldMkLst>
      </pc:sldChg>
      <pc:sldChg chg="del">
        <pc:chgData name="Alfred Asterjadhi" userId="39de57b9-85c0-4fd1-aaac-8ca2b6560ad0" providerId="ADAL" clId="{E85912E3-C68F-4EB4-B761-6872A989CEE2}" dt="2022-07-10T16:43:36.972" v="67" actId="47"/>
        <pc:sldMkLst>
          <pc:docMk/>
          <pc:sldMk cId="1854276450" sldId="853"/>
        </pc:sldMkLst>
      </pc:sldChg>
      <pc:sldChg chg="del">
        <pc:chgData name="Alfred Asterjadhi" userId="39de57b9-85c0-4fd1-aaac-8ca2b6560ad0" providerId="ADAL" clId="{E85912E3-C68F-4EB4-B761-6872A989CEE2}" dt="2022-07-10T16:43:36.972" v="67" actId="47"/>
        <pc:sldMkLst>
          <pc:docMk/>
          <pc:sldMk cId="649185089" sldId="854"/>
        </pc:sldMkLst>
      </pc:sldChg>
      <pc:sldChg chg="del">
        <pc:chgData name="Alfred Asterjadhi" userId="39de57b9-85c0-4fd1-aaac-8ca2b6560ad0" providerId="ADAL" clId="{E85912E3-C68F-4EB4-B761-6872A989CEE2}" dt="2022-07-10T16:43:36.972" v="67" actId="47"/>
        <pc:sldMkLst>
          <pc:docMk/>
          <pc:sldMk cId="1958753585" sldId="855"/>
        </pc:sldMkLst>
      </pc:sldChg>
      <pc:sldChg chg="del">
        <pc:chgData name="Alfred Asterjadhi" userId="39de57b9-85c0-4fd1-aaac-8ca2b6560ad0" providerId="ADAL" clId="{E85912E3-C68F-4EB4-B761-6872A989CEE2}" dt="2022-07-10T16:43:36.972" v="67" actId="47"/>
        <pc:sldMkLst>
          <pc:docMk/>
          <pc:sldMk cId="619377074" sldId="856"/>
        </pc:sldMkLst>
      </pc:sldChg>
      <pc:sldChg chg="del">
        <pc:chgData name="Alfred Asterjadhi" userId="39de57b9-85c0-4fd1-aaac-8ca2b6560ad0" providerId="ADAL" clId="{E85912E3-C68F-4EB4-B761-6872A989CEE2}" dt="2022-07-10T16:43:36.972" v="67" actId="47"/>
        <pc:sldMkLst>
          <pc:docMk/>
          <pc:sldMk cId="1281965250" sldId="857"/>
        </pc:sldMkLst>
      </pc:sldChg>
      <pc:sldChg chg="del">
        <pc:chgData name="Alfred Asterjadhi" userId="39de57b9-85c0-4fd1-aaac-8ca2b6560ad0" providerId="ADAL" clId="{E85912E3-C68F-4EB4-B761-6872A989CEE2}" dt="2022-07-10T16:43:36.972" v="67" actId="47"/>
        <pc:sldMkLst>
          <pc:docMk/>
          <pc:sldMk cId="3650574173" sldId="858"/>
        </pc:sldMkLst>
      </pc:sldChg>
      <pc:sldChg chg="del">
        <pc:chgData name="Alfred Asterjadhi" userId="39de57b9-85c0-4fd1-aaac-8ca2b6560ad0" providerId="ADAL" clId="{E85912E3-C68F-4EB4-B761-6872A989CEE2}" dt="2022-07-10T16:43:36.972" v="67" actId="47"/>
        <pc:sldMkLst>
          <pc:docMk/>
          <pc:sldMk cId="3580720828" sldId="860"/>
        </pc:sldMkLst>
      </pc:sldChg>
      <pc:sldChg chg="del">
        <pc:chgData name="Alfred Asterjadhi" userId="39de57b9-85c0-4fd1-aaac-8ca2b6560ad0" providerId="ADAL" clId="{E85912E3-C68F-4EB4-B761-6872A989CEE2}" dt="2022-07-10T16:43:36.972" v="67" actId="47"/>
        <pc:sldMkLst>
          <pc:docMk/>
          <pc:sldMk cId="888575081" sldId="861"/>
        </pc:sldMkLst>
      </pc:sldChg>
      <pc:sldChg chg="del">
        <pc:chgData name="Alfred Asterjadhi" userId="39de57b9-85c0-4fd1-aaac-8ca2b6560ad0" providerId="ADAL" clId="{E85912E3-C68F-4EB4-B761-6872A989CEE2}" dt="2022-07-10T16:43:36.972" v="67" actId="47"/>
        <pc:sldMkLst>
          <pc:docMk/>
          <pc:sldMk cId="1877199512" sldId="862"/>
        </pc:sldMkLst>
      </pc:sldChg>
      <pc:sldChg chg="del">
        <pc:chgData name="Alfred Asterjadhi" userId="39de57b9-85c0-4fd1-aaac-8ca2b6560ad0" providerId="ADAL" clId="{E85912E3-C68F-4EB4-B761-6872A989CEE2}" dt="2022-07-10T16:43:36.972" v="67" actId="47"/>
        <pc:sldMkLst>
          <pc:docMk/>
          <pc:sldMk cId="664766684" sldId="863"/>
        </pc:sldMkLst>
      </pc:sldChg>
      <pc:sldChg chg="del">
        <pc:chgData name="Alfred Asterjadhi" userId="39de57b9-85c0-4fd1-aaac-8ca2b6560ad0" providerId="ADAL" clId="{E85912E3-C68F-4EB4-B761-6872A989CEE2}" dt="2022-07-10T16:43:36.972" v="67" actId="47"/>
        <pc:sldMkLst>
          <pc:docMk/>
          <pc:sldMk cId="390586063" sldId="867"/>
        </pc:sldMkLst>
      </pc:sldChg>
      <pc:sldChg chg="del">
        <pc:chgData name="Alfred Asterjadhi" userId="39de57b9-85c0-4fd1-aaac-8ca2b6560ad0" providerId="ADAL" clId="{E85912E3-C68F-4EB4-B761-6872A989CEE2}" dt="2022-07-10T16:43:36.972" v="67" actId="47"/>
        <pc:sldMkLst>
          <pc:docMk/>
          <pc:sldMk cId="1743966415" sldId="868"/>
        </pc:sldMkLst>
      </pc:sldChg>
      <pc:sldChg chg="del">
        <pc:chgData name="Alfred Asterjadhi" userId="39de57b9-85c0-4fd1-aaac-8ca2b6560ad0" providerId="ADAL" clId="{E85912E3-C68F-4EB4-B761-6872A989CEE2}" dt="2022-07-10T16:43:36.972" v="67" actId="47"/>
        <pc:sldMkLst>
          <pc:docMk/>
          <pc:sldMk cId="3427388806" sldId="869"/>
        </pc:sldMkLst>
      </pc:sldChg>
      <pc:sldChg chg="del">
        <pc:chgData name="Alfred Asterjadhi" userId="39de57b9-85c0-4fd1-aaac-8ca2b6560ad0" providerId="ADAL" clId="{E85912E3-C68F-4EB4-B761-6872A989CEE2}" dt="2022-07-10T16:43:36.972" v="67" actId="47"/>
        <pc:sldMkLst>
          <pc:docMk/>
          <pc:sldMk cId="879028547" sldId="870"/>
        </pc:sldMkLst>
      </pc:sldChg>
      <pc:sldChg chg="del">
        <pc:chgData name="Alfred Asterjadhi" userId="39de57b9-85c0-4fd1-aaac-8ca2b6560ad0" providerId="ADAL" clId="{E85912E3-C68F-4EB4-B761-6872A989CEE2}" dt="2022-07-10T16:43:36.972" v="67" actId="47"/>
        <pc:sldMkLst>
          <pc:docMk/>
          <pc:sldMk cId="2902283531" sldId="871"/>
        </pc:sldMkLst>
      </pc:sldChg>
      <pc:sldChg chg="del">
        <pc:chgData name="Alfred Asterjadhi" userId="39de57b9-85c0-4fd1-aaac-8ca2b6560ad0" providerId="ADAL" clId="{E85912E3-C68F-4EB4-B761-6872A989CEE2}" dt="2022-07-10T16:43:36.972" v="67" actId="47"/>
        <pc:sldMkLst>
          <pc:docMk/>
          <pc:sldMk cId="1979072516" sldId="872"/>
        </pc:sldMkLst>
      </pc:sldChg>
      <pc:sldChg chg="del">
        <pc:chgData name="Alfred Asterjadhi" userId="39de57b9-85c0-4fd1-aaac-8ca2b6560ad0" providerId="ADAL" clId="{E85912E3-C68F-4EB4-B761-6872A989CEE2}" dt="2022-07-10T16:43:36.972" v="67" actId="47"/>
        <pc:sldMkLst>
          <pc:docMk/>
          <pc:sldMk cId="607294795" sldId="873"/>
        </pc:sldMkLst>
      </pc:sldChg>
      <pc:sldChg chg="del">
        <pc:chgData name="Alfred Asterjadhi" userId="39de57b9-85c0-4fd1-aaac-8ca2b6560ad0" providerId="ADAL" clId="{E85912E3-C68F-4EB4-B761-6872A989CEE2}" dt="2022-07-10T16:43:36.972" v="67" actId="47"/>
        <pc:sldMkLst>
          <pc:docMk/>
          <pc:sldMk cId="3336761077" sldId="874"/>
        </pc:sldMkLst>
      </pc:sldChg>
      <pc:sldChg chg="del">
        <pc:chgData name="Alfred Asterjadhi" userId="39de57b9-85c0-4fd1-aaac-8ca2b6560ad0" providerId="ADAL" clId="{E85912E3-C68F-4EB4-B761-6872A989CEE2}" dt="2022-07-10T16:43:36.972" v="67" actId="47"/>
        <pc:sldMkLst>
          <pc:docMk/>
          <pc:sldMk cId="577398858" sldId="875"/>
        </pc:sldMkLst>
      </pc:sldChg>
      <pc:sldChg chg="del">
        <pc:chgData name="Alfred Asterjadhi" userId="39de57b9-85c0-4fd1-aaac-8ca2b6560ad0" providerId="ADAL" clId="{E85912E3-C68F-4EB4-B761-6872A989CEE2}" dt="2022-07-10T16:43:36.972" v="67" actId="47"/>
        <pc:sldMkLst>
          <pc:docMk/>
          <pc:sldMk cId="3616836576" sldId="877"/>
        </pc:sldMkLst>
      </pc:sldChg>
      <pc:sldChg chg="del">
        <pc:chgData name="Alfred Asterjadhi" userId="39de57b9-85c0-4fd1-aaac-8ca2b6560ad0" providerId="ADAL" clId="{E85912E3-C68F-4EB4-B761-6872A989CEE2}" dt="2022-07-10T16:43:36.972" v="67" actId="47"/>
        <pc:sldMkLst>
          <pc:docMk/>
          <pc:sldMk cId="3671386623" sldId="878"/>
        </pc:sldMkLst>
      </pc:sldChg>
      <pc:sldChg chg="del">
        <pc:chgData name="Alfred Asterjadhi" userId="39de57b9-85c0-4fd1-aaac-8ca2b6560ad0" providerId="ADAL" clId="{E85912E3-C68F-4EB4-B761-6872A989CEE2}" dt="2022-07-10T16:43:36.972" v="67" actId="47"/>
        <pc:sldMkLst>
          <pc:docMk/>
          <pc:sldMk cId="18123573" sldId="879"/>
        </pc:sldMkLst>
      </pc:sldChg>
      <pc:sldChg chg="del">
        <pc:chgData name="Alfred Asterjadhi" userId="39de57b9-85c0-4fd1-aaac-8ca2b6560ad0" providerId="ADAL" clId="{E85912E3-C68F-4EB4-B761-6872A989CEE2}" dt="2022-07-10T16:43:36.972" v="67" actId="47"/>
        <pc:sldMkLst>
          <pc:docMk/>
          <pc:sldMk cId="26872680" sldId="880"/>
        </pc:sldMkLst>
      </pc:sldChg>
      <pc:sldChg chg="del">
        <pc:chgData name="Alfred Asterjadhi" userId="39de57b9-85c0-4fd1-aaac-8ca2b6560ad0" providerId="ADAL" clId="{E85912E3-C68F-4EB4-B761-6872A989CEE2}" dt="2022-07-10T16:43:36.972" v="67" actId="47"/>
        <pc:sldMkLst>
          <pc:docMk/>
          <pc:sldMk cId="170626906" sldId="881"/>
        </pc:sldMkLst>
      </pc:sldChg>
      <pc:sldChg chg="del">
        <pc:chgData name="Alfred Asterjadhi" userId="39de57b9-85c0-4fd1-aaac-8ca2b6560ad0" providerId="ADAL" clId="{E85912E3-C68F-4EB4-B761-6872A989CEE2}" dt="2022-07-10T16:43:36.972" v="67" actId="47"/>
        <pc:sldMkLst>
          <pc:docMk/>
          <pc:sldMk cId="268061392" sldId="882"/>
        </pc:sldMkLst>
      </pc:sldChg>
      <pc:sldChg chg="modSp add del mod">
        <pc:chgData name="Alfred Asterjadhi" userId="39de57b9-85c0-4fd1-aaac-8ca2b6560ad0" providerId="ADAL" clId="{E85912E3-C68F-4EB4-B761-6872A989CEE2}" dt="2022-07-14T15:27:23.488" v="2110"/>
        <pc:sldMkLst>
          <pc:docMk/>
          <pc:sldMk cId="1569288744" sldId="883"/>
        </pc:sldMkLst>
        <pc:spChg chg="mod">
          <ac:chgData name="Alfred Asterjadhi" userId="39de57b9-85c0-4fd1-aaac-8ca2b6560ad0" providerId="ADAL" clId="{E85912E3-C68F-4EB4-B761-6872A989CEE2}" dt="2022-07-14T15:26:05.242" v="2069" actId="207"/>
          <ac:spMkLst>
            <pc:docMk/>
            <pc:sldMk cId="1569288744" sldId="883"/>
            <ac:spMk id="2" creationId="{49510D9F-7498-4603-98A7-A6DB1EDD560E}"/>
          </ac:spMkLst>
        </pc:spChg>
        <pc:spChg chg="mod">
          <ac:chgData name="Alfred Asterjadhi" userId="39de57b9-85c0-4fd1-aaac-8ca2b6560ad0" providerId="ADAL" clId="{E85912E3-C68F-4EB4-B761-6872A989CEE2}" dt="2022-07-14T15:27:23.488" v="2110"/>
          <ac:spMkLst>
            <pc:docMk/>
            <pc:sldMk cId="1569288744" sldId="883"/>
            <ac:spMk id="3" creationId="{93EB16D6-11CB-4092-9D44-C889CC5233EA}"/>
          </ac:spMkLst>
        </pc:spChg>
      </pc:sldChg>
      <pc:sldChg chg="modSp add mod">
        <pc:chgData name="Alfred Asterjadhi" userId="39de57b9-85c0-4fd1-aaac-8ca2b6560ad0" providerId="ADAL" clId="{E85912E3-C68F-4EB4-B761-6872A989CEE2}" dt="2022-07-14T15:34:35.605" v="2302"/>
        <pc:sldMkLst>
          <pc:docMk/>
          <pc:sldMk cId="2997704561" sldId="884"/>
        </pc:sldMkLst>
        <pc:spChg chg="mod">
          <ac:chgData name="Alfred Asterjadhi" userId="39de57b9-85c0-4fd1-aaac-8ca2b6560ad0" providerId="ADAL" clId="{E85912E3-C68F-4EB4-B761-6872A989CEE2}" dt="2022-07-14T15:33:39.171" v="2272" actId="20577"/>
          <ac:spMkLst>
            <pc:docMk/>
            <pc:sldMk cId="2997704561" sldId="884"/>
            <ac:spMk id="2" creationId="{49510D9F-7498-4603-98A7-A6DB1EDD560E}"/>
          </ac:spMkLst>
        </pc:spChg>
        <pc:spChg chg="mod">
          <ac:chgData name="Alfred Asterjadhi" userId="39de57b9-85c0-4fd1-aaac-8ca2b6560ad0" providerId="ADAL" clId="{E85912E3-C68F-4EB4-B761-6872A989CEE2}" dt="2022-07-14T15:34:35.605" v="2302"/>
          <ac:spMkLst>
            <pc:docMk/>
            <pc:sldMk cId="2997704561" sldId="884"/>
            <ac:spMk id="3" creationId="{93EB16D6-11CB-4092-9D44-C889CC5233EA}"/>
          </ac:spMkLst>
        </pc:spChg>
      </pc:sldChg>
      <pc:sldChg chg="modSp add mod">
        <pc:chgData name="Alfred Asterjadhi" userId="39de57b9-85c0-4fd1-aaac-8ca2b6560ad0" providerId="ADAL" clId="{E85912E3-C68F-4EB4-B761-6872A989CEE2}" dt="2022-07-13T04:01:34.292" v="1219" actId="20577"/>
        <pc:sldMkLst>
          <pc:docMk/>
          <pc:sldMk cId="982153176" sldId="885"/>
        </pc:sldMkLst>
        <pc:spChg chg="mod">
          <ac:chgData name="Alfred Asterjadhi" userId="39de57b9-85c0-4fd1-aaac-8ca2b6560ad0" providerId="ADAL" clId="{E85912E3-C68F-4EB4-B761-6872A989CEE2}" dt="2022-07-13T04:01:34.292" v="1219" actId="20577"/>
          <ac:spMkLst>
            <pc:docMk/>
            <pc:sldMk cId="982153176" sldId="885"/>
            <ac:spMk id="7" creationId="{3126AA10-DC1C-4E34-80DA-B427588F2BD9}"/>
          </ac:spMkLst>
        </pc:spChg>
      </pc:sldChg>
      <pc:sldChg chg="addSp delSp modSp add mod">
        <pc:chgData name="Alfred Asterjadhi" userId="39de57b9-85c0-4fd1-aaac-8ca2b6560ad0" providerId="ADAL" clId="{E85912E3-C68F-4EB4-B761-6872A989CEE2}" dt="2022-07-14T15:39:15.080" v="2412" actId="22"/>
        <pc:sldMkLst>
          <pc:docMk/>
          <pc:sldMk cId="3232441506" sldId="886"/>
        </pc:sldMkLst>
        <pc:spChg chg="mod">
          <ac:chgData name="Alfred Asterjadhi" userId="39de57b9-85c0-4fd1-aaac-8ca2b6560ad0" providerId="ADAL" clId="{E85912E3-C68F-4EB4-B761-6872A989CEE2}" dt="2022-07-14T15:35:49.730" v="2332" actId="20577"/>
          <ac:spMkLst>
            <pc:docMk/>
            <pc:sldMk cId="3232441506" sldId="886"/>
            <ac:spMk id="2" creationId="{49510D9F-7498-4603-98A7-A6DB1EDD560E}"/>
          </ac:spMkLst>
        </pc:spChg>
        <pc:spChg chg="mod">
          <ac:chgData name="Alfred Asterjadhi" userId="39de57b9-85c0-4fd1-aaac-8ca2b6560ad0" providerId="ADAL" clId="{E85912E3-C68F-4EB4-B761-6872A989CEE2}" dt="2022-07-14T15:36:51.564" v="2374"/>
          <ac:spMkLst>
            <pc:docMk/>
            <pc:sldMk cId="3232441506" sldId="886"/>
            <ac:spMk id="3" creationId="{93EB16D6-11CB-4092-9D44-C889CC5233EA}"/>
          </ac:spMkLst>
        </pc:spChg>
        <pc:spChg chg="add del">
          <ac:chgData name="Alfred Asterjadhi" userId="39de57b9-85c0-4fd1-aaac-8ca2b6560ad0" providerId="ADAL" clId="{E85912E3-C68F-4EB4-B761-6872A989CEE2}" dt="2022-07-14T15:39:15.080" v="2412" actId="22"/>
          <ac:spMkLst>
            <pc:docMk/>
            <pc:sldMk cId="3232441506" sldId="886"/>
            <ac:spMk id="8" creationId="{614ECEA7-75D9-808F-4185-27B4EAF87A69}"/>
          </ac:spMkLst>
        </pc:spChg>
      </pc:sldChg>
      <pc:sldChg chg="modSp add mod">
        <pc:chgData name="Alfred Asterjadhi" userId="39de57b9-85c0-4fd1-aaac-8ca2b6560ad0" providerId="ADAL" clId="{E85912E3-C68F-4EB4-B761-6872A989CEE2}" dt="2022-07-14T15:28:42.004" v="2156"/>
        <pc:sldMkLst>
          <pc:docMk/>
          <pc:sldMk cId="3810001790" sldId="887"/>
        </pc:sldMkLst>
        <pc:spChg chg="mod">
          <ac:chgData name="Alfred Asterjadhi" userId="39de57b9-85c0-4fd1-aaac-8ca2b6560ad0" providerId="ADAL" clId="{E85912E3-C68F-4EB4-B761-6872A989CEE2}" dt="2022-07-14T15:27:26.483" v="2111" actId="20577"/>
          <ac:spMkLst>
            <pc:docMk/>
            <pc:sldMk cId="3810001790" sldId="887"/>
            <ac:spMk id="2" creationId="{49510D9F-7498-4603-98A7-A6DB1EDD560E}"/>
          </ac:spMkLst>
        </pc:spChg>
        <pc:spChg chg="mod">
          <ac:chgData name="Alfred Asterjadhi" userId="39de57b9-85c0-4fd1-aaac-8ca2b6560ad0" providerId="ADAL" clId="{E85912E3-C68F-4EB4-B761-6872A989CEE2}" dt="2022-07-14T15:28:42.004" v="2156"/>
          <ac:spMkLst>
            <pc:docMk/>
            <pc:sldMk cId="3810001790" sldId="887"/>
            <ac:spMk id="3" creationId="{93EB16D6-11CB-4092-9D44-C889CC5233EA}"/>
          </ac:spMkLst>
        </pc:spChg>
      </pc:sldChg>
      <pc:sldChg chg="modSp add mod">
        <pc:chgData name="Alfred Asterjadhi" userId="39de57b9-85c0-4fd1-aaac-8ca2b6560ad0" providerId="ADAL" clId="{E85912E3-C68F-4EB4-B761-6872A989CEE2}" dt="2022-07-14T15:30:57.001" v="2209" actId="20577"/>
        <pc:sldMkLst>
          <pc:docMk/>
          <pc:sldMk cId="3636375638" sldId="888"/>
        </pc:sldMkLst>
        <pc:spChg chg="mod">
          <ac:chgData name="Alfred Asterjadhi" userId="39de57b9-85c0-4fd1-aaac-8ca2b6560ad0" providerId="ADAL" clId="{E85912E3-C68F-4EB4-B761-6872A989CEE2}" dt="2022-07-14T15:29:49.400" v="2166" actId="20577"/>
          <ac:spMkLst>
            <pc:docMk/>
            <pc:sldMk cId="3636375638" sldId="888"/>
            <ac:spMk id="2" creationId="{49510D9F-7498-4603-98A7-A6DB1EDD560E}"/>
          </ac:spMkLst>
        </pc:spChg>
        <pc:spChg chg="mod">
          <ac:chgData name="Alfred Asterjadhi" userId="39de57b9-85c0-4fd1-aaac-8ca2b6560ad0" providerId="ADAL" clId="{E85912E3-C68F-4EB4-B761-6872A989CEE2}" dt="2022-07-14T15:30:57.001" v="2209" actId="20577"/>
          <ac:spMkLst>
            <pc:docMk/>
            <pc:sldMk cId="3636375638" sldId="888"/>
            <ac:spMk id="3" creationId="{93EB16D6-11CB-4092-9D44-C889CC5233EA}"/>
          </ac:spMkLst>
        </pc:spChg>
      </pc:sldChg>
      <pc:sldChg chg="modSp add mod">
        <pc:chgData name="Alfred Asterjadhi" userId="39de57b9-85c0-4fd1-aaac-8ca2b6560ad0" providerId="ADAL" clId="{E85912E3-C68F-4EB4-B761-6872A989CEE2}" dt="2022-07-14T15:35:45.534" v="2331"/>
        <pc:sldMkLst>
          <pc:docMk/>
          <pc:sldMk cId="2913473145" sldId="889"/>
        </pc:sldMkLst>
        <pc:spChg chg="mod">
          <ac:chgData name="Alfred Asterjadhi" userId="39de57b9-85c0-4fd1-aaac-8ca2b6560ad0" providerId="ADAL" clId="{E85912E3-C68F-4EB4-B761-6872A989CEE2}" dt="2022-07-14T15:34:44.147" v="2303" actId="20577"/>
          <ac:spMkLst>
            <pc:docMk/>
            <pc:sldMk cId="2913473145" sldId="889"/>
            <ac:spMk id="2" creationId="{49510D9F-7498-4603-98A7-A6DB1EDD560E}"/>
          </ac:spMkLst>
        </pc:spChg>
        <pc:spChg chg="mod">
          <ac:chgData name="Alfred Asterjadhi" userId="39de57b9-85c0-4fd1-aaac-8ca2b6560ad0" providerId="ADAL" clId="{E85912E3-C68F-4EB4-B761-6872A989CEE2}" dt="2022-07-14T15:35:45.534" v="2331"/>
          <ac:spMkLst>
            <pc:docMk/>
            <pc:sldMk cId="2913473145" sldId="889"/>
            <ac:spMk id="3" creationId="{93EB16D6-11CB-4092-9D44-C889CC5233EA}"/>
          </ac:spMkLst>
        </pc:spChg>
      </pc:sldChg>
      <pc:sldChg chg="modSp add mod">
        <pc:chgData name="Alfred Asterjadhi" userId="39de57b9-85c0-4fd1-aaac-8ca2b6560ad0" providerId="ADAL" clId="{E85912E3-C68F-4EB4-B761-6872A989CEE2}" dt="2022-07-15T12:37:55.797" v="2793" actId="20577"/>
        <pc:sldMkLst>
          <pc:docMk/>
          <pc:sldMk cId="2665583106" sldId="890"/>
        </pc:sldMkLst>
        <pc:spChg chg="mod">
          <ac:chgData name="Alfred Asterjadhi" userId="39de57b9-85c0-4fd1-aaac-8ca2b6560ad0" providerId="ADAL" clId="{E85912E3-C68F-4EB4-B761-6872A989CEE2}" dt="2022-07-14T15:36:58.116" v="2376" actId="20577"/>
          <ac:spMkLst>
            <pc:docMk/>
            <pc:sldMk cId="2665583106" sldId="890"/>
            <ac:spMk id="2" creationId="{49510D9F-7498-4603-98A7-A6DB1EDD560E}"/>
          </ac:spMkLst>
        </pc:spChg>
        <pc:spChg chg="mod">
          <ac:chgData name="Alfred Asterjadhi" userId="39de57b9-85c0-4fd1-aaac-8ca2b6560ad0" providerId="ADAL" clId="{E85912E3-C68F-4EB4-B761-6872A989CEE2}" dt="2022-07-15T12:37:55.797" v="2793" actId="20577"/>
          <ac:spMkLst>
            <pc:docMk/>
            <pc:sldMk cId="2665583106" sldId="890"/>
            <ac:spMk id="3" creationId="{93EB16D6-11CB-4092-9D44-C889CC5233EA}"/>
          </ac:spMkLst>
        </pc:spChg>
      </pc:sldChg>
      <pc:sldChg chg="modSp add mod">
        <pc:chgData name="Alfred Asterjadhi" userId="39de57b9-85c0-4fd1-aaac-8ca2b6560ad0" providerId="ADAL" clId="{E85912E3-C68F-4EB4-B761-6872A989CEE2}" dt="2022-07-14T15:33:33.078" v="2271"/>
        <pc:sldMkLst>
          <pc:docMk/>
          <pc:sldMk cId="4278231597" sldId="891"/>
        </pc:sldMkLst>
        <pc:spChg chg="mod">
          <ac:chgData name="Alfred Asterjadhi" userId="39de57b9-85c0-4fd1-aaac-8ca2b6560ad0" providerId="ADAL" clId="{E85912E3-C68F-4EB4-B761-6872A989CEE2}" dt="2022-07-14T15:31:00.063" v="2210" actId="20577"/>
          <ac:spMkLst>
            <pc:docMk/>
            <pc:sldMk cId="4278231597" sldId="891"/>
            <ac:spMk id="2" creationId="{49510D9F-7498-4603-98A7-A6DB1EDD560E}"/>
          </ac:spMkLst>
        </pc:spChg>
        <pc:spChg chg="mod">
          <ac:chgData name="Alfred Asterjadhi" userId="39de57b9-85c0-4fd1-aaac-8ca2b6560ad0" providerId="ADAL" clId="{E85912E3-C68F-4EB4-B761-6872A989CEE2}" dt="2022-07-14T15:33:33.078" v="2271"/>
          <ac:spMkLst>
            <pc:docMk/>
            <pc:sldMk cId="4278231597" sldId="891"/>
            <ac:spMk id="3" creationId="{93EB16D6-11CB-4092-9D44-C889CC5233EA}"/>
          </ac:spMkLst>
        </pc:spChg>
      </pc:sldChg>
      <pc:sldChg chg="modSp new mod">
        <pc:chgData name="Alfred Asterjadhi" userId="39de57b9-85c0-4fd1-aaac-8ca2b6560ad0" providerId="ADAL" clId="{E85912E3-C68F-4EB4-B761-6872A989CEE2}" dt="2022-07-14T15:56:20.814" v="2767"/>
        <pc:sldMkLst>
          <pc:docMk/>
          <pc:sldMk cId="391336100" sldId="892"/>
        </pc:sldMkLst>
        <pc:spChg chg="mod">
          <ac:chgData name="Alfred Asterjadhi" userId="39de57b9-85c0-4fd1-aaac-8ca2b6560ad0" providerId="ADAL" clId="{E85912E3-C68F-4EB4-B761-6872A989CEE2}" dt="2022-07-14T15:54:35.644" v="2715" actId="20577"/>
          <ac:spMkLst>
            <pc:docMk/>
            <pc:sldMk cId="391336100" sldId="892"/>
            <ac:spMk id="2" creationId="{970DDB10-358F-1307-A743-A8997D8AEA47}"/>
          </ac:spMkLst>
        </pc:spChg>
        <pc:spChg chg="mod">
          <ac:chgData name="Alfred Asterjadhi" userId="39de57b9-85c0-4fd1-aaac-8ca2b6560ad0" providerId="ADAL" clId="{E85912E3-C68F-4EB4-B761-6872A989CEE2}" dt="2022-07-14T15:56:20.814" v="2767"/>
          <ac:spMkLst>
            <pc:docMk/>
            <pc:sldMk cId="391336100" sldId="892"/>
            <ac:spMk id="3" creationId="{69A55978-992C-601C-CF24-5FBA94FBC664}"/>
          </ac:spMkLst>
        </pc:spChg>
      </pc:sldChg>
      <pc:sldChg chg="modSp add mod">
        <pc:chgData name="Alfred Asterjadhi" userId="39de57b9-85c0-4fd1-aaac-8ca2b6560ad0" providerId="ADAL" clId="{E85912E3-C68F-4EB4-B761-6872A989CEE2}" dt="2022-07-14T15:48:10.025" v="2581"/>
        <pc:sldMkLst>
          <pc:docMk/>
          <pc:sldMk cId="1007783247" sldId="893"/>
        </pc:sldMkLst>
        <pc:spChg chg="mod">
          <ac:chgData name="Alfred Asterjadhi" userId="39de57b9-85c0-4fd1-aaac-8ca2b6560ad0" providerId="ADAL" clId="{E85912E3-C68F-4EB4-B761-6872A989CEE2}" dt="2022-07-14T15:47:02.984" v="2538" actId="20577"/>
          <ac:spMkLst>
            <pc:docMk/>
            <pc:sldMk cId="1007783247" sldId="893"/>
            <ac:spMk id="2" creationId="{49510D9F-7498-4603-98A7-A6DB1EDD560E}"/>
          </ac:spMkLst>
        </pc:spChg>
        <pc:spChg chg="mod">
          <ac:chgData name="Alfred Asterjadhi" userId="39de57b9-85c0-4fd1-aaac-8ca2b6560ad0" providerId="ADAL" clId="{E85912E3-C68F-4EB4-B761-6872A989CEE2}" dt="2022-07-14T15:48:10.025" v="2581"/>
          <ac:spMkLst>
            <pc:docMk/>
            <pc:sldMk cId="1007783247" sldId="893"/>
            <ac:spMk id="3" creationId="{93EB16D6-11CB-4092-9D44-C889CC5233EA}"/>
          </ac:spMkLst>
        </pc:spChg>
      </pc:sldChg>
      <pc:sldChg chg="modSp add mod">
        <pc:chgData name="Alfred Asterjadhi" userId="39de57b9-85c0-4fd1-aaac-8ca2b6560ad0" providerId="ADAL" clId="{E85912E3-C68F-4EB4-B761-6872A989CEE2}" dt="2022-07-15T13:47:59.187" v="2811" actId="20577"/>
        <pc:sldMkLst>
          <pc:docMk/>
          <pc:sldMk cId="2065481160" sldId="894"/>
        </pc:sldMkLst>
        <pc:spChg chg="mod">
          <ac:chgData name="Alfred Asterjadhi" userId="39de57b9-85c0-4fd1-aaac-8ca2b6560ad0" providerId="ADAL" clId="{E85912E3-C68F-4EB4-B761-6872A989CEE2}" dt="2022-07-14T15:48:17.174" v="2582" actId="20577"/>
          <ac:spMkLst>
            <pc:docMk/>
            <pc:sldMk cId="2065481160" sldId="894"/>
            <ac:spMk id="2" creationId="{49510D9F-7498-4603-98A7-A6DB1EDD560E}"/>
          </ac:spMkLst>
        </pc:spChg>
        <pc:spChg chg="mod">
          <ac:chgData name="Alfred Asterjadhi" userId="39de57b9-85c0-4fd1-aaac-8ca2b6560ad0" providerId="ADAL" clId="{E85912E3-C68F-4EB4-B761-6872A989CEE2}" dt="2022-07-15T13:47:59.187" v="2811" actId="20577"/>
          <ac:spMkLst>
            <pc:docMk/>
            <pc:sldMk cId="2065481160" sldId="894"/>
            <ac:spMk id="3" creationId="{93EB16D6-11CB-4092-9D44-C889CC5233EA}"/>
          </ac:spMkLst>
        </pc:spChg>
      </pc:sldChg>
      <pc:sldChg chg="new del">
        <pc:chgData name="Alfred Asterjadhi" userId="39de57b9-85c0-4fd1-aaac-8ca2b6560ad0" providerId="ADAL" clId="{E85912E3-C68F-4EB4-B761-6872A989CEE2}" dt="2022-07-14T15:11:25.030" v="1888" actId="47"/>
        <pc:sldMkLst>
          <pc:docMk/>
          <pc:sldMk cId="1152318840" sldId="895"/>
        </pc:sldMkLst>
      </pc:sldChg>
      <pc:sldChg chg="modSp add mod">
        <pc:chgData name="Alfred Asterjadhi" userId="39de57b9-85c0-4fd1-aaac-8ca2b6560ad0" providerId="ADAL" clId="{E85912E3-C68F-4EB4-B761-6872A989CEE2}" dt="2022-07-20T16:23:18.480" v="3366" actId="20577"/>
        <pc:sldMkLst>
          <pc:docMk/>
          <pc:sldMk cId="3465234638" sldId="896"/>
        </pc:sldMkLst>
        <pc:spChg chg="mod">
          <ac:chgData name="Alfred Asterjadhi" userId="39de57b9-85c0-4fd1-aaac-8ca2b6560ad0" providerId="ADAL" clId="{E85912E3-C68F-4EB4-B761-6872A989CEE2}" dt="2022-07-14T15:12:24.208" v="1918" actId="20577"/>
          <ac:spMkLst>
            <pc:docMk/>
            <pc:sldMk cId="3465234638" sldId="896"/>
            <ac:spMk id="2" creationId="{49510D9F-7498-4603-98A7-A6DB1EDD560E}"/>
          </ac:spMkLst>
        </pc:spChg>
        <pc:spChg chg="mod">
          <ac:chgData name="Alfred Asterjadhi" userId="39de57b9-85c0-4fd1-aaac-8ca2b6560ad0" providerId="ADAL" clId="{E85912E3-C68F-4EB4-B761-6872A989CEE2}" dt="2022-07-20T16:23:18.480" v="3366" actId="20577"/>
          <ac:spMkLst>
            <pc:docMk/>
            <pc:sldMk cId="3465234638" sldId="896"/>
            <ac:spMk id="3" creationId="{93EB16D6-11CB-4092-9D44-C889CC5233EA}"/>
          </ac:spMkLst>
        </pc:spChg>
      </pc:sldChg>
      <pc:sldChg chg="modSp add mod">
        <pc:chgData name="Alfred Asterjadhi" userId="39de57b9-85c0-4fd1-aaac-8ca2b6560ad0" providerId="ADAL" clId="{E85912E3-C68F-4EB4-B761-6872A989CEE2}" dt="2022-07-20T16:23:05.337" v="3363" actId="13926"/>
        <pc:sldMkLst>
          <pc:docMk/>
          <pc:sldMk cId="277055374" sldId="897"/>
        </pc:sldMkLst>
        <pc:spChg chg="mod">
          <ac:chgData name="Alfred Asterjadhi" userId="39de57b9-85c0-4fd1-aaac-8ca2b6560ad0" providerId="ADAL" clId="{E85912E3-C68F-4EB4-B761-6872A989CEE2}" dt="2022-07-14T15:41:55.079" v="2492" actId="20577"/>
          <ac:spMkLst>
            <pc:docMk/>
            <pc:sldMk cId="277055374" sldId="897"/>
            <ac:spMk id="2" creationId="{49510D9F-7498-4603-98A7-A6DB1EDD560E}"/>
          </ac:spMkLst>
        </pc:spChg>
        <pc:spChg chg="mod">
          <ac:chgData name="Alfred Asterjadhi" userId="39de57b9-85c0-4fd1-aaac-8ca2b6560ad0" providerId="ADAL" clId="{E85912E3-C68F-4EB4-B761-6872A989CEE2}" dt="2022-07-20T16:23:05.337" v="3363" actId="13926"/>
          <ac:spMkLst>
            <pc:docMk/>
            <pc:sldMk cId="277055374" sldId="897"/>
            <ac:spMk id="3" creationId="{93EB16D6-11CB-4092-9D44-C889CC5233EA}"/>
          </ac:spMkLst>
        </pc:spChg>
      </pc:sldChg>
      <pc:sldChg chg="modSp add mod">
        <pc:chgData name="Alfred Asterjadhi" userId="39de57b9-85c0-4fd1-aaac-8ca2b6560ad0" providerId="ADAL" clId="{E85912E3-C68F-4EB4-B761-6872A989CEE2}" dt="2022-07-20T16:23:39.342" v="3370" actId="13926"/>
        <pc:sldMkLst>
          <pc:docMk/>
          <pc:sldMk cId="894598363" sldId="898"/>
        </pc:sldMkLst>
        <pc:spChg chg="mod">
          <ac:chgData name="Alfred Asterjadhi" userId="39de57b9-85c0-4fd1-aaac-8ca2b6560ad0" providerId="ADAL" clId="{E85912E3-C68F-4EB4-B761-6872A989CEE2}" dt="2022-07-14T15:50:23.448" v="2629" actId="20577"/>
          <ac:spMkLst>
            <pc:docMk/>
            <pc:sldMk cId="894598363" sldId="898"/>
            <ac:spMk id="2" creationId="{49510D9F-7498-4603-98A7-A6DB1EDD560E}"/>
          </ac:spMkLst>
        </pc:spChg>
        <pc:spChg chg="mod">
          <ac:chgData name="Alfred Asterjadhi" userId="39de57b9-85c0-4fd1-aaac-8ca2b6560ad0" providerId="ADAL" clId="{E85912E3-C68F-4EB4-B761-6872A989CEE2}" dt="2022-07-20T16:23:39.342" v="3370" actId="13926"/>
          <ac:spMkLst>
            <pc:docMk/>
            <pc:sldMk cId="894598363" sldId="898"/>
            <ac:spMk id="3" creationId="{93EB16D6-11CB-4092-9D44-C889CC5233EA}"/>
          </ac:spMkLst>
        </pc:spChg>
      </pc:sldChg>
      <pc:sldChg chg="modSp add mod">
        <pc:chgData name="Alfred Asterjadhi" userId="39de57b9-85c0-4fd1-aaac-8ca2b6560ad0" providerId="ADAL" clId="{E85912E3-C68F-4EB4-B761-6872A989CEE2}" dt="2022-07-18T16:37:56.003" v="2866" actId="20577"/>
        <pc:sldMkLst>
          <pc:docMk/>
          <pc:sldMk cId="2346498124" sldId="899"/>
        </pc:sldMkLst>
        <pc:spChg chg="mod">
          <ac:chgData name="Alfred Asterjadhi" userId="39de57b9-85c0-4fd1-aaac-8ca2b6560ad0" providerId="ADAL" clId="{E85912E3-C68F-4EB4-B761-6872A989CEE2}" dt="2022-07-18T16:37:56.003" v="2866" actId="20577"/>
          <ac:spMkLst>
            <pc:docMk/>
            <pc:sldMk cId="2346498124" sldId="899"/>
            <ac:spMk id="6" creationId="{7488035E-BDAD-477C-AA55-E8989C4B7B8C}"/>
          </ac:spMkLst>
        </pc:spChg>
        <pc:spChg chg="mod">
          <ac:chgData name="Alfred Asterjadhi" userId="39de57b9-85c0-4fd1-aaac-8ca2b6560ad0" providerId="ADAL" clId="{E85912E3-C68F-4EB4-B761-6872A989CEE2}" dt="2022-07-18T16:36:09.438" v="2820" actId="20577"/>
          <ac:spMkLst>
            <pc:docMk/>
            <pc:sldMk cId="2346498124" sldId="899"/>
            <ac:spMk id="7" creationId="{3126AA10-DC1C-4E34-80DA-B427588F2BD9}"/>
          </ac:spMkLst>
        </pc:spChg>
      </pc:sldChg>
      <pc:sldChg chg="modSp add mod">
        <pc:chgData name="Alfred Asterjadhi" userId="39de57b9-85c0-4fd1-aaac-8ca2b6560ad0" providerId="ADAL" clId="{E85912E3-C68F-4EB4-B761-6872A989CEE2}" dt="2022-08-10T15:10:08.416" v="4222"/>
        <pc:sldMkLst>
          <pc:docMk/>
          <pc:sldMk cId="77035737" sldId="900"/>
        </pc:sldMkLst>
        <pc:spChg chg="mod">
          <ac:chgData name="Alfred Asterjadhi" userId="39de57b9-85c0-4fd1-aaac-8ca2b6560ad0" providerId="ADAL" clId="{E85912E3-C68F-4EB4-B761-6872A989CEE2}" dt="2022-07-18T16:38:11.564" v="2885" actId="20577"/>
          <ac:spMkLst>
            <pc:docMk/>
            <pc:sldMk cId="77035737" sldId="900"/>
            <ac:spMk id="2" creationId="{49510D9F-7498-4603-98A7-A6DB1EDD560E}"/>
          </ac:spMkLst>
        </pc:spChg>
        <pc:spChg chg="mod">
          <ac:chgData name="Alfred Asterjadhi" userId="39de57b9-85c0-4fd1-aaac-8ca2b6560ad0" providerId="ADAL" clId="{E85912E3-C68F-4EB4-B761-6872A989CEE2}" dt="2022-08-10T15:10:08.416" v="4222"/>
          <ac:spMkLst>
            <pc:docMk/>
            <pc:sldMk cId="77035737" sldId="900"/>
            <ac:spMk id="3" creationId="{93EB16D6-11CB-4092-9D44-C889CC5233EA}"/>
          </ac:spMkLst>
        </pc:spChg>
        <pc:spChg chg="mod">
          <ac:chgData name="Alfred Asterjadhi" userId="39de57b9-85c0-4fd1-aaac-8ca2b6560ad0" providerId="ADAL" clId="{E85912E3-C68F-4EB4-B761-6872A989CEE2}" dt="2022-07-18T16:37:44.707" v="2852" actId="20577"/>
          <ac:spMkLst>
            <pc:docMk/>
            <pc:sldMk cId="77035737" sldId="900"/>
            <ac:spMk id="6" creationId="{536B0377-C8E2-442F-A310-3A1EE7A7D0C0}"/>
          </ac:spMkLst>
        </pc:spChg>
      </pc:sldChg>
      <pc:sldChg chg="modSp add mod">
        <pc:chgData name="Alfred Asterjadhi" userId="39de57b9-85c0-4fd1-aaac-8ca2b6560ad0" providerId="ADAL" clId="{E85912E3-C68F-4EB4-B761-6872A989CEE2}" dt="2022-08-11T20:44:38.670" v="4472" actId="113"/>
        <pc:sldMkLst>
          <pc:docMk/>
          <pc:sldMk cId="384626918" sldId="901"/>
        </pc:sldMkLst>
        <pc:spChg chg="mod">
          <ac:chgData name="Alfred Asterjadhi" userId="39de57b9-85c0-4fd1-aaac-8ca2b6560ad0" providerId="ADAL" clId="{E85912E3-C68F-4EB4-B761-6872A989CEE2}" dt="2022-07-18T18:03:26.350" v="3178" actId="20577"/>
          <ac:spMkLst>
            <pc:docMk/>
            <pc:sldMk cId="384626918" sldId="901"/>
            <ac:spMk id="2" creationId="{49510D9F-7498-4603-98A7-A6DB1EDD560E}"/>
          </ac:spMkLst>
        </pc:spChg>
        <pc:spChg chg="mod">
          <ac:chgData name="Alfred Asterjadhi" userId="39de57b9-85c0-4fd1-aaac-8ca2b6560ad0" providerId="ADAL" clId="{E85912E3-C68F-4EB4-B761-6872A989CEE2}" dt="2022-08-11T20:44:38.670" v="4472" actId="113"/>
          <ac:spMkLst>
            <pc:docMk/>
            <pc:sldMk cId="384626918" sldId="901"/>
            <ac:spMk id="3" creationId="{93EB16D6-11CB-4092-9D44-C889CC5233EA}"/>
          </ac:spMkLst>
        </pc:spChg>
        <pc:spChg chg="mod">
          <ac:chgData name="Alfred Asterjadhi" userId="39de57b9-85c0-4fd1-aaac-8ca2b6560ad0" providerId="ADAL" clId="{E85912E3-C68F-4EB4-B761-6872A989CEE2}" dt="2022-07-18T18:09:08.303" v="3291" actId="20577"/>
          <ac:spMkLst>
            <pc:docMk/>
            <pc:sldMk cId="384626918" sldId="901"/>
            <ac:spMk id="6" creationId="{536B0377-C8E2-442F-A310-3A1EE7A7D0C0}"/>
          </ac:spMkLst>
        </pc:spChg>
      </pc:sldChg>
      <pc:sldChg chg="modSp add mod">
        <pc:chgData name="Alfred Asterjadhi" userId="39de57b9-85c0-4fd1-aaac-8ca2b6560ad0" providerId="ADAL" clId="{E85912E3-C68F-4EB4-B761-6872A989CEE2}" dt="2022-08-11T20:44:50.216" v="4476" actId="404"/>
        <pc:sldMkLst>
          <pc:docMk/>
          <pc:sldMk cId="892059178" sldId="902"/>
        </pc:sldMkLst>
        <pc:spChg chg="mod">
          <ac:chgData name="Alfred Asterjadhi" userId="39de57b9-85c0-4fd1-aaac-8ca2b6560ad0" providerId="ADAL" clId="{E85912E3-C68F-4EB4-B761-6872A989CEE2}" dt="2022-07-28T17:37:29.333" v="3495" actId="20577"/>
          <ac:spMkLst>
            <pc:docMk/>
            <pc:sldMk cId="892059178" sldId="902"/>
            <ac:spMk id="2" creationId="{49510D9F-7498-4603-98A7-A6DB1EDD560E}"/>
          </ac:spMkLst>
        </pc:spChg>
        <pc:spChg chg="mod">
          <ac:chgData name="Alfred Asterjadhi" userId="39de57b9-85c0-4fd1-aaac-8ca2b6560ad0" providerId="ADAL" clId="{E85912E3-C68F-4EB4-B761-6872A989CEE2}" dt="2022-08-11T20:44:50.216" v="4476" actId="404"/>
          <ac:spMkLst>
            <pc:docMk/>
            <pc:sldMk cId="892059178" sldId="902"/>
            <ac:spMk id="3" creationId="{93EB16D6-11CB-4092-9D44-C889CC5233EA}"/>
          </ac:spMkLst>
        </pc:spChg>
      </pc:sldChg>
      <pc:sldChg chg="modSp add del mod">
        <pc:chgData name="Alfred Asterjadhi" userId="39de57b9-85c0-4fd1-aaac-8ca2b6560ad0" providerId="ADAL" clId="{E85912E3-C68F-4EB4-B761-6872A989CEE2}" dt="2022-07-18T18:08:53.204" v="3282" actId="47"/>
        <pc:sldMkLst>
          <pc:docMk/>
          <pc:sldMk cId="1467067842" sldId="902"/>
        </pc:sldMkLst>
        <pc:spChg chg="mod">
          <ac:chgData name="Alfred Asterjadhi" userId="39de57b9-85c0-4fd1-aaac-8ca2b6560ad0" providerId="ADAL" clId="{E85912E3-C68F-4EB4-B761-6872A989CEE2}" dt="2022-07-18T18:07:00.627" v="3256" actId="20577"/>
          <ac:spMkLst>
            <pc:docMk/>
            <pc:sldMk cId="1467067842" sldId="902"/>
            <ac:spMk id="2" creationId="{49510D9F-7498-4603-98A7-A6DB1EDD560E}"/>
          </ac:spMkLst>
        </pc:spChg>
        <pc:spChg chg="mod">
          <ac:chgData name="Alfred Asterjadhi" userId="39de57b9-85c0-4fd1-aaac-8ca2b6560ad0" providerId="ADAL" clId="{E85912E3-C68F-4EB4-B761-6872A989CEE2}" dt="2022-07-18T18:07:19.470" v="3264" actId="20577"/>
          <ac:spMkLst>
            <pc:docMk/>
            <pc:sldMk cId="1467067842" sldId="902"/>
            <ac:spMk id="3" creationId="{93EB16D6-11CB-4092-9D44-C889CC5233EA}"/>
          </ac:spMkLst>
        </pc:spChg>
      </pc:sldChg>
      <pc:sldChg chg="modSp add mod">
        <pc:chgData name="Alfred Asterjadhi" userId="39de57b9-85c0-4fd1-aaac-8ca2b6560ad0" providerId="ADAL" clId="{E85912E3-C68F-4EB4-B761-6872A989CEE2}" dt="2022-08-02T19:35:31.284" v="3626" actId="20577"/>
        <pc:sldMkLst>
          <pc:docMk/>
          <pc:sldMk cId="374394195" sldId="903"/>
        </pc:sldMkLst>
        <pc:spChg chg="mod">
          <ac:chgData name="Alfred Asterjadhi" userId="39de57b9-85c0-4fd1-aaac-8ca2b6560ad0" providerId="ADAL" clId="{E85912E3-C68F-4EB4-B761-6872A989CEE2}" dt="2022-08-02T19:35:31.284" v="3626" actId="20577"/>
          <ac:spMkLst>
            <pc:docMk/>
            <pc:sldMk cId="374394195" sldId="903"/>
            <ac:spMk id="7" creationId="{3126AA10-DC1C-4E34-80DA-B427588F2BD9}"/>
          </ac:spMkLst>
        </pc:spChg>
      </pc:sldChg>
      <pc:sldChg chg="add del">
        <pc:chgData name="Alfred Asterjadhi" userId="39de57b9-85c0-4fd1-aaac-8ca2b6560ad0" providerId="ADAL" clId="{E85912E3-C68F-4EB4-B761-6872A989CEE2}" dt="2022-07-28T17:37:59.744" v="3500"/>
        <pc:sldMkLst>
          <pc:docMk/>
          <pc:sldMk cId="1188704069" sldId="903"/>
        </pc:sldMkLst>
      </pc:sldChg>
      <pc:sldChg chg="add del">
        <pc:chgData name="Alfred Asterjadhi" userId="39de57b9-85c0-4fd1-aaac-8ca2b6560ad0" providerId="ADAL" clId="{E85912E3-C68F-4EB4-B761-6872A989CEE2}" dt="2022-07-28T17:37:51.018" v="3498"/>
        <pc:sldMkLst>
          <pc:docMk/>
          <pc:sldMk cId="4010398030" sldId="903"/>
        </pc:sldMkLst>
      </pc:sldChg>
      <pc:sldChg chg="modSp add mod">
        <pc:chgData name="Alfred Asterjadhi" userId="39de57b9-85c0-4fd1-aaac-8ca2b6560ad0" providerId="ADAL" clId="{E85912E3-C68F-4EB4-B761-6872A989CEE2}" dt="2022-08-24T15:30:24.446" v="5707"/>
        <pc:sldMkLst>
          <pc:docMk/>
          <pc:sldMk cId="3940060851" sldId="904"/>
        </pc:sldMkLst>
        <pc:spChg chg="mod">
          <ac:chgData name="Alfred Asterjadhi" userId="39de57b9-85c0-4fd1-aaac-8ca2b6560ad0" providerId="ADAL" clId="{E85912E3-C68F-4EB4-B761-6872A989CEE2}" dt="2022-08-02T19:35:41.483" v="3628" actId="20577"/>
          <ac:spMkLst>
            <pc:docMk/>
            <pc:sldMk cId="3940060851" sldId="904"/>
            <ac:spMk id="2" creationId="{49510D9F-7498-4603-98A7-A6DB1EDD560E}"/>
          </ac:spMkLst>
        </pc:spChg>
        <pc:spChg chg="mod">
          <ac:chgData name="Alfred Asterjadhi" userId="39de57b9-85c0-4fd1-aaac-8ca2b6560ad0" providerId="ADAL" clId="{E85912E3-C68F-4EB4-B761-6872A989CEE2}" dt="2022-08-24T15:30:24.446" v="5707"/>
          <ac:spMkLst>
            <pc:docMk/>
            <pc:sldMk cId="3940060851" sldId="904"/>
            <ac:spMk id="3" creationId="{93EB16D6-11CB-4092-9D44-C889CC5233EA}"/>
          </ac:spMkLst>
        </pc:spChg>
      </pc:sldChg>
      <pc:sldChg chg="modSp add mod">
        <pc:chgData name="Alfred Asterjadhi" userId="39de57b9-85c0-4fd1-aaac-8ca2b6560ad0" providerId="ADAL" clId="{E85912E3-C68F-4EB4-B761-6872A989CEE2}" dt="2022-08-24T15:33:04.305" v="5774" actId="6549"/>
        <pc:sldMkLst>
          <pc:docMk/>
          <pc:sldMk cId="3784618154" sldId="905"/>
        </pc:sldMkLst>
        <pc:spChg chg="mod">
          <ac:chgData name="Alfred Asterjadhi" userId="39de57b9-85c0-4fd1-aaac-8ca2b6560ad0" providerId="ADAL" clId="{E85912E3-C68F-4EB4-B761-6872A989CEE2}" dt="2022-08-03T18:00:40.754" v="3965" actId="20577"/>
          <ac:spMkLst>
            <pc:docMk/>
            <pc:sldMk cId="3784618154" sldId="905"/>
            <ac:spMk id="2" creationId="{49510D9F-7498-4603-98A7-A6DB1EDD560E}"/>
          </ac:spMkLst>
        </pc:spChg>
        <pc:spChg chg="mod">
          <ac:chgData name="Alfred Asterjadhi" userId="39de57b9-85c0-4fd1-aaac-8ca2b6560ad0" providerId="ADAL" clId="{E85912E3-C68F-4EB4-B761-6872A989CEE2}" dt="2022-08-24T15:33:04.305" v="5774" actId="6549"/>
          <ac:spMkLst>
            <pc:docMk/>
            <pc:sldMk cId="3784618154" sldId="905"/>
            <ac:spMk id="3" creationId="{93EB16D6-11CB-4092-9D44-C889CC5233EA}"/>
          </ac:spMkLst>
        </pc:spChg>
      </pc:sldChg>
      <pc:sldChg chg="modSp add mod">
        <pc:chgData name="Alfred Asterjadhi" userId="39de57b9-85c0-4fd1-aaac-8ca2b6560ad0" providerId="ADAL" clId="{E85912E3-C68F-4EB4-B761-6872A989CEE2}" dt="2022-08-24T15:31:44.768" v="5743" actId="6549"/>
        <pc:sldMkLst>
          <pc:docMk/>
          <pc:sldMk cId="3999545490" sldId="906"/>
        </pc:sldMkLst>
        <pc:spChg chg="mod">
          <ac:chgData name="Alfred Asterjadhi" userId="39de57b9-85c0-4fd1-aaac-8ca2b6560ad0" providerId="ADAL" clId="{E85912E3-C68F-4EB4-B761-6872A989CEE2}" dt="2022-08-03T18:00:32.155" v="3964" actId="20577"/>
          <ac:spMkLst>
            <pc:docMk/>
            <pc:sldMk cId="3999545490" sldId="906"/>
            <ac:spMk id="2" creationId="{49510D9F-7498-4603-98A7-A6DB1EDD560E}"/>
          </ac:spMkLst>
        </pc:spChg>
        <pc:spChg chg="mod">
          <ac:chgData name="Alfred Asterjadhi" userId="39de57b9-85c0-4fd1-aaac-8ca2b6560ad0" providerId="ADAL" clId="{E85912E3-C68F-4EB4-B761-6872A989CEE2}" dt="2022-08-24T15:31:44.768" v="5743" actId="6549"/>
          <ac:spMkLst>
            <pc:docMk/>
            <pc:sldMk cId="3999545490" sldId="906"/>
            <ac:spMk id="3" creationId="{93EB16D6-11CB-4092-9D44-C889CC5233EA}"/>
          </ac:spMkLst>
        </pc:spChg>
      </pc:sldChg>
      <pc:sldChg chg="modSp add mod">
        <pc:chgData name="Alfred Asterjadhi" userId="39de57b9-85c0-4fd1-aaac-8ca2b6560ad0" providerId="ADAL" clId="{E85912E3-C68F-4EB4-B761-6872A989CEE2}" dt="2022-08-24T15:34:39.970" v="5809"/>
        <pc:sldMkLst>
          <pc:docMk/>
          <pc:sldMk cId="2701137515" sldId="907"/>
        </pc:sldMkLst>
        <pc:spChg chg="mod">
          <ac:chgData name="Alfred Asterjadhi" userId="39de57b9-85c0-4fd1-aaac-8ca2b6560ad0" providerId="ADAL" clId="{E85912E3-C68F-4EB4-B761-6872A989CEE2}" dt="2022-08-10T16:20:46.137" v="4349" actId="20577"/>
          <ac:spMkLst>
            <pc:docMk/>
            <pc:sldMk cId="2701137515" sldId="907"/>
            <ac:spMk id="2" creationId="{49510D9F-7498-4603-98A7-A6DB1EDD560E}"/>
          </ac:spMkLst>
        </pc:spChg>
        <pc:spChg chg="mod">
          <ac:chgData name="Alfred Asterjadhi" userId="39de57b9-85c0-4fd1-aaac-8ca2b6560ad0" providerId="ADAL" clId="{E85912E3-C68F-4EB4-B761-6872A989CEE2}" dt="2022-08-24T15:34:39.970" v="5809"/>
          <ac:spMkLst>
            <pc:docMk/>
            <pc:sldMk cId="2701137515" sldId="907"/>
            <ac:spMk id="3" creationId="{93EB16D6-11CB-4092-9D44-C889CC5233EA}"/>
          </ac:spMkLst>
        </pc:spChg>
      </pc:sldChg>
      <pc:sldChg chg="modSp new mod">
        <pc:chgData name="Alfred Asterjadhi" userId="39de57b9-85c0-4fd1-aaac-8ca2b6560ad0" providerId="ADAL" clId="{E85912E3-C68F-4EB4-B761-6872A989CEE2}" dt="2022-09-14T00:28:07.426" v="8519" actId="20577"/>
        <pc:sldMkLst>
          <pc:docMk/>
          <pc:sldMk cId="123229413" sldId="908"/>
        </pc:sldMkLst>
        <pc:spChg chg="mod">
          <ac:chgData name="Alfred Asterjadhi" userId="39de57b9-85c0-4fd1-aaac-8ca2b6560ad0" providerId="ADAL" clId="{E85912E3-C68F-4EB4-B761-6872A989CEE2}" dt="2022-09-12T20:38:26.221" v="7669" actId="20577"/>
          <ac:spMkLst>
            <pc:docMk/>
            <pc:sldMk cId="123229413" sldId="908"/>
            <ac:spMk id="2" creationId="{5BFE4BCC-0258-D7B0-CE74-0DDE786660B9}"/>
          </ac:spMkLst>
        </pc:spChg>
        <pc:spChg chg="mod">
          <ac:chgData name="Alfred Asterjadhi" userId="39de57b9-85c0-4fd1-aaac-8ca2b6560ad0" providerId="ADAL" clId="{E85912E3-C68F-4EB4-B761-6872A989CEE2}" dt="2022-09-14T00:28:07.426" v="8519" actId="20577"/>
          <ac:spMkLst>
            <pc:docMk/>
            <pc:sldMk cId="123229413" sldId="908"/>
            <ac:spMk id="3" creationId="{DDFD3685-A4E7-CD24-7EF5-92B49058CA64}"/>
          </ac:spMkLst>
        </pc:spChg>
        <pc:spChg chg="mod">
          <ac:chgData name="Alfred Asterjadhi" userId="39de57b9-85c0-4fd1-aaac-8ca2b6560ad0" providerId="ADAL" clId="{E85912E3-C68F-4EB4-B761-6872A989CEE2}" dt="2022-09-10T18:49:32.649" v="7433"/>
          <ac:spMkLst>
            <pc:docMk/>
            <pc:sldMk cId="123229413" sldId="908"/>
            <ac:spMk id="6" creationId="{CE70C678-9063-E6B0-9F04-D6735DCCD130}"/>
          </ac:spMkLst>
        </pc:spChg>
      </pc:sldChg>
      <pc:sldChg chg="modSp add mod">
        <pc:chgData name="Alfred Asterjadhi" userId="39de57b9-85c0-4fd1-aaac-8ca2b6560ad0" providerId="ADAL" clId="{E85912E3-C68F-4EB4-B761-6872A989CEE2}" dt="2022-09-10T18:51:51.825" v="7445" actId="20577"/>
        <pc:sldMkLst>
          <pc:docMk/>
          <pc:sldMk cId="785586202" sldId="909"/>
        </pc:sldMkLst>
        <pc:spChg chg="mod">
          <ac:chgData name="Alfred Asterjadhi" userId="39de57b9-85c0-4fd1-aaac-8ca2b6560ad0" providerId="ADAL" clId="{E85912E3-C68F-4EB4-B761-6872A989CEE2}" dt="2022-09-10T18:49:15.191" v="7420" actId="20577"/>
          <ac:spMkLst>
            <pc:docMk/>
            <pc:sldMk cId="785586202" sldId="909"/>
            <ac:spMk id="6" creationId="{7488035E-BDAD-477C-AA55-E8989C4B7B8C}"/>
          </ac:spMkLst>
        </pc:spChg>
        <pc:spChg chg="mod">
          <ac:chgData name="Alfred Asterjadhi" userId="39de57b9-85c0-4fd1-aaac-8ca2b6560ad0" providerId="ADAL" clId="{E85912E3-C68F-4EB4-B761-6872A989CEE2}" dt="2022-09-10T18:51:51.825" v="7445" actId="20577"/>
          <ac:spMkLst>
            <pc:docMk/>
            <pc:sldMk cId="785586202" sldId="909"/>
            <ac:spMk id="7" creationId="{3126AA10-DC1C-4E34-80DA-B427588F2BD9}"/>
          </ac:spMkLst>
        </pc:spChg>
      </pc:sldChg>
      <pc:sldChg chg="modSp add mod">
        <pc:chgData name="Alfred Asterjadhi" userId="39de57b9-85c0-4fd1-aaac-8ca2b6560ad0" providerId="ADAL" clId="{E85912E3-C68F-4EB4-B761-6872A989CEE2}" dt="2022-09-15T22:22:54.785" v="10291" actId="13926"/>
        <pc:sldMkLst>
          <pc:docMk/>
          <pc:sldMk cId="958104769" sldId="910"/>
        </pc:sldMkLst>
        <pc:spChg chg="mod">
          <ac:chgData name="Alfred Asterjadhi" userId="39de57b9-85c0-4fd1-aaac-8ca2b6560ad0" providerId="ADAL" clId="{E85912E3-C68F-4EB4-B761-6872A989CEE2}" dt="2022-09-15T22:22:54.785" v="10291" actId="13926"/>
          <ac:spMkLst>
            <pc:docMk/>
            <pc:sldMk cId="958104769" sldId="910"/>
            <ac:spMk id="2" creationId="{49510D9F-7498-4603-98A7-A6DB1EDD560E}"/>
          </ac:spMkLst>
        </pc:spChg>
        <pc:spChg chg="mod">
          <ac:chgData name="Alfred Asterjadhi" userId="39de57b9-85c0-4fd1-aaac-8ca2b6560ad0" providerId="ADAL" clId="{E85912E3-C68F-4EB4-B761-6872A989CEE2}" dt="2022-09-15T21:27:31.148" v="10198" actId="20577"/>
          <ac:spMkLst>
            <pc:docMk/>
            <pc:sldMk cId="958104769" sldId="910"/>
            <ac:spMk id="3" creationId="{93EB16D6-11CB-4092-9D44-C889CC5233EA}"/>
          </ac:spMkLst>
        </pc:spChg>
        <pc:spChg chg="mod">
          <ac:chgData name="Alfred Asterjadhi" userId="39de57b9-85c0-4fd1-aaac-8ca2b6560ad0" providerId="ADAL" clId="{E85912E3-C68F-4EB4-B761-6872A989CEE2}" dt="2022-09-10T18:49:18.899" v="7421"/>
          <ac:spMkLst>
            <pc:docMk/>
            <pc:sldMk cId="958104769" sldId="910"/>
            <ac:spMk id="6" creationId="{536B0377-C8E2-442F-A310-3A1EE7A7D0C0}"/>
          </ac:spMkLst>
        </pc:spChg>
      </pc:sldChg>
      <pc:sldChg chg="modSp add mod">
        <pc:chgData name="Alfred Asterjadhi" userId="39de57b9-85c0-4fd1-aaac-8ca2b6560ad0" providerId="ADAL" clId="{E85912E3-C68F-4EB4-B761-6872A989CEE2}" dt="2022-09-15T22:22:49.268" v="10289" actId="13926"/>
        <pc:sldMkLst>
          <pc:docMk/>
          <pc:sldMk cId="1217726161" sldId="911"/>
        </pc:sldMkLst>
        <pc:spChg chg="mod">
          <ac:chgData name="Alfred Asterjadhi" userId="39de57b9-85c0-4fd1-aaac-8ca2b6560ad0" providerId="ADAL" clId="{E85912E3-C68F-4EB4-B761-6872A989CEE2}" dt="2022-09-15T22:22:49.268" v="10289" actId="13926"/>
          <ac:spMkLst>
            <pc:docMk/>
            <pc:sldMk cId="1217726161" sldId="911"/>
            <ac:spMk id="2" creationId="{49510D9F-7498-4603-98A7-A6DB1EDD560E}"/>
          </ac:spMkLst>
        </pc:spChg>
        <pc:spChg chg="mod">
          <ac:chgData name="Alfred Asterjadhi" userId="39de57b9-85c0-4fd1-aaac-8ca2b6560ad0" providerId="ADAL" clId="{E85912E3-C68F-4EB4-B761-6872A989CEE2}" dt="2022-09-15T21:28:29.683" v="10200" actId="6549"/>
          <ac:spMkLst>
            <pc:docMk/>
            <pc:sldMk cId="1217726161" sldId="911"/>
            <ac:spMk id="3" creationId="{93EB16D6-11CB-4092-9D44-C889CC5233EA}"/>
          </ac:spMkLst>
        </pc:spChg>
        <pc:spChg chg="mod">
          <ac:chgData name="Alfred Asterjadhi" userId="39de57b9-85c0-4fd1-aaac-8ca2b6560ad0" providerId="ADAL" clId="{E85912E3-C68F-4EB4-B761-6872A989CEE2}" dt="2022-09-10T18:49:21.408" v="7423"/>
          <ac:spMkLst>
            <pc:docMk/>
            <pc:sldMk cId="1217726161" sldId="911"/>
            <ac:spMk id="6" creationId="{536B0377-C8E2-442F-A310-3A1EE7A7D0C0}"/>
          </ac:spMkLst>
        </pc:spChg>
      </pc:sldChg>
      <pc:sldChg chg="modSp add mod">
        <pc:chgData name="Alfred Asterjadhi" userId="39de57b9-85c0-4fd1-aaac-8ca2b6560ad0" providerId="ADAL" clId="{E85912E3-C68F-4EB4-B761-6872A989CEE2}" dt="2022-09-15T22:22:46.552" v="10288" actId="13926"/>
        <pc:sldMkLst>
          <pc:docMk/>
          <pc:sldMk cId="1273433996" sldId="912"/>
        </pc:sldMkLst>
        <pc:spChg chg="mod">
          <ac:chgData name="Alfred Asterjadhi" userId="39de57b9-85c0-4fd1-aaac-8ca2b6560ad0" providerId="ADAL" clId="{E85912E3-C68F-4EB4-B761-6872A989CEE2}" dt="2022-09-15T22:22:46.552" v="10288" actId="13926"/>
          <ac:spMkLst>
            <pc:docMk/>
            <pc:sldMk cId="1273433996" sldId="912"/>
            <ac:spMk id="2" creationId="{49510D9F-7498-4603-98A7-A6DB1EDD560E}"/>
          </ac:spMkLst>
        </pc:spChg>
        <pc:spChg chg="mod">
          <ac:chgData name="Alfred Asterjadhi" userId="39de57b9-85c0-4fd1-aaac-8ca2b6560ad0" providerId="ADAL" clId="{E85912E3-C68F-4EB4-B761-6872A989CEE2}" dt="2022-09-14T19:34:40.685" v="9334" actId="6549"/>
          <ac:spMkLst>
            <pc:docMk/>
            <pc:sldMk cId="1273433996" sldId="912"/>
            <ac:spMk id="3" creationId="{93EB16D6-11CB-4092-9D44-C889CC5233EA}"/>
          </ac:spMkLst>
        </pc:spChg>
        <pc:spChg chg="mod">
          <ac:chgData name="Alfred Asterjadhi" userId="39de57b9-85c0-4fd1-aaac-8ca2b6560ad0" providerId="ADAL" clId="{E85912E3-C68F-4EB4-B761-6872A989CEE2}" dt="2022-09-10T18:49:22.573" v="7424"/>
          <ac:spMkLst>
            <pc:docMk/>
            <pc:sldMk cId="1273433996" sldId="912"/>
            <ac:spMk id="6" creationId="{536B0377-C8E2-442F-A310-3A1EE7A7D0C0}"/>
          </ac:spMkLst>
        </pc:spChg>
      </pc:sldChg>
      <pc:sldChg chg="modSp new mod">
        <pc:chgData name="Alfred Asterjadhi" userId="39de57b9-85c0-4fd1-aaac-8ca2b6560ad0" providerId="ADAL" clId="{E85912E3-C68F-4EB4-B761-6872A989CEE2}" dt="2022-08-24T15:35:13.194" v="5838" actId="207"/>
        <pc:sldMkLst>
          <pc:docMk/>
          <pc:sldMk cId="3779988091" sldId="913"/>
        </pc:sldMkLst>
        <pc:spChg chg="mod">
          <ac:chgData name="Alfred Asterjadhi" userId="39de57b9-85c0-4fd1-aaac-8ca2b6560ad0" providerId="ADAL" clId="{E85912E3-C68F-4EB4-B761-6872A989CEE2}" dt="2022-08-23T16:37:26.645" v="5511" actId="20577"/>
          <ac:spMkLst>
            <pc:docMk/>
            <pc:sldMk cId="3779988091" sldId="913"/>
            <ac:spMk id="2" creationId="{A93B63F4-F334-B025-5D7E-52DA9B634C73}"/>
          </ac:spMkLst>
        </pc:spChg>
        <pc:spChg chg="mod">
          <ac:chgData name="Alfred Asterjadhi" userId="39de57b9-85c0-4fd1-aaac-8ca2b6560ad0" providerId="ADAL" clId="{E85912E3-C68F-4EB4-B761-6872A989CEE2}" dt="2022-08-24T15:35:13.194" v="5838" actId="207"/>
          <ac:spMkLst>
            <pc:docMk/>
            <pc:sldMk cId="3779988091" sldId="913"/>
            <ac:spMk id="3" creationId="{3030E7C5-16B2-A909-B01C-19FD240BFEAD}"/>
          </ac:spMkLst>
        </pc:spChg>
      </pc:sldChg>
      <pc:sldChg chg="modSp add mod">
        <pc:chgData name="Alfred Asterjadhi" userId="39de57b9-85c0-4fd1-aaac-8ca2b6560ad0" providerId="ADAL" clId="{E85912E3-C68F-4EB4-B761-6872A989CEE2}" dt="2022-09-15T22:22:37.178" v="10285" actId="13926"/>
        <pc:sldMkLst>
          <pc:docMk/>
          <pc:sldMk cId="2343499444" sldId="914"/>
        </pc:sldMkLst>
        <pc:spChg chg="mod">
          <ac:chgData name="Alfred Asterjadhi" userId="39de57b9-85c0-4fd1-aaac-8ca2b6560ad0" providerId="ADAL" clId="{E85912E3-C68F-4EB4-B761-6872A989CEE2}" dt="2022-09-15T22:22:37.178" v="10285" actId="13926"/>
          <ac:spMkLst>
            <pc:docMk/>
            <pc:sldMk cId="2343499444" sldId="914"/>
            <ac:spMk id="2" creationId="{49510D9F-7498-4603-98A7-A6DB1EDD560E}"/>
          </ac:spMkLst>
        </pc:spChg>
        <pc:spChg chg="mod">
          <ac:chgData name="Alfred Asterjadhi" userId="39de57b9-85c0-4fd1-aaac-8ca2b6560ad0" providerId="ADAL" clId="{E85912E3-C68F-4EB4-B761-6872A989CEE2}" dt="2022-09-14T19:38:15.009" v="9441"/>
          <ac:spMkLst>
            <pc:docMk/>
            <pc:sldMk cId="2343499444" sldId="914"/>
            <ac:spMk id="3" creationId="{93EB16D6-11CB-4092-9D44-C889CC5233EA}"/>
          </ac:spMkLst>
        </pc:spChg>
        <pc:spChg chg="mod">
          <ac:chgData name="Alfred Asterjadhi" userId="39de57b9-85c0-4fd1-aaac-8ca2b6560ad0" providerId="ADAL" clId="{E85912E3-C68F-4EB4-B761-6872A989CEE2}" dt="2022-09-10T18:49:25.888" v="7427"/>
          <ac:spMkLst>
            <pc:docMk/>
            <pc:sldMk cId="2343499444" sldId="914"/>
            <ac:spMk id="6" creationId="{536B0377-C8E2-442F-A310-3A1EE7A7D0C0}"/>
          </ac:spMkLst>
        </pc:spChg>
      </pc:sldChg>
      <pc:sldChg chg="modSp add mod">
        <pc:chgData name="Alfred Asterjadhi" userId="39de57b9-85c0-4fd1-aaac-8ca2b6560ad0" providerId="ADAL" clId="{E85912E3-C68F-4EB4-B761-6872A989CEE2}" dt="2022-09-15T22:22:43.405" v="10287" actId="13926"/>
        <pc:sldMkLst>
          <pc:docMk/>
          <pc:sldMk cId="3003253788" sldId="915"/>
        </pc:sldMkLst>
        <pc:spChg chg="mod">
          <ac:chgData name="Alfred Asterjadhi" userId="39de57b9-85c0-4fd1-aaac-8ca2b6560ad0" providerId="ADAL" clId="{E85912E3-C68F-4EB4-B761-6872A989CEE2}" dt="2022-09-15T22:22:43.405" v="10287" actId="13926"/>
          <ac:spMkLst>
            <pc:docMk/>
            <pc:sldMk cId="3003253788" sldId="915"/>
            <ac:spMk id="2" creationId="{49510D9F-7498-4603-98A7-A6DB1EDD560E}"/>
          </ac:spMkLst>
        </pc:spChg>
        <pc:spChg chg="mod">
          <ac:chgData name="Alfred Asterjadhi" userId="39de57b9-85c0-4fd1-aaac-8ca2b6560ad0" providerId="ADAL" clId="{E85912E3-C68F-4EB4-B761-6872A989CEE2}" dt="2022-09-15T21:27:36.552" v="10199" actId="20577"/>
          <ac:spMkLst>
            <pc:docMk/>
            <pc:sldMk cId="3003253788" sldId="915"/>
            <ac:spMk id="3" creationId="{93EB16D6-11CB-4092-9D44-C889CC5233EA}"/>
          </ac:spMkLst>
        </pc:spChg>
        <pc:spChg chg="mod">
          <ac:chgData name="Alfred Asterjadhi" userId="39de57b9-85c0-4fd1-aaac-8ca2b6560ad0" providerId="ADAL" clId="{E85912E3-C68F-4EB4-B761-6872A989CEE2}" dt="2022-09-10T18:49:23.663" v="7425"/>
          <ac:spMkLst>
            <pc:docMk/>
            <pc:sldMk cId="3003253788" sldId="915"/>
            <ac:spMk id="6" creationId="{536B0377-C8E2-442F-A310-3A1EE7A7D0C0}"/>
          </ac:spMkLst>
        </pc:spChg>
      </pc:sldChg>
      <pc:sldChg chg="modSp add mod">
        <pc:chgData name="Alfred Asterjadhi" userId="39de57b9-85c0-4fd1-aaac-8ca2b6560ad0" providerId="ADAL" clId="{E85912E3-C68F-4EB4-B761-6872A989CEE2}" dt="2022-09-15T22:22:52.194" v="10290" actId="13926"/>
        <pc:sldMkLst>
          <pc:docMk/>
          <pc:sldMk cId="286923387" sldId="916"/>
        </pc:sldMkLst>
        <pc:spChg chg="mod">
          <ac:chgData name="Alfred Asterjadhi" userId="39de57b9-85c0-4fd1-aaac-8ca2b6560ad0" providerId="ADAL" clId="{E85912E3-C68F-4EB4-B761-6872A989CEE2}" dt="2022-09-15T22:22:52.194" v="10290" actId="13926"/>
          <ac:spMkLst>
            <pc:docMk/>
            <pc:sldMk cId="286923387" sldId="916"/>
            <ac:spMk id="2" creationId="{49510D9F-7498-4603-98A7-A6DB1EDD560E}"/>
          </ac:spMkLst>
        </pc:spChg>
        <pc:spChg chg="mod">
          <ac:chgData name="Alfred Asterjadhi" userId="39de57b9-85c0-4fd1-aaac-8ca2b6560ad0" providerId="ADAL" clId="{E85912E3-C68F-4EB4-B761-6872A989CEE2}" dt="2022-09-14T19:31:58.420" v="9252"/>
          <ac:spMkLst>
            <pc:docMk/>
            <pc:sldMk cId="286923387" sldId="916"/>
            <ac:spMk id="3" creationId="{93EB16D6-11CB-4092-9D44-C889CC5233EA}"/>
          </ac:spMkLst>
        </pc:spChg>
        <pc:spChg chg="mod">
          <ac:chgData name="Alfred Asterjadhi" userId="39de57b9-85c0-4fd1-aaac-8ca2b6560ad0" providerId="ADAL" clId="{E85912E3-C68F-4EB4-B761-6872A989CEE2}" dt="2022-09-10T18:49:20.253" v="7422"/>
          <ac:spMkLst>
            <pc:docMk/>
            <pc:sldMk cId="286923387" sldId="916"/>
            <ac:spMk id="6" creationId="{536B0377-C8E2-442F-A310-3A1EE7A7D0C0}"/>
          </ac:spMkLst>
        </pc:spChg>
      </pc:sldChg>
      <pc:sldChg chg="add del">
        <pc:chgData name="Alfred Asterjadhi" userId="39de57b9-85c0-4fd1-aaac-8ca2b6560ad0" providerId="ADAL" clId="{E85912E3-C68F-4EB4-B761-6872A989CEE2}" dt="2022-08-30T17:05:55.735" v="6020"/>
        <pc:sldMkLst>
          <pc:docMk/>
          <pc:sldMk cId="1412136937" sldId="916"/>
        </pc:sldMkLst>
      </pc:sldChg>
      <pc:sldChg chg="addSp delSp modSp add mod">
        <pc:chgData name="Alfred Asterjadhi" userId="39de57b9-85c0-4fd1-aaac-8ca2b6560ad0" providerId="ADAL" clId="{E85912E3-C68F-4EB4-B761-6872A989CEE2}" dt="2022-09-15T22:22:40.050" v="10286" actId="13926"/>
        <pc:sldMkLst>
          <pc:docMk/>
          <pc:sldMk cId="1365205277" sldId="917"/>
        </pc:sldMkLst>
        <pc:spChg chg="mod">
          <ac:chgData name="Alfred Asterjadhi" userId="39de57b9-85c0-4fd1-aaac-8ca2b6560ad0" providerId="ADAL" clId="{E85912E3-C68F-4EB4-B761-6872A989CEE2}" dt="2022-09-15T22:22:40.050" v="10286" actId="13926"/>
          <ac:spMkLst>
            <pc:docMk/>
            <pc:sldMk cId="1365205277" sldId="917"/>
            <ac:spMk id="2" creationId="{49510D9F-7498-4603-98A7-A6DB1EDD560E}"/>
          </ac:spMkLst>
        </pc:spChg>
        <pc:spChg chg="mod">
          <ac:chgData name="Alfred Asterjadhi" userId="39de57b9-85c0-4fd1-aaac-8ca2b6560ad0" providerId="ADAL" clId="{E85912E3-C68F-4EB4-B761-6872A989CEE2}" dt="2022-09-14T19:37:03.881" v="9406"/>
          <ac:spMkLst>
            <pc:docMk/>
            <pc:sldMk cId="1365205277" sldId="917"/>
            <ac:spMk id="3" creationId="{93EB16D6-11CB-4092-9D44-C889CC5233EA}"/>
          </ac:spMkLst>
        </pc:spChg>
        <pc:spChg chg="mod">
          <ac:chgData name="Alfred Asterjadhi" userId="39de57b9-85c0-4fd1-aaac-8ca2b6560ad0" providerId="ADAL" clId="{E85912E3-C68F-4EB4-B761-6872A989CEE2}" dt="2022-09-10T18:49:24.805" v="7426"/>
          <ac:spMkLst>
            <pc:docMk/>
            <pc:sldMk cId="1365205277" sldId="917"/>
            <ac:spMk id="6" creationId="{536B0377-C8E2-442F-A310-3A1EE7A7D0C0}"/>
          </ac:spMkLst>
        </pc:spChg>
        <pc:picChg chg="add del">
          <ac:chgData name="Alfred Asterjadhi" userId="39de57b9-85c0-4fd1-aaac-8ca2b6560ad0" providerId="ADAL" clId="{E85912E3-C68F-4EB4-B761-6872A989CEE2}" dt="2022-08-31T14:40:57.736" v="6504" actId="22"/>
          <ac:picMkLst>
            <pc:docMk/>
            <pc:sldMk cId="1365205277" sldId="917"/>
            <ac:picMk id="8" creationId="{B93B98C5-87F8-7E66-0FDC-A18A38D2A072}"/>
          </ac:picMkLst>
        </pc:picChg>
      </pc:sldChg>
      <pc:sldChg chg="modSp add mod">
        <pc:chgData name="Alfred Asterjadhi" userId="39de57b9-85c0-4fd1-aaac-8ca2b6560ad0" providerId="ADAL" clId="{E85912E3-C68F-4EB4-B761-6872A989CEE2}" dt="2022-09-15T22:22:34.492" v="10284" actId="13926"/>
        <pc:sldMkLst>
          <pc:docMk/>
          <pc:sldMk cId="1395890102" sldId="918"/>
        </pc:sldMkLst>
        <pc:spChg chg="mod">
          <ac:chgData name="Alfred Asterjadhi" userId="39de57b9-85c0-4fd1-aaac-8ca2b6560ad0" providerId="ADAL" clId="{E85912E3-C68F-4EB4-B761-6872A989CEE2}" dt="2022-09-15T22:22:34.492" v="10284" actId="13926"/>
          <ac:spMkLst>
            <pc:docMk/>
            <pc:sldMk cId="1395890102" sldId="918"/>
            <ac:spMk id="2" creationId="{49510D9F-7498-4603-98A7-A6DB1EDD560E}"/>
          </ac:spMkLst>
        </pc:spChg>
        <pc:spChg chg="mod">
          <ac:chgData name="Alfred Asterjadhi" userId="39de57b9-85c0-4fd1-aaac-8ca2b6560ad0" providerId="ADAL" clId="{E85912E3-C68F-4EB4-B761-6872A989CEE2}" dt="2022-09-14T19:42:56.851" v="9491" actId="14100"/>
          <ac:spMkLst>
            <pc:docMk/>
            <pc:sldMk cId="1395890102" sldId="918"/>
            <ac:spMk id="3" creationId="{93EB16D6-11CB-4092-9D44-C889CC5233EA}"/>
          </ac:spMkLst>
        </pc:spChg>
        <pc:spChg chg="mod">
          <ac:chgData name="Alfred Asterjadhi" userId="39de57b9-85c0-4fd1-aaac-8ca2b6560ad0" providerId="ADAL" clId="{E85912E3-C68F-4EB4-B761-6872A989CEE2}" dt="2022-09-10T18:49:27.046" v="7428"/>
          <ac:spMkLst>
            <pc:docMk/>
            <pc:sldMk cId="1395890102" sldId="918"/>
            <ac:spMk id="6" creationId="{536B0377-C8E2-442F-A310-3A1EE7A7D0C0}"/>
          </ac:spMkLst>
        </pc:spChg>
      </pc:sldChg>
      <pc:sldChg chg="modSp add mod">
        <pc:chgData name="Alfred Asterjadhi" userId="39de57b9-85c0-4fd1-aaac-8ca2b6560ad0" providerId="ADAL" clId="{E85912E3-C68F-4EB4-B761-6872A989CEE2}" dt="2022-09-15T22:22:31.856" v="10283" actId="13926"/>
        <pc:sldMkLst>
          <pc:docMk/>
          <pc:sldMk cId="1907896265" sldId="919"/>
        </pc:sldMkLst>
        <pc:spChg chg="mod">
          <ac:chgData name="Alfred Asterjadhi" userId="39de57b9-85c0-4fd1-aaac-8ca2b6560ad0" providerId="ADAL" clId="{E85912E3-C68F-4EB4-B761-6872A989CEE2}" dt="2022-09-15T22:22:31.856" v="10283" actId="13926"/>
          <ac:spMkLst>
            <pc:docMk/>
            <pc:sldMk cId="1907896265" sldId="919"/>
            <ac:spMk id="2" creationId="{49510D9F-7498-4603-98A7-A6DB1EDD560E}"/>
          </ac:spMkLst>
        </pc:spChg>
        <pc:spChg chg="mod">
          <ac:chgData name="Alfred Asterjadhi" userId="39de57b9-85c0-4fd1-aaac-8ca2b6560ad0" providerId="ADAL" clId="{E85912E3-C68F-4EB4-B761-6872A989CEE2}" dt="2022-09-14T19:44:05.116" v="9535" actId="6549"/>
          <ac:spMkLst>
            <pc:docMk/>
            <pc:sldMk cId="1907896265" sldId="919"/>
            <ac:spMk id="3" creationId="{93EB16D6-11CB-4092-9D44-C889CC5233EA}"/>
          </ac:spMkLst>
        </pc:spChg>
        <pc:spChg chg="mod">
          <ac:chgData name="Alfred Asterjadhi" userId="39de57b9-85c0-4fd1-aaac-8ca2b6560ad0" providerId="ADAL" clId="{E85912E3-C68F-4EB4-B761-6872A989CEE2}" dt="2022-09-10T18:49:28.183" v="7429"/>
          <ac:spMkLst>
            <pc:docMk/>
            <pc:sldMk cId="1907896265" sldId="919"/>
            <ac:spMk id="6" creationId="{536B0377-C8E2-442F-A310-3A1EE7A7D0C0}"/>
          </ac:spMkLst>
        </pc:spChg>
      </pc:sldChg>
      <pc:sldChg chg="modSp add mod">
        <pc:chgData name="Alfred Asterjadhi" userId="39de57b9-85c0-4fd1-aaac-8ca2b6560ad0" providerId="ADAL" clId="{E85912E3-C68F-4EB4-B761-6872A989CEE2}" dt="2022-09-15T22:22:28.271" v="10282" actId="13926"/>
        <pc:sldMkLst>
          <pc:docMk/>
          <pc:sldMk cId="2414896293" sldId="920"/>
        </pc:sldMkLst>
        <pc:spChg chg="mod">
          <ac:chgData name="Alfred Asterjadhi" userId="39de57b9-85c0-4fd1-aaac-8ca2b6560ad0" providerId="ADAL" clId="{E85912E3-C68F-4EB4-B761-6872A989CEE2}" dt="2022-09-15T22:22:28.271" v="10282" actId="13926"/>
          <ac:spMkLst>
            <pc:docMk/>
            <pc:sldMk cId="2414896293" sldId="920"/>
            <ac:spMk id="2" creationId="{49510D9F-7498-4603-98A7-A6DB1EDD560E}"/>
          </ac:spMkLst>
        </pc:spChg>
        <pc:spChg chg="mod">
          <ac:chgData name="Alfred Asterjadhi" userId="39de57b9-85c0-4fd1-aaac-8ca2b6560ad0" providerId="ADAL" clId="{E85912E3-C68F-4EB4-B761-6872A989CEE2}" dt="2022-09-14T19:45:21.022" v="9572" actId="6549"/>
          <ac:spMkLst>
            <pc:docMk/>
            <pc:sldMk cId="2414896293" sldId="920"/>
            <ac:spMk id="3" creationId="{93EB16D6-11CB-4092-9D44-C889CC5233EA}"/>
          </ac:spMkLst>
        </pc:spChg>
        <pc:spChg chg="mod">
          <ac:chgData name="Alfred Asterjadhi" userId="39de57b9-85c0-4fd1-aaac-8ca2b6560ad0" providerId="ADAL" clId="{E85912E3-C68F-4EB4-B761-6872A989CEE2}" dt="2022-09-10T18:49:29.321" v="7430"/>
          <ac:spMkLst>
            <pc:docMk/>
            <pc:sldMk cId="2414896293" sldId="920"/>
            <ac:spMk id="6" creationId="{536B0377-C8E2-442F-A310-3A1EE7A7D0C0}"/>
          </ac:spMkLst>
        </pc:spChg>
      </pc:sldChg>
      <pc:sldChg chg="modSp add mod">
        <pc:chgData name="Alfred Asterjadhi" userId="39de57b9-85c0-4fd1-aaac-8ca2b6560ad0" providerId="ADAL" clId="{E85912E3-C68F-4EB4-B761-6872A989CEE2}" dt="2022-09-15T22:22:25.626" v="10281" actId="13926"/>
        <pc:sldMkLst>
          <pc:docMk/>
          <pc:sldMk cId="1145459366" sldId="921"/>
        </pc:sldMkLst>
        <pc:spChg chg="mod">
          <ac:chgData name="Alfred Asterjadhi" userId="39de57b9-85c0-4fd1-aaac-8ca2b6560ad0" providerId="ADAL" clId="{E85912E3-C68F-4EB4-B761-6872A989CEE2}" dt="2022-09-15T22:22:25.626" v="10281" actId="13926"/>
          <ac:spMkLst>
            <pc:docMk/>
            <pc:sldMk cId="1145459366" sldId="921"/>
            <ac:spMk id="2" creationId="{49510D9F-7498-4603-98A7-A6DB1EDD560E}"/>
          </ac:spMkLst>
        </pc:spChg>
        <pc:spChg chg="mod">
          <ac:chgData name="Alfred Asterjadhi" userId="39de57b9-85c0-4fd1-aaac-8ca2b6560ad0" providerId="ADAL" clId="{E85912E3-C68F-4EB4-B761-6872A989CEE2}" dt="2022-09-14T19:46:14.460" v="9631" actId="6549"/>
          <ac:spMkLst>
            <pc:docMk/>
            <pc:sldMk cId="1145459366" sldId="921"/>
            <ac:spMk id="3" creationId="{93EB16D6-11CB-4092-9D44-C889CC5233EA}"/>
          </ac:spMkLst>
        </pc:spChg>
        <pc:spChg chg="mod">
          <ac:chgData name="Alfred Asterjadhi" userId="39de57b9-85c0-4fd1-aaac-8ca2b6560ad0" providerId="ADAL" clId="{E85912E3-C68F-4EB4-B761-6872A989CEE2}" dt="2022-09-10T18:49:30.397" v="7431"/>
          <ac:spMkLst>
            <pc:docMk/>
            <pc:sldMk cId="1145459366" sldId="921"/>
            <ac:spMk id="6" creationId="{536B0377-C8E2-442F-A310-3A1EE7A7D0C0}"/>
          </ac:spMkLst>
        </pc:spChg>
      </pc:sldChg>
      <pc:sldChg chg="modSp add mod">
        <pc:chgData name="Alfred Asterjadhi" userId="39de57b9-85c0-4fd1-aaac-8ca2b6560ad0" providerId="ADAL" clId="{E85912E3-C68F-4EB4-B761-6872A989CEE2}" dt="2022-09-15T22:22:19.452" v="10280" actId="13926"/>
        <pc:sldMkLst>
          <pc:docMk/>
          <pc:sldMk cId="2560669940" sldId="922"/>
        </pc:sldMkLst>
        <pc:spChg chg="mod">
          <ac:chgData name="Alfred Asterjadhi" userId="39de57b9-85c0-4fd1-aaac-8ca2b6560ad0" providerId="ADAL" clId="{E85912E3-C68F-4EB4-B761-6872A989CEE2}" dt="2022-09-15T22:22:19.452" v="10280" actId="13926"/>
          <ac:spMkLst>
            <pc:docMk/>
            <pc:sldMk cId="2560669940" sldId="922"/>
            <ac:spMk id="2" creationId="{49510D9F-7498-4603-98A7-A6DB1EDD560E}"/>
          </ac:spMkLst>
        </pc:spChg>
        <pc:spChg chg="mod">
          <ac:chgData name="Alfred Asterjadhi" userId="39de57b9-85c0-4fd1-aaac-8ca2b6560ad0" providerId="ADAL" clId="{E85912E3-C68F-4EB4-B761-6872A989CEE2}" dt="2022-09-15T21:58:09.850" v="10209" actId="3626"/>
          <ac:spMkLst>
            <pc:docMk/>
            <pc:sldMk cId="2560669940" sldId="922"/>
            <ac:spMk id="3" creationId="{93EB16D6-11CB-4092-9D44-C889CC5233EA}"/>
          </ac:spMkLst>
        </pc:spChg>
        <pc:spChg chg="mod">
          <ac:chgData name="Alfred Asterjadhi" userId="39de57b9-85c0-4fd1-aaac-8ca2b6560ad0" providerId="ADAL" clId="{E85912E3-C68F-4EB4-B761-6872A989CEE2}" dt="2022-09-10T18:49:31.527" v="7432"/>
          <ac:spMkLst>
            <pc:docMk/>
            <pc:sldMk cId="2560669940" sldId="922"/>
            <ac:spMk id="6" creationId="{536B0377-C8E2-442F-A310-3A1EE7A7D0C0}"/>
          </ac:spMkLst>
        </pc:spChg>
      </pc:sldChg>
      <pc:sldChg chg="addSp delSp modSp new del mod">
        <pc:chgData name="Alfred Asterjadhi" userId="39de57b9-85c0-4fd1-aaac-8ca2b6560ad0" providerId="ADAL" clId="{E85912E3-C68F-4EB4-B761-6872A989CEE2}" dt="2022-09-13T02:21:11.115" v="7811" actId="47"/>
        <pc:sldMkLst>
          <pc:docMk/>
          <pc:sldMk cId="2323170364" sldId="923"/>
        </pc:sldMkLst>
        <pc:spChg chg="del">
          <ac:chgData name="Alfred Asterjadhi" userId="39de57b9-85c0-4fd1-aaac-8ca2b6560ad0" providerId="ADAL" clId="{E85912E3-C68F-4EB4-B761-6872A989CEE2}" dt="2022-09-13T02:16:42.870" v="7734"/>
          <ac:spMkLst>
            <pc:docMk/>
            <pc:sldMk cId="2323170364" sldId="923"/>
            <ac:spMk id="2" creationId="{ADF6617D-FBDF-78C3-170F-1BF8607DBA24}"/>
          </ac:spMkLst>
        </pc:spChg>
        <pc:spChg chg="mod">
          <ac:chgData name="Alfred Asterjadhi" userId="39de57b9-85c0-4fd1-aaac-8ca2b6560ad0" providerId="ADAL" clId="{E85912E3-C68F-4EB4-B761-6872A989CEE2}" dt="2022-09-13T02:16:42.870" v="7734"/>
          <ac:spMkLst>
            <pc:docMk/>
            <pc:sldMk cId="2323170364" sldId="923"/>
            <ac:spMk id="3" creationId="{6E320D54-8E5C-CB37-9339-35BECE17A8E4}"/>
          </ac:spMkLst>
        </pc:spChg>
        <pc:spChg chg="mod">
          <ac:chgData name="Alfred Asterjadhi" userId="39de57b9-85c0-4fd1-aaac-8ca2b6560ad0" providerId="ADAL" clId="{E85912E3-C68F-4EB4-B761-6872A989CEE2}" dt="2022-09-13T02:16:42.870" v="7734"/>
          <ac:spMkLst>
            <pc:docMk/>
            <pc:sldMk cId="2323170364" sldId="923"/>
            <ac:spMk id="4" creationId="{0A9D0C14-D4E8-18F8-4157-00DA5ECF78A0}"/>
          </ac:spMkLst>
        </pc:spChg>
        <pc:spChg chg="mod">
          <ac:chgData name="Alfred Asterjadhi" userId="39de57b9-85c0-4fd1-aaac-8ca2b6560ad0" providerId="ADAL" clId="{E85912E3-C68F-4EB4-B761-6872A989CEE2}" dt="2022-09-13T02:16:42.870" v="7734"/>
          <ac:spMkLst>
            <pc:docMk/>
            <pc:sldMk cId="2323170364" sldId="923"/>
            <ac:spMk id="5" creationId="{CEA2C880-EB0E-6122-837C-0DA2D549D5A8}"/>
          </ac:spMkLst>
        </pc:spChg>
        <pc:spChg chg="mod">
          <ac:chgData name="Alfred Asterjadhi" userId="39de57b9-85c0-4fd1-aaac-8ca2b6560ad0" providerId="ADAL" clId="{E85912E3-C68F-4EB4-B761-6872A989CEE2}" dt="2022-09-13T02:16:42.870" v="7734"/>
          <ac:spMkLst>
            <pc:docMk/>
            <pc:sldMk cId="2323170364" sldId="923"/>
            <ac:spMk id="6" creationId="{8CB7AF37-31F7-5490-9257-55A42A817215}"/>
          </ac:spMkLst>
        </pc:spChg>
        <pc:spChg chg="add del mod">
          <ac:chgData name="Alfred Asterjadhi" userId="39de57b9-85c0-4fd1-aaac-8ca2b6560ad0" providerId="ADAL" clId="{E85912E3-C68F-4EB4-B761-6872A989CEE2}" dt="2022-09-13T02:16:42.870" v="7734"/>
          <ac:spMkLst>
            <pc:docMk/>
            <pc:sldMk cId="2323170364" sldId="923"/>
            <ac:spMk id="7" creationId="{DF92A5C8-BF46-3197-F2C8-DDC1E972395B}"/>
          </ac:spMkLst>
        </pc:spChg>
        <pc:spChg chg="add del mod">
          <ac:chgData name="Alfred Asterjadhi" userId="39de57b9-85c0-4fd1-aaac-8ca2b6560ad0" providerId="ADAL" clId="{E85912E3-C68F-4EB4-B761-6872A989CEE2}" dt="2022-09-13T02:16:42.870" v="7734"/>
          <ac:spMkLst>
            <pc:docMk/>
            <pc:sldMk cId="2323170364" sldId="923"/>
            <ac:spMk id="8" creationId="{5DAB42F8-9397-AFB3-AA84-73E9D718BD97}"/>
          </ac:spMkLst>
        </pc:spChg>
        <pc:spChg chg="add del mod">
          <ac:chgData name="Alfred Asterjadhi" userId="39de57b9-85c0-4fd1-aaac-8ca2b6560ad0" providerId="ADAL" clId="{E85912E3-C68F-4EB4-B761-6872A989CEE2}" dt="2022-09-13T02:16:42.870" v="7734"/>
          <ac:spMkLst>
            <pc:docMk/>
            <pc:sldMk cId="2323170364" sldId="923"/>
            <ac:spMk id="9" creationId="{5997B26C-AA37-811A-3C45-E409E98423BF}"/>
          </ac:spMkLst>
        </pc:spChg>
        <pc:spChg chg="add del mod">
          <ac:chgData name="Alfred Asterjadhi" userId="39de57b9-85c0-4fd1-aaac-8ca2b6560ad0" providerId="ADAL" clId="{E85912E3-C68F-4EB4-B761-6872A989CEE2}" dt="2022-09-13T02:16:42.870" v="7734"/>
          <ac:spMkLst>
            <pc:docMk/>
            <pc:sldMk cId="2323170364" sldId="923"/>
            <ac:spMk id="10" creationId="{F23D6EFD-4EBF-1812-37AB-AD05E0BF7CA3}"/>
          </ac:spMkLst>
        </pc:spChg>
        <pc:spChg chg="add mod">
          <ac:chgData name="Alfred Asterjadhi" userId="39de57b9-85c0-4fd1-aaac-8ca2b6560ad0" providerId="ADAL" clId="{E85912E3-C68F-4EB4-B761-6872A989CEE2}" dt="2022-09-13T02:16:42.870" v="7734"/>
          <ac:spMkLst>
            <pc:docMk/>
            <pc:sldMk cId="2323170364" sldId="923"/>
            <ac:spMk id="11" creationId="{EA945754-A991-FB50-6124-4ACC58A0682D}"/>
          </ac:spMkLst>
        </pc:spChg>
      </pc:sldChg>
      <pc:sldChg chg="modSp add mod">
        <pc:chgData name="Alfred Asterjadhi" userId="39de57b9-85c0-4fd1-aaac-8ca2b6560ad0" providerId="ADAL" clId="{E85912E3-C68F-4EB4-B761-6872A989CEE2}" dt="2022-09-15T22:22:12.779" v="10278" actId="13926"/>
        <pc:sldMkLst>
          <pc:docMk/>
          <pc:sldMk cId="310736934" sldId="924"/>
        </pc:sldMkLst>
        <pc:spChg chg="mod">
          <ac:chgData name="Alfred Asterjadhi" userId="39de57b9-85c0-4fd1-aaac-8ca2b6560ad0" providerId="ADAL" clId="{E85912E3-C68F-4EB4-B761-6872A989CEE2}" dt="2022-09-15T22:22:12.779" v="10278" actId="13926"/>
          <ac:spMkLst>
            <pc:docMk/>
            <pc:sldMk cId="310736934" sldId="924"/>
            <ac:spMk id="2" creationId="{49510D9F-7498-4603-98A7-A6DB1EDD560E}"/>
          </ac:spMkLst>
        </pc:spChg>
        <pc:spChg chg="mod">
          <ac:chgData name="Alfred Asterjadhi" userId="39de57b9-85c0-4fd1-aaac-8ca2b6560ad0" providerId="ADAL" clId="{E85912E3-C68F-4EB4-B761-6872A989CEE2}" dt="2022-09-14T19:58:37.368" v="9798"/>
          <ac:spMkLst>
            <pc:docMk/>
            <pc:sldMk cId="310736934" sldId="924"/>
            <ac:spMk id="3" creationId="{93EB16D6-11CB-4092-9D44-C889CC5233EA}"/>
          </ac:spMkLst>
        </pc:spChg>
      </pc:sldChg>
      <pc:sldChg chg="add del">
        <pc:chgData name="Alfred Asterjadhi" userId="39de57b9-85c0-4fd1-aaac-8ca2b6560ad0" providerId="ADAL" clId="{E85912E3-C68F-4EB4-B761-6872A989CEE2}" dt="2022-09-13T02:21:35.382" v="7839" actId="47"/>
        <pc:sldMkLst>
          <pc:docMk/>
          <pc:sldMk cId="489484686" sldId="925"/>
        </pc:sldMkLst>
      </pc:sldChg>
      <pc:sldChg chg="modSp add mod ord">
        <pc:chgData name="Alfred Asterjadhi" userId="39de57b9-85c0-4fd1-aaac-8ca2b6560ad0" providerId="ADAL" clId="{E85912E3-C68F-4EB4-B761-6872A989CEE2}" dt="2022-09-15T22:22:10.329" v="10277" actId="13926"/>
        <pc:sldMkLst>
          <pc:docMk/>
          <pc:sldMk cId="1320306114" sldId="925"/>
        </pc:sldMkLst>
        <pc:spChg chg="mod">
          <ac:chgData name="Alfred Asterjadhi" userId="39de57b9-85c0-4fd1-aaac-8ca2b6560ad0" providerId="ADAL" clId="{E85912E3-C68F-4EB4-B761-6872A989CEE2}" dt="2022-09-15T22:22:10.329" v="10277" actId="13926"/>
          <ac:spMkLst>
            <pc:docMk/>
            <pc:sldMk cId="1320306114" sldId="925"/>
            <ac:spMk id="2" creationId="{49510D9F-7498-4603-98A7-A6DB1EDD560E}"/>
          </ac:spMkLst>
        </pc:spChg>
        <pc:spChg chg="mod">
          <ac:chgData name="Alfred Asterjadhi" userId="39de57b9-85c0-4fd1-aaac-8ca2b6560ad0" providerId="ADAL" clId="{E85912E3-C68F-4EB4-B761-6872A989CEE2}" dt="2022-09-14T19:59:28.085" v="9830"/>
          <ac:spMkLst>
            <pc:docMk/>
            <pc:sldMk cId="1320306114" sldId="925"/>
            <ac:spMk id="3" creationId="{93EB16D6-11CB-4092-9D44-C889CC5233EA}"/>
          </ac:spMkLst>
        </pc:spChg>
      </pc:sldChg>
      <pc:sldChg chg="modSp add mod">
        <pc:chgData name="Alfred Asterjadhi" userId="39de57b9-85c0-4fd1-aaac-8ca2b6560ad0" providerId="ADAL" clId="{E85912E3-C68F-4EB4-B761-6872A989CEE2}" dt="2022-09-15T22:22:00.346" v="10274" actId="13926"/>
        <pc:sldMkLst>
          <pc:docMk/>
          <pc:sldMk cId="2344085227" sldId="926"/>
        </pc:sldMkLst>
        <pc:spChg chg="mod">
          <ac:chgData name="Alfred Asterjadhi" userId="39de57b9-85c0-4fd1-aaac-8ca2b6560ad0" providerId="ADAL" clId="{E85912E3-C68F-4EB4-B761-6872A989CEE2}" dt="2022-09-15T22:22:00.346" v="10274" actId="13926"/>
          <ac:spMkLst>
            <pc:docMk/>
            <pc:sldMk cId="2344085227" sldId="926"/>
            <ac:spMk id="2" creationId="{49510D9F-7498-4603-98A7-A6DB1EDD560E}"/>
          </ac:spMkLst>
        </pc:spChg>
        <pc:spChg chg="mod">
          <ac:chgData name="Alfred Asterjadhi" userId="39de57b9-85c0-4fd1-aaac-8ca2b6560ad0" providerId="ADAL" clId="{E85912E3-C68F-4EB4-B761-6872A989CEE2}" dt="2022-09-14T00:27:49.483" v="8518"/>
          <ac:spMkLst>
            <pc:docMk/>
            <pc:sldMk cId="2344085227" sldId="926"/>
            <ac:spMk id="3" creationId="{93EB16D6-11CB-4092-9D44-C889CC5233EA}"/>
          </ac:spMkLst>
        </pc:spChg>
      </pc:sldChg>
      <pc:sldChg chg="modSp add del mod">
        <pc:chgData name="Alfred Asterjadhi" userId="39de57b9-85c0-4fd1-aaac-8ca2b6560ad0" providerId="ADAL" clId="{E85912E3-C68F-4EB4-B761-6872A989CEE2}" dt="2022-09-13T23:43:39.021" v="8419" actId="2696"/>
        <pc:sldMkLst>
          <pc:docMk/>
          <pc:sldMk cId="1203744006" sldId="927"/>
        </pc:sldMkLst>
        <pc:spChg chg="mod">
          <ac:chgData name="Alfred Asterjadhi" userId="39de57b9-85c0-4fd1-aaac-8ca2b6560ad0" providerId="ADAL" clId="{E85912E3-C68F-4EB4-B761-6872A989CEE2}" dt="2022-09-13T23:43:04.707" v="8384" actId="20577"/>
          <ac:spMkLst>
            <pc:docMk/>
            <pc:sldMk cId="1203744006" sldId="927"/>
            <ac:spMk id="2" creationId="{49510D9F-7498-4603-98A7-A6DB1EDD560E}"/>
          </ac:spMkLst>
        </pc:spChg>
        <pc:spChg chg="mod">
          <ac:chgData name="Alfred Asterjadhi" userId="39de57b9-85c0-4fd1-aaac-8ca2b6560ad0" providerId="ADAL" clId="{E85912E3-C68F-4EB4-B761-6872A989CEE2}" dt="2022-09-13T23:43:18.300" v="8416" actId="20577"/>
          <ac:spMkLst>
            <pc:docMk/>
            <pc:sldMk cId="1203744006" sldId="927"/>
            <ac:spMk id="3" creationId="{93EB16D6-11CB-4092-9D44-C889CC5233EA}"/>
          </ac:spMkLst>
        </pc:spChg>
      </pc:sldChg>
      <pc:sldChg chg="modSp add mod">
        <pc:chgData name="Alfred Asterjadhi" userId="39de57b9-85c0-4fd1-aaac-8ca2b6560ad0" providerId="ADAL" clId="{E85912E3-C68F-4EB4-B761-6872A989CEE2}" dt="2022-09-15T22:22:16.105" v="10279" actId="13926"/>
        <pc:sldMkLst>
          <pc:docMk/>
          <pc:sldMk cId="3342499210" sldId="927"/>
        </pc:sldMkLst>
        <pc:spChg chg="mod">
          <ac:chgData name="Alfred Asterjadhi" userId="39de57b9-85c0-4fd1-aaac-8ca2b6560ad0" providerId="ADAL" clId="{E85912E3-C68F-4EB4-B761-6872A989CEE2}" dt="2022-09-15T22:22:16.105" v="10279" actId="13926"/>
          <ac:spMkLst>
            <pc:docMk/>
            <pc:sldMk cId="3342499210" sldId="927"/>
            <ac:spMk id="2" creationId="{49510D9F-7498-4603-98A7-A6DB1EDD560E}"/>
          </ac:spMkLst>
        </pc:spChg>
        <pc:spChg chg="mod">
          <ac:chgData name="Alfred Asterjadhi" userId="39de57b9-85c0-4fd1-aaac-8ca2b6560ad0" providerId="ADAL" clId="{E85912E3-C68F-4EB4-B761-6872A989CEE2}" dt="2022-09-15T21:59:42.003" v="10213" actId="20577"/>
          <ac:spMkLst>
            <pc:docMk/>
            <pc:sldMk cId="3342499210" sldId="927"/>
            <ac:spMk id="3" creationId="{93EB16D6-11CB-4092-9D44-C889CC5233EA}"/>
          </ac:spMkLst>
        </pc:spChg>
      </pc:sldChg>
      <pc:sldChg chg="modSp add mod">
        <pc:chgData name="Alfred Asterjadhi" userId="39de57b9-85c0-4fd1-aaac-8ca2b6560ad0" providerId="ADAL" clId="{E85912E3-C68F-4EB4-B761-6872A989CEE2}" dt="2022-09-14T19:29:09.545" v="9187"/>
        <pc:sldMkLst>
          <pc:docMk/>
          <pc:sldMk cId="395616080" sldId="928"/>
        </pc:sldMkLst>
        <pc:spChg chg="mod">
          <ac:chgData name="Alfred Asterjadhi" userId="39de57b9-85c0-4fd1-aaac-8ca2b6560ad0" providerId="ADAL" clId="{E85912E3-C68F-4EB4-B761-6872A989CEE2}" dt="2022-09-14T00:17:44.994" v="8478" actId="20577"/>
          <ac:spMkLst>
            <pc:docMk/>
            <pc:sldMk cId="395616080" sldId="928"/>
            <ac:spMk id="4" creationId="{7335E98F-CD54-45CC-B242-37886F48A525}"/>
          </ac:spMkLst>
        </pc:spChg>
        <pc:spChg chg="mod">
          <ac:chgData name="Alfred Asterjadhi" userId="39de57b9-85c0-4fd1-aaac-8ca2b6560ad0" providerId="ADAL" clId="{E85912E3-C68F-4EB4-B761-6872A989CEE2}" dt="2022-09-14T19:29:09.545" v="9187"/>
          <ac:spMkLst>
            <pc:docMk/>
            <pc:sldMk cId="395616080" sldId="928"/>
            <ac:spMk id="8" creationId="{30ECE423-DD38-4A25-AD6E-26DF5AC61863}"/>
          </ac:spMkLst>
        </pc:spChg>
      </pc:sldChg>
      <pc:sldChg chg="modSp add mod">
        <pc:chgData name="Alfred Asterjadhi" userId="39de57b9-85c0-4fd1-aaac-8ca2b6560ad0" providerId="ADAL" clId="{E85912E3-C68F-4EB4-B761-6872A989CEE2}" dt="2022-09-15T22:22:07.442" v="10276" actId="13926"/>
        <pc:sldMkLst>
          <pc:docMk/>
          <pc:sldMk cId="4148667887" sldId="929"/>
        </pc:sldMkLst>
        <pc:spChg chg="mod">
          <ac:chgData name="Alfred Asterjadhi" userId="39de57b9-85c0-4fd1-aaac-8ca2b6560ad0" providerId="ADAL" clId="{E85912E3-C68F-4EB4-B761-6872A989CEE2}" dt="2022-09-15T22:22:07.442" v="10276" actId="13926"/>
          <ac:spMkLst>
            <pc:docMk/>
            <pc:sldMk cId="4148667887" sldId="929"/>
            <ac:spMk id="2" creationId="{49510D9F-7498-4603-98A7-A6DB1EDD560E}"/>
          </ac:spMkLst>
        </pc:spChg>
        <pc:spChg chg="mod">
          <ac:chgData name="Alfred Asterjadhi" userId="39de57b9-85c0-4fd1-aaac-8ca2b6560ad0" providerId="ADAL" clId="{E85912E3-C68F-4EB4-B761-6872A989CEE2}" dt="2022-09-14T03:55:32.169" v="8744" actId="6549"/>
          <ac:spMkLst>
            <pc:docMk/>
            <pc:sldMk cId="4148667887" sldId="929"/>
            <ac:spMk id="3" creationId="{93EB16D6-11CB-4092-9D44-C889CC5233EA}"/>
          </ac:spMkLst>
        </pc:spChg>
      </pc:sldChg>
      <pc:sldChg chg="modSp add mod">
        <pc:chgData name="Alfred Asterjadhi" userId="39de57b9-85c0-4fd1-aaac-8ca2b6560ad0" providerId="ADAL" clId="{E85912E3-C68F-4EB4-B761-6872A989CEE2}" dt="2022-09-15T22:22:04.147" v="10275" actId="13926"/>
        <pc:sldMkLst>
          <pc:docMk/>
          <pc:sldMk cId="1235657849" sldId="930"/>
        </pc:sldMkLst>
        <pc:spChg chg="mod">
          <ac:chgData name="Alfred Asterjadhi" userId="39de57b9-85c0-4fd1-aaac-8ca2b6560ad0" providerId="ADAL" clId="{E85912E3-C68F-4EB4-B761-6872A989CEE2}" dt="2022-09-15T22:22:04.147" v="10275" actId="13926"/>
          <ac:spMkLst>
            <pc:docMk/>
            <pc:sldMk cId="1235657849" sldId="930"/>
            <ac:spMk id="2" creationId="{49510D9F-7498-4603-98A7-A6DB1EDD560E}"/>
          </ac:spMkLst>
        </pc:spChg>
        <pc:spChg chg="mod">
          <ac:chgData name="Alfred Asterjadhi" userId="39de57b9-85c0-4fd1-aaac-8ca2b6560ad0" providerId="ADAL" clId="{E85912E3-C68F-4EB4-B761-6872A989CEE2}" dt="2022-09-14T05:48:29.965" v="9017" actId="6549"/>
          <ac:spMkLst>
            <pc:docMk/>
            <pc:sldMk cId="1235657849" sldId="930"/>
            <ac:spMk id="3" creationId="{93EB16D6-11CB-4092-9D44-C889CC5233EA}"/>
          </ac:spMkLst>
        </pc:spChg>
      </pc:sldChg>
      <pc:sldChg chg="modSp add mod ord">
        <pc:chgData name="Alfred Asterjadhi" userId="39de57b9-85c0-4fd1-aaac-8ca2b6560ad0" providerId="ADAL" clId="{E85912E3-C68F-4EB4-B761-6872A989CEE2}" dt="2022-09-14T20:36:12.977" v="9836"/>
        <pc:sldMkLst>
          <pc:docMk/>
          <pc:sldMk cId="1914842949" sldId="931"/>
        </pc:sldMkLst>
        <pc:spChg chg="mod">
          <ac:chgData name="Alfred Asterjadhi" userId="39de57b9-85c0-4fd1-aaac-8ca2b6560ad0" providerId="ADAL" clId="{E85912E3-C68F-4EB4-B761-6872A989CEE2}" dt="2022-09-14T20:36:05.331" v="9834" actId="20577"/>
          <ac:spMkLst>
            <pc:docMk/>
            <pc:sldMk cId="1914842949" sldId="931"/>
            <ac:spMk id="7" creationId="{3126AA10-DC1C-4E34-80DA-B427588F2BD9}"/>
          </ac:spMkLst>
        </pc:spChg>
      </pc:sldChg>
      <pc:sldChg chg="modSp add mod">
        <pc:chgData name="Alfred Asterjadhi" userId="39de57b9-85c0-4fd1-aaac-8ca2b6560ad0" providerId="ADAL" clId="{E85912E3-C68F-4EB4-B761-6872A989CEE2}" dt="2022-09-15T22:21:57.342" v="10273" actId="13926"/>
        <pc:sldMkLst>
          <pc:docMk/>
          <pc:sldMk cId="266010496" sldId="932"/>
        </pc:sldMkLst>
        <pc:spChg chg="mod">
          <ac:chgData name="Alfred Asterjadhi" userId="39de57b9-85c0-4fd1-aaac-8ca2b6560ad0" providerId="ADAL" clId="{E85912E3-C68F-4EB4-B761-6872A989CEE2}" dt="2022-09-15T22:21:57.342" v="10273" actId="13926"/>
          <ac:spMkLst>
            <pc:docMk/>
            <pc:sldMk cId="266010496" sldId="932"/>
            <ac:spMk id="2" creationId="{49510D9F-7498-4603-98A7-A6DB1EDD560E}"/>
          </ac:spMkLst>
        </pc:spChg>
        <pc:spChg chg="mod">
          <ac:chgData name="Alfred Asterjadhi" userId="39de57b9-85c0-4fd1-aaac-8ca2b6560ad0" providerId="ADAL" clId="{E85912E3-C68F-4EB4-B761-6872A989CEE2}" dt="2022-09-15T21:06:12.501" v="10196" actId="6549"/>
          <ac:spMkLst>
            <pc:docMk/>
            <pc:sldMk cId="266010496" sldId="932"/>
            <ac:spMk id="3" creationId="{93EB16D6-11CB-4092-9D44-C889CC5233EA}"/>
          </ac:spMkLst>
        </pc:spChg>
      </pc:sldChg>
      <pc:sldChg chg="modSp add mod">
        <pc:chgData name="Alfred Asterjadhi" userId="39de57b9-85c0-4fd1-aaac-8ca2b6560ad0" providerId="ADAL" clId="{E85912E3-C68F-4EB4-B761-6872A989CEE2}" dt="2022-09-15T22:21:54.694" v="10272" actId="13926"/>
        <pc:sldMkLst>
          <pc:docMk/>
          <pc:sldMk cId="410512183" sldId="933"/>
        </pc:sldMkLst>
        <pc:spChg chg="mod">
          <ac:chgData name="Alfred Asterjadhi" userId="39de57b9-85c0-4fd1-aaac-8ca2b6560ad0" providerId="ADAL" clId="{E85912E3-C68F-4EB4-B761-6872A989CEE2}" dt="2022-09-15T22:21:54.694" v="10272" actId="13926"/>
          <ac:spMkLst>
            <pc:docMk/>
            <pc:sldMk cId="410512183" sldId="933"/>
            <ac:spMk id="2" creationId="{49510D9F-7498-4603-98A7-A6DB1EDD560E}"/>
          </ac:spMkLst>
        </pc:spChg>
        <pc:spChg chg="mod">
          <ac:chgData name="Alfred Asterjadhi" userId="39de57b9-85c0-4fd1-aaac-8ca2b6560ad0" providerId="ADAL" clId="{E85912E3-C68F-4EB4-B761-6872A989CEE2}" dt="2022-09-14T21:03:39.115" v="9960" actId="20577"/>
          <ac:spMkLst>
            <pc:docMk/>
            <pc:sldMk cId="410512183" sldId="933"/>
            <ac:spMk id="3" creationId="{93EB16D6-11CB-4092-9D44-C889CC5233EA}"/>
          </ac:spMkLst>
        </pc:spChg>
      </pc:sldChg>
      <pc:sldChg chg="modSp new del mod">
        <pc:chgData name="Alfred Asterjadhi" userId="39de57b9-85c0-4fd1-aaac-8ca2b6560ad0" providerId="ADAL" clId="{E85912E3-C68F-4EB4-B761-6872A989CEE2}" dt="2022-09-15T22:24:10.134" v="10319" actId="47"/>
        <pc:sldMkLst>
          <pc:docMk/>
          <pc:sldMk cId="4281232646" sldId="934"/>
        </pc:sldMkLst>
        <pc:spChg chg="mod">
          <ac:chgData name="Alfred Asterjadhi" userId="39de57b9-85c0-4fd1-aaac-8ca2b6560ad0" providerId="ADAL" clId="{E85912E3-C68F-4EB4-B761-6872A989CEE2}" dt="2022-09-14T21:59:57.043" v="9996" actId="20577"/>
          <ac:spMkLst>
            <pc:docMk/>
            <pc:sldMk cId="4281232646" sldId="934"/>
            <ac:spMk id="2" creationId="{259FB57A-A839-3993-387B-37D9EBE63606}"/>
          </ac:spMkLst>
        </pc:spChg>
        <pc:spChg chg="mod">
          <ac:chgData name="Alfred Asterjadhi" userId="39de57b9-85c0-4fd1-aaac-8ca2b6560ad0" providerId="ADAL" clId="{E85912E3-C68F-4EB4-B761-6872A989CEE2}" dt="2022-09-14T22:02:54.415" v="10001"/>
          <ac:spMkLst>
            <pc:docMk/>
            <pc:sldMk cId="4281232646" sldId="934"/>
            <ac:spMk id="3" creationId="{5F0F392C-B35F-1697-3BA8-65FEFDD77DB3}"/>
          </ac:spMkLst>
        </pc:spChg>
      </pc:sldChg>
      <pc:sldChg chg="modSp add mod">
        <pc:chgData name="Alfred Asterjadhi" userId="39de57b9-85c0-4fd1-aaac-8ca2b6560ad0" providerId="ADAL" clId="{E85912E3-C68F-4EB4-B761-6872A989CEE2}" dt="2022-09-15T22:42:34.746" v="10452" actId="404"/>
        <pc:sldMkLst>
          <pc:docMk/>
          <pc:sldMk cId="402250090" sldId="935"/>
        </pc:sldMkLst>
        <pc:spChg chg="mod">
          <ac:chgData name="Alfred Asterjadhi" userId="39de57b9-85c0-4fd1-aaac-8ca2b6560ad0" providerId="ADAL" clId="{E85912E3-C68F-4EB4-B761-6872A989CEE2}" dt="2022-09-15T22:21:50.505" v="10271" actId="13926"/>
          <ac:spMkLst>
            <pc:docMk/>
            <pc:sldMk cId="402250090" sldId="935"/>
            <ac:spMk id="2" creationId="{49510D9F-7498-4603-98A7-A6DB1EDD560E}"/>
          </ac:spMkLst>
        </pc:spChg>
        <pc:spChg chg="mod">
          <ac:chgData name="Alfred Asterjadhi" userId="39de57b9-85c0-4fd1-aaac-8ca2b6560ad0" providerId="ADAL" clId="{E85912E3-C68F-4EB4-B761-6872A989CEE2}" dt="2022-09-15T22:42:34.746" v="10452" actId="404"/>
          <ac:spMkLst>
            <pc:docMk/>
            <pc:sldMk cId="402250090" sldId="935"/>
            <ac:spMk id="3" creationId="{93EB16D6-11CB-4092-9D44-C889CC5233EA}"/>
          </ac:spMkLst>
        </pc:spChg>
      </pc:sldChg>
      <pc:sldChg chg="modSp add mod">
        <pc:chgData name="Alfred Asterjadhi" userId="39de57b9-85c0-4fd1-aaac-8ca2b6560ad0" providerId="ADAL" clId="{E85912E3-C68F-4EB4-B761-6872A989CEE2}" dt="2022-09-15T22:24:07.730" v="10318" actId="403"/>
        <pc:sldMkLst>
          <pc:docMk/>
          <pc:sldMk cId="1773076798" sldId="936"/>
        </pc:sldMkLst>
        <pc:spChg chg="mod">
          <ac:chgData name="Alfred Asterjadhi" userId="39de57b9-85c0-4fd1-aaac-8ca2b6560ad0" providerId="ADAL" clId="{E85912E3-C68F-4EB4-B761-6872A989CEE2}" dt="2022-09-15T22:23:34.800" v="10294" actId="20577"/>
          <ac:spMkLst>
            <pc:docMk/>
            <pc:sldMk cId="1773076798" sldId="936"/>
            <ac:spMk id="2" creationId="{12372A2F-8025-42D4-B5ED-6E7667DF00C8}"/>
          </ac:spMkLst>
        </pc:spChg>
        <pc:spChg chg="mod">
          <ac:chgData name="Alfred Asterjadhi" userId="39de57b9-85c0-4fd1-aaac-8ca2b6560ad0" providerId="ADAL" clId="{E85912E3-C68F-4EB4-B761-6872A989CEE2}" dt="2022-09-15T22:23:38.393" v="10303" actId="20577"/>
          <ac:spMkLst>
            <pc:docMk/>
            <pc:sldMk cId="1773076798" sldId="936"/>
            <ac:spMk id="6" creationId="{B63EF7E7-1362-4206-B209-115D49A6AA5A}"/>
          </ac:spMkLst>
        </pc:spChg>
        <pc:spChg chg="mod">
          <ac:chgData name="Alfred Asterjadhi" userId="39de57b9-85c0-4fd1-aaac-8ca2b6560ad0" providerId="ADAL" clId="{E85912E3-C68F-4EB4-B761-6872A989CEE2}" dt="2022-09-15T22:24:07.730" v="10318" actId="403"/>
          <ac:spMkLst>
            <pc:docMk/>
            <pc:sldMk cId="1773076798" sldId="936"/>
            <ac:spMk id="10" creationId="{99A414B4-2CCE-47B7-A036-CF3630BA2538}"/>
          </ac:spMkLst>
        </pc:spChg>
      </pc:sldChg>
      <pc:sldMasterChg chg="modSp mod modSldLayout">
        <pc:chgData name="Alfred Asterjadhi" userId="39de57b9-85c0-4fd1-aaac-8ca2b6560ad0" providerId="ADAL" clId="{E85912E3-C68F-4EB4-B761-6872A989CEE2}" dt="2022-09-15T22:43:41.307" v="10456" actId="6549"/>
        <pc:sldMasterMkLst>
          <pc:docMk/>
          <pc:sldMasterMk cId="0" sldId="2147483648"/>
        </pc:sldMasterMkLst>
        <pc:spChg chg="mod">
          <ac:chgData name="Alfred Asterjadhi" userId="39de57b9-85c0-4fd1-aaac-8ca2b6560ad0" providerId="ADAL" clId="{E85912E3-C68F-4EB4-B761-6872A989CEE2}" dt="2022-09-15T22:43:41.307" v="10456" actId="6549"/>
          <ac:spMkLst>
            <pc:docMk/>
            <pc:sldMasterMk cId="0" sldId="2147483648"/>
            <ac:spMk id="10" creationId="{00000000-0000-0000-0000-000000000000}"/>
          </ac:spMkLst>
        </pc:spChg>
        <pc:spChg chg="mod">
          <ac:chgData name="Alfred Asterjadhi" userId="39de57b9-85c0-4fd1-aaac-8ca2b6560ad0" providerId="ADAL" clId="{E85912E3-C68F-4EB4-B761-6872A989CEE2}" dt="2022-07-10T16:44:37.318" v="72" actId="20577"/>
          <ac:spMkLst>
            <pc:docMk/>
            <pc:sldMasterMk cId="0" sldId="2147483648"/>
            <ac:spMk id="1027" creationId="{00000000-0000-0000-0000-000000000000}"/>
          </ac:spMkLst>
        </pc:spChg>
        <pc:sldLayoutChg chg="modSp mod">
          <pc:chgData name="Alfred Asterjadhi" userId="39de57b9-85c0-4fd1-aaac-8ca2b6560ad0" providerId="ADAL" clId="{E85912E3-C68F-4EB4-B761-6872A989CEE2}" dt="2022-07-10T16:44:50.450" v="81"/>
          <pc:sldLayoutMkLst>
            <pc:docMk/>
            <pc:sldMasterMk cId="0" sldId="2147483648"/>
            <pc:sldLayoutMk cId="0" sldId="2147483649"/>
          </pc:sldLayoutMkLst>
          <pc:spChg chg="mod">
            <ac:chgData name="Alfred Asterjadhi" userId="39de57b9-85c0-4fd1-aaac-8ca2b6560ad0" providerId="ADAL" clId="{E85912E3-C68F-4EB4-B761-6872A989CEE2}" dt="2022-07-10T16:44:50.450" v="8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E85912E3-C68F-4EB4-B761-6872A989CEE2}" dt="2022-07-10T16:44:53.628" v="82"/>
          <pc:sldLayoutMkLst>
            <pc:docMk/>
            <pc:sldMasterMk cId="0" sldId="2147483648"/>
            <pc:sldLayoutMk cId="0" sldId="2147483650"/>
          </pc:sldLayoutMkLst>
          <pc:spChg chg="mod">
            <ac:chgData name="Alfred Asterjadhi" userId="39de57b9-85c0-4fd1-aaac-8ca2b6560ad0" providerId="ADAL" clId="{E85912E3-C68F-4EB4-B761-6872A989CEE2}" dt="2022-07-10T16:44:53.628" v="8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E85912E3-C68F-4EB4-B761-6872A989CEE2}" dt="2022-07-10T16:44:55.885" v="83"/>
          <pc:sldLayoutMkLst>
            <pc:docMk/>
            <pc:sldMasterMk cId="0" sldId="2147483648"/>
            <pc:sldLayoutMk cId="0" sldId="2147483651"/>
          </pc:sldLayoutMkLst>
          <pc:spChg chg="mod">
            <ac:chgData name="Alfred Asterjadhi" userId="39de57b9-85c0-4fd1-aaac-8ca2b6560ad0" providerId="ADAL" clId="{E85912E3-C68F-4EB4-B761-6872A989CEE2}" dt="2022-07-10T16:44:55.885" v="83"/>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E85912E3-C68F-4EB4-B761-6872A989CEE2}" dt="2022-07-10T16:44:57.999" v="84"/>
          <pc:sldLayoutMkLst>
            <pc:docMk/>
            <pc:sldMasterMk cId="0" sldId="2147483648"/>
            <pc:sldLayoutMk cId="0" sldId="2147483652"/>
          </pc:sldLayoutMkLst>
          <pc:spChg chg="mod">
            <ac:chgData name="Alfred Asterjadhi" userId="39de57b9-85c0-4fd1-aaac-8ca2b6560ad0" providerId="ADAL" clId="{E85912E3-C68F-4EB4-B761-6872A989CEE2}" dt="2022-07-10T16:44:57.999" v="84"/>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E85912E3-C68F-4EB4-B761-6872A989CEE2}" dt="2022-07-10T16:45:00.206" v="85"/>
          <pc:sldLayoutMkLst>
            <pc:docMk/>
            <pc:sldMasterMk cId="0" sldId="2147483648"/>
            <pc:sldLayoutMk cId="0" sldId="2147483654"/>
          </pc:sldLayoutMkLst>
          <pc:spChg chg="mod">
            <ac:chgData name="Alfred Asterjadhi" userId="39de57b9-85c0-4fd1-aaac-8ca2b6560ad0" providerId="ADAL" clId="{E85912E3-C68F-4EB4-B761-6872A989CEE2}" dt="2022-07-10T16:45:00.206" v="85"/>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E85912E3-C68F-4EB4-B761-6872A989CEE2}" dt="2022-07-10T16:45:02.227" v="86"/>
          <pc:sldLayoutMkLst>
            <pc:docMk/>
            <pc:sldMasterMk cId="0" sldId="2147483648"/>
            <pc:sldLayoutMk cId="0" sldId="2147483655"/>
          </pc:sldLayoutMkLst>
          <pc:spChg chg="mod">
            <ac:chgData name="Alfred Asterjadhi" userId="39de57b9-85c0-4fd1-aaac-8ca2b6560ad0" providerId="ADAL" clId="{E85912E3-C68F-4EB4-B761-6872A989CEE2}" dt="2022-07-10T16:45:02.227" v="86"/>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111B407-14B1-463A-93AF-3E7340F42A6C}"/>
    <pc:docChg chg="modSld modMainMaster">
      <pc:chgData name="Alfred Asterjadhi" userId="39de57b9-85c0-4fd1-aaac-8ca2b6560ad0" providerId="ADAL" clId="{9111B407-14B1-463A-93AF-3E7340F42A6C}" dt="2021-09-20T13:35:01.252" v="399"/>
      <pc:docMkLst>
        <pc:docMk/>
      </pc:docMkLst>
      <pc:sldChg chg="modSp mod">
        <pc:chgData name="Alfred Asterjadhi" userId="39de57b9-85c0-4fd1-aaac-8ca2b6560ad0" providerId="ADAL" clId="{9111B407-14B1-463A-93AF-3E7340F42A6C}" dt="2021-09-20T13:28:18.674" v="294"/>
        <pc:sldMkLst>
          <pc:docMk/>
          <pc:sldMk cId="2864613985" sldId="667"/>
        </pc:sldMkLst>
        <pc:spChg chg="mod">
          <ac:chgData name="Alfred Asterjadhi" userId="39de57b9-85c0-4fd1-aaac-8ca2b6560ad0" providerId="ADAL" clId="{9111B407-14B1-463A-93AF-3E7340F42A6C}" dt="2021-09-20T13:28:18.674" v="294"/>
          <ac:spMkLst>
            <pc:docMk/>
            <pc:sldMk cId="2864613985" sldId="667"/>
            <ac:spMk id="10" creationId="{99A414B4-2CCE-47B7-A036-CF3630BA2538}"/>
          </ac:spMkLst>
        </pc:spChg>
      </pc:sldChg>
      <pc:sldChg chg="modSp mod">
        <pc:chgData name="Alfred Asterjadhi" userId="39de57b9-85c0-4fd1-aaac-8ca2b6560ad0" providerId="ADAL" clId="{9111B407-14B1-463A-93AF-3E7340F42A6C}" dt="2021-09-20T13:19:12.336" v="186"/>
        <pc:sldMkLst>
          <pc:docMk/>
          <pc:sldMk cId="659808261" sldId="668"/>
        </pc:sldMkLst>
        <pc:spChg chg="mod">
          <ac:chgData name="Alfred Asterjadhi" userId="39de57b9-85c0-4fd1-aaac-8ca2b6560ad0" providerId="ADAL" clId="{9111B407-14B1-463A-93AF-3E7340F42A6C}" dt="2021-09-20T13:19:12.336" v="186"/>
          <ac:spMkLst>
            <pc:docMk/>
            <pc:sldMk cId="659808261" sldId="668"/>
            <ac:spMk id="10" creationId="{99A414B4-2CCE-47B7-A036-CF3630BA2538}"/>
          </ac:spMkLst>
        </pc:spChg>
      </pc:sldChg>
      <pc:sldChg chg="modSp mod">
        <pc:chgData name="Alfred Asterjadhi" userId="39de57b9-85c0-4fd1-aaac-8ca2b6560ad0" providerId="ADAL" clId="{9111B407-14B1-463A-93AF-3E7340F42A6C}" dt="2021-09-20T13:20:59.213" v="230" actId="6549"/>
        <pc:sldMkLst>
          <pc:docMk/>
          <pc:sldMk cId="4152506591" sldId="669"/>
        </pc:sldMkLst>
        <pc:spChg chg="mod">
          <ac:chgData name="Alfred Asterjadhi" userId="39de57b9-85c0-4fd1-aaac-8ca2b6560ad0" providerId="ADAL" clId="{9111B407-14B1-463A-93AF-3E7340F42A6C}" dt="2021-09-20T13:20:59.213" v="230" actId="6549"/>
          <ac:spMkLst>
            <pc:docMk/>
            <pc:sldMk cId="4152506591" sldId="669"/>
            <ac:spMk id="10" creationId="{99A414B4-2CCE-47B7-A036-CF3630BA2538}"/>
          </ac:spMkLst>
        </pc:spChg>
      </pc:sldChg>
      <pc:sldChg chg="modSp mod">
        <pc:chgData name="Alfred Asterjadhi" userId="39de57b9-85c0-4fd1-aaac-8ca2b6560ad0" providerId="ADAL" clId="{9111B407-14B1-463A-93AF-3E7340F42A6C}" dt="2021-09-20T13:24:55.845" v="262"/>
        <pc:sldMkLst>
          <pc:docMk/>
          <pc:sldMk cId="2176718095" sldId="670"/>
        </pc:sldMkLst>
        <pc:spChg chg="mod">
          <ac:chgData name="Alfred Asterjadhi" userId="39de57b9-85c0-4fd1-aaac-8ca2b6560ad0" providerId="ADAL" clId="{9111B407-14B1-463A-93AF-3E7340F42A6C}" dt="2021-09-20T13:24:55.845" v="262"/>
          <ac:spMkLst>
            <pc:docMk/>
            <pc:sldMk cId="2176718095" sldId="670"/>
            <ac:spMk id="10" creationId="{99A414B4-2CCE-47B7-A036-CF3630BA2538}"/>
          </ac:spMkLst>
        </pc:spChg>
      </pc:sldChg>
      <pc:sldChg chg="modSp mod">
        <pc:chgData name="Alfred Asterjadhi" userId="39de57b9-85c0-4fd1-aaac-8ca2b6560ad0" providerId="ADAL" clId="{9111B407-14B1-463A-93AF-3E7340F42A6C}" dt="2021-09-20T13:33:28.389" v="363" actId="6549"/>
        <pc:sldMkLst>
          <pc:docMk/>
          <pc:sldMk cId="304436274" sldId="671"/>
        </pc:sldMkLst>
        <pc:spChg chg="mod">
          <ac:chgData name="Alfred Asterjadhi" userId="39de57b9-85c0-4fd1-aaac-8ca2b6560ad0" providerId="ADAL" clId="{9111B407-14B1-463A-93AF-3E7340F42A6C}" dt="2021-09-19T15:51:54.326" v="107" actId="20577"/>
          <ac:spMkLst>
            <pc:docMk/>
            <pc:sldMk cId="304436274" sldId="671"/>
            <ac:spMk id="2" creationId="{12372A2F-8025-42D4-B5ED-6E7667DF00C8}"/>
          </ac:spMkLst>
        </pc:spChg>
        <pc:spChg chg="mod">
          <ac:chgData name="Alfred Asterjadhi" userId="39de57b9-85c0-4fd1-aaac-8ca2b6560ad0" providerId="ADAL" clId="{9111B407-14B1-463A-93AF-3E7340F42A6C}" dt="2021-09-20T13:33:28.389" v="363" actId="6549"/>
          <ac:spMkLst>
            <pc:docMk/>
            <pc:sldMk cId="304436274" sldId="671"/>
            <ac:spMk id="10" creationId="{99A414B4-2CCE-47B7-A036-CF3630BA2538}"/>
          </ac:spMkLst>
        </pc:spChg>
      </pc:sldChg>
      <pc:sldChg chg="modSp mod">
        <pc:chgData name="Alfred Asterjadhi" userId="39de57b9-85c0-4fd1-aaac-8ca2b6560ad0" providerId="ADAL" clId="{9111B407-14B1-463A-93AF-3E7340F42A6C}" dt="2021-09-20T13:35:01.252" v="399"/>
        <pc:sldMkLst>
          <pc:docMk/>
          <pc:sldMk cId="4201928650" sldId="672"/>
        </pc:sldMkLst>
        <pc:spChg chg="mod">
          <ac:chgData name="Alfred Asterjadhi" userId="39de57b9-85c0-4fd1-aaac-8ca2b6560ad0" providerId="ADAL" clId="{9111B407-14B1-463A-93AF-3E7340F42A6C}" dt="2021-09-19T15:51:59.745" v="108" actId="20577"/>
          <ac:spMkLst>
            <pc:docMk/>
            <pc:sldMk cId="4201928650" sldId="672"/>
            <ac:spMk id="2" creationId="{12372A2F-8025-42D4-B5ED-6E7667DF00C8}"/>
          </ac:spMkLst>
        </pc:spChg>
        <pc:spChg chg="mod">
          <ac:chgData name="Alfred Asterjadhi" userId="39de57b9-85c0-4fd1-aaac-8ca2b6560ad0" providerId="ADAL" clId="{9111B407-14B1-463A-93AF-3E7340F42A6C}" dt="2021-09-20T13:35:01.252" v="399"/>
          <ac:spMkLst>
            <pc:docMk/>
            <pc:sldMk cId="4201928650" sldId="672"/>
            <ac:spMk id="10" creationId="{99A414B4-2CCE-47B7-A036-CF3630BA2538}"/>
          </ac:spMkLst>
        </pc:spChg>
      </pc:sldChg>
      <pc:sldChg chg="modSp mod">
        <pc:chgData name="Alfred Asterjadhi" userId="39de57b9-85c0-4fd1-aaac-8ca2b6560ad0" providerId="ADAL" clId="{9111B407-14B1-463A-93AF-3E7340F42A6C}" dt="2021-09-20T13:31:09.246" v="334" actId="6549"/>
        <pc:sldMkLst>
          <pc:docMk/>
          <pc:sldMk cId="4037543771" sldId="673"/>
        </pc:sldMkLst>
        <pc:spChg chg="mod">
          <ac:chgData name="Alfred Asterjadhi" userId="39de57b9-85c0-4fd1-aaac-8ca2b6560ad0" providerId="ADAL" clId="{9111B407-14B1-463A-93AF-3E7340F42A6C}" dt="2021-09-20T13:31:09.246" v="334" actId="6549"/>
          <ac:spMkLst>
            <pc:docMk/>
            <pc:sldMk cId="4037543771" sldId="673"/>
            <ac:spMk id="10" creationId="{99A414B4-2CCE-47B7-A036-CF3630BA2538}"/>
          </ac:spMkLst>
        </pc:spChg>
      </pc:sldChg>
      <pc:sldMasterChg chg="modSp mod">
        <pc:chgData name="Alfred Asterjadhi" userId="39de57b9-85c0-4fd1-aaac-8ca2b6560ad0" providerId="ADAL" clId="{9111B407-14B1-463A-93AF-3E7340F42A6C}" dt="2021-09-19T15:49:49.824" v="1" actId="20577"/>
        <pc:sldMasterMkLst>
          <pc:docMk/>
          <pc:sldMasterMk cId="0" sldId="2147483648"/>
        </pc:sldMasterMkLst>
        <pc:spChg chg="mod">
          <ac:chgData name="Alfred Asterjadhi" userId="39de57b9-85c0-4fd1-aaac-8ca2b6560ad0" providerId="ADAL" clId="{9111B407-14B1-463A-93AF-3E7340F42A6C}" dt="2021-09-19T15:49:49.82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5220E2B-0374-4425-90CC-06DD5B205D51}"/>
    <pc:docChg chg="undo custSel addSld modSld">
      <pc:chgData name="Alfred Asterjadhi" userId="39de57b9-85c0-4fd1-aaac-8ca2b6560ad0" providerId="ADAL" clId="{75220E2B-0374-4425-90CC-06DD5B205D51}" dt="2021-09-10T00:39:34.406" v="253" actId="207"/>
      <pc:docMkLst>
        <pc:docMk/>
      </pc:docMkLst>
      <pc:sldChg chg="modSp mod">
        <pc:chgData name="Alfred Asterjadhi" userId="39de57b9-85c0-4fd1-aaac-8ca2b6560ad0" providerId="ADAL" clId="{75220E2B-0374-4425-90CC-06DD5B205D51}" dt="2021-09-09T23:43:53.181" v="0" actId="207"/>
        <pc:sldMkLst>
          <pc:docMk/>
          <pc:sldMk cId="3954413091" sldId="648"/>
        </pc:sldMkLst>
        <pc:spChg chg="mod">
          <ac:chgData name="Alfred Asterjadhi" userId="39de57b9-85c0-4fd1-aaac-8ca2b6560ad0" providerId="ADAL" clId="{75220E2B-0374-4425-90CC-06DD5B205D51}" dt="2021-09-09T23:43:53.181" v="0" actId="207"/>
          <ac:spMkLst>
            <pc:docMk/>
            <pc:sldMk cId="3954413091" sldId="648"/>
            <ac:spMk id="7" creationId="{3126AA10-DC1C-4E34-80DA-B427588F2BD9}"/>
          </ac:spMkLst>
        </pc:spChg>
      </pc:sldChg>
      <pc:sldChg chg="modSp mod">
        <pc:chgData name="Alfred Asterjadhi" userId="39de57b9-85c0-4fd1-aaac-8ca2b6560ad0" providerId="ADAL" clId="{75220E2B-0374-4425-90CC-06DD5B205D51}" dt="2021-09-10T00:17:20.345" v="242"/>
        <pc:sldMkLst>
          <pc:docMk/>
          <pc:sldMk cId="2983386957" sldId="649"/>
        </pc:sldMkLst>
        <pc:spChg chg="mod">
          <ac:chgData name="Alfred Asterjadhi" userId="39de57b9-85c0-4fd1-aaac-8ca2b6560ad0" providerId="ADAL" clId="{75220E2B-0374-4425-90CC-06DD5B205D51}" dt="2021-09-10T00:17:20.345" v="242"/>
          <ac:spMkLst>
            <pc:docMk/>
            <pc:sldMk cId="2983386957" sldId="649"/>
            <ac:spMk id="6" creationId="{B63EF7E7-1362-4206-B209-115D49A6AA5A}"/>
          </ac:spMkLst>
        </pc:spChg>
      </pc:sldChg>
      <pc:sldChg chg="modSp mod">
        <pc:chgData name="Alfred Asterjadhi" userId="39de57b9-85c0-4fd1-aaac-8ca2b6560ad0" providerId="ADAL" clId="{75220E2B-0374-4425-90CC-06DD5B205D51}" dt="2021-09-10T00:17:27.583" v="245"/>
        <pc:sldMkLst>
          <pc:docMk/>
          <pc:sldMk cId="2376158859" sldId="650"/>
        </pc:sldMkLst>
        <pc:spChg chg="mod">
          <ac:chgData name="Alfred Asterjadhi" userId="39de57b9-85c0-4fd1-aaac-8ca2b6560ad0" providerId="ADAL" clId="{75220E2B-0374-4425-90CC-06DD5B205D51}" dt="2021-09-10T00:17:27.583" v="245"/>
          <ac:spMkLst>
            <pc:docMk/>
            <pc:sldMk cId="2376158859" sldId="650"/>
            <ac:spMk id="6" creationId="{B63EF7E7-1362-4206-B209-115D49A6AA5A}"/>
          </ac:spMkLst>
        </pc:spChg>
      </pc:sldChg>
      <pc:sldChg chg="modSp mod">
        <pc:chgData name="Alfred Asterjadhi" userId="39de57b9-85c0-4fd1-aaac-8ca2b6560ad0" providerId="ADAL" clId="{75220E2B-0374-4425-90CC-06DD5B205D51}" dt="2021-09-10T00:17:35.633" v="249"/>
        <pc:sldMkLst>
          <pc:docMk/>
          <pc:sldMk cId="1918906618" sldId="651"/>
        </pc:sldMkLst>
        <pc:spChg chg="mod">
          <ac:chgData name="Alfred Asterjadhi" userId="39de57b9-85c0-4fd1-aaac-8ca2b6560ad0" providerId="ADAL" clId="{75220E2B-0374-4425-90CC-06DD5B205D51}" dt="2021-09-10T00:17:35.633" v="249"/>
          <ac:spMkLst>
            <pc:docMk/>
            <pc:sldMk cId="1918906618" sldId="651"/>
            <ac:spMk id="6" creationId="{B63EF7E7-1362-4206-B209-115D49A6AA5A}"/>
          </ac:spMkLst>
        </pc:spChg>
        <pc:spChg chg="mod">
          <ac:chgData name="Alfred Asterjadhi" userId="39de57b9-85c0-4fd1-aaac-8ca2b6560ad0" providerId="ADAL" clId="{75220E2B-0374-4425-90CC-06DD5B205D51}" dt="2021-09-10T00:06:22.642" v="241" actId="115"/>
          <ac:spMkLst>
            <pc:docMk/>
            <pc:sldMk cId="1918906618" sldId="651"/>
            <ac:spMk id="10" creationId="{99A414B4-2CCE-47B7-A036-CF3630BA2538}"/>
          </ac:spMkLst>
        </pc:spChg>
      </pc:sldChg>
      <pc:sldChg chg="modSp mod">
        <pc:chgData name="Alfred Asterjadhi" userId="39de57b9-85c0-4fd1-aaac-8ca2b6560ad0" providerId="ADAL" clId="{75220E2B-0374-4425-90CC-06DD5B205D51}" dt="2021-09-10T00:39:34.406" v="253" actId="207"/>
        <pc:sldMkLst>
          <pc:docMk/>
          <pc:sldMk cId="1875877806" sldId="653"/>
        </pc:sldMkLst>
        <pc:spChg chg="mod">
          <ac:chgData name="Alfred Asterjadhi" userId="39de57b9-85c0-4fd1-aaac-8ca2b6560ad0" providerId="ADAL" clId="{75220E2B-0374-4425-90CC-06DD5B205D51}" dt="2021-09-10T00:17:22.351" v="243"/>
          <ac:spMkLst>
            <pc:docMk/>
            <pc:sldMk cId="1875877806" sldId="653"/>
            <ac:spMk id="6" creationId="{B63EF7E7-1362-4206-B209-115D49A6AA5A}"/>
          </ac:spMkLst>
        </pc:spChg>
        <pc:spChg chg="mod">
          <ac:chgData name="Alfred Asterjadhi" userId="39de57b9-85c0-4fd1-aaac-8ca2b6560ad0" providerId="ADAL" clId="{75220E2B-0374-4425-90CC-06DD5B205D51}" dt="2021-09-10T00:39:34.406" v="253" actId="207"/>
          <ac:spMkLst>
            <pc:docMk/>
            <pc:sldMk cId="1875877806" sldId="653"/>
            <ac:spMk id="10" creationId="{99A414B4-2CCE-47B7-A036-CF3630BA2538}"/>
          </ac:spMkLst>
        </pc:spChg>
      </pc:sldChg>
      <pc:sldChg chg="modSp mod">
        <pc:chgData name="Alfred Asterjadhi" userId="39de57b9-85c0-4fd1-aaac-8ca2b6560ad0" providerId="ADAL" clId="{75220E2B-0374-4425-90CC-06DD5B205D51}" dt="2021-09-10T00:17:29.453" v="246"/>
        <pc:sldMkLst>
          <pc:docMk/>
          <pc:sldMk cId="2603048680" sldId="654"/>
        </pc:sldMkLst>
        <pc:spChg chg="mod">
          <ac:chgData name="Alfred Asterjadhi" userId="39de57b9-85c0-4fd1-aaac-8ca2b6560ad0" providerId="ADAL" clId="{75220E2B-0374-4425-90CC-06DD5B205D51}" dt="2021-09-10T00:17:29.453" v="246"/>
          <ac:spMkLst>
            <pc:docMk/>
            <pc:sldMk cId="2603048680" sldId="654"/>
            <ac:spMk id="6" creationId="{B63EF7E7-1362-4206-B209-115D49A6AA5A}"/>
          </ac:spMkLst>
        </pc:spChg>
      </pc:sldChg>
      <pc:sldChg chg="modSp mod">
        <pc:chgData name="Alfred Asterjadhi" userId="39de57b9-85c0-4fd1-aaac-8ca2b6560ad0" providerId="ADAL" clId="{75220E2B-0374-4425-90CC-06DD5B205D51}" dt="2021-09-10T00:17:39.507" v="251"/>
        <pc:sldMkLst>
          <pc:docMk/>
          <pc:sldMk cId="2148223805" sldId="655"/>
        </pc:sldMkLst>
        <pc:spChg chg="mod">
          <ac:chgData name="Alfred Asterjadhi" userId="39de57b9-85c0-4fd1-aaac-8ca2b6560ad0" providerId="ADAL" clId="{75220E2B-0374-4425-90CC-06DD5B205D51}" dt="2021-09-09T23:46:31.620" v="36" actId="20577"/>
          <ac:spMkLst>
            <pc:docMk/>
            <pc:sldMk cId="2148223805" sldId="655"/>
            <ac:spMk id="2" creationId="{12372A2F-8025-42D4-B5ED-6E7667DF00C8}"/>
          </ac:spMkLst>
        </pc:spChg>
        <pc:spChg chg="mod">
          <ac:chgData name="Alfred Asterjadhi" userId="39de57b9-85c0-4fd1-aaac-8ca2b6560ad0" providerId="ADAL" clId="{75220E2B-0374-4425-90CC-06DD5B205D51}" dt="2021-09-10T00:17:39.507" v="251"/>
          <ac:spMkLst>
            <pc:docMk/>
            <pc:sldMk cId="2148223805" sldId="655"/>
            <ac:spMk id="6" creationId="{B63EF7E7-1362-4206-B209-115D49A6AA5A}"/>
          </ac:spMkLst>
        </pc:spChg>
      </pc:sldChg>
      <pc:sldChg chg="modSp mod">
        <pc:chgData name="Alfred Asterjadhi" userId="39de57b9-85c0-4fd1-aaac-8ca2b6560ad0" providerId="ADAL" clId="{75220E2B-0374-4425-90CC-06DD5B205D51}" dt="2021-09-10T00:17:31.364" v="247"/>
        <pc:sldMkLst>
          <pc:docMk/>
          <pc:sldMk cId="872284982" sldId="656"/>
        </pc:sldMkLst>
        <pc:spChg chg="mod">
          <ac:chgData name="Alfred Asterjadhi" userId="39de57b9-85c0-4fd1-aaac-8ca2b6560ad0" providerId="ADAL" clId="{75220E2B-0374-4425-90CC-06DD5B205D51}" dt="2021-09-10T00:17:31.364" v="247"/>
          <ac:spMkLst>
            <pc:docMk/>
            <pc:sldMk cId="872284982" sldId="656"/>
            <ac:spMk id="6" creationId="{B63EF7E7-1362-4206-B209-115D49A6AA5A}"/>
          </ac:spMkLst>
        </pc:spChg>
      </pc:sldChg>
      <pc:sldChg chg="modSp mod">
        <pc:chgData name="Alfred Asterjadhi" userId="39de57b9-85c0-4fd1-aaac-8ca2b6560ad0" providerId="ADAL" clId="{75220E2B-0374-4425-90CC-06DD5B205D51}" dt="2021-09-10T00:17:25.308" v="244"/>
        <pc:sldMkLst>
          <pc:docMk/>
          <pc:sldMk cId="555160158" sldId="657"/>
        </pc:sldMkLst>
        <pc:spChg chg="mod">
          <ac:chgData name="Alfred Asterjadhi" userId="39de57b9-85c0-4fd1-aaac-8ca2b6560ad0" providerId="ADAL" clId="{75220E2B-0374-4425-90CC-06DD5B205D51}" dt="2021-09-10T00:17:25.308" v="244"/>
          <ac:spMkLst>
            <pc:docMk/>
            <pc:sldMk cId="555160158" sldId="657"/>
            <ac:spMk id="6" creationId="{B63EF7E7-1362-4206-B209-115D49A6AA5A}"/>
          </ac:spMkLst>
        </pc:spChg>
      </pc:sldChg>
      <pc:sldChg chg="modSp mod">
        <pc:chgData name="Alfred Asterjadhi" userId="39de57b9-85c0-4fd1-aaac-8ca2b6560ad0" providerId="ADAL" clId="{75220E2B-0374-4425-90CC-06DD5B205D51}" dt="2021-09-10T00:17:33.665" v="248"/>
        <pc:sldMkLst>
          <pc:docMk/>
          <pc:sldMk cId="821075598" sldId="658"/>
        </pc:sldMkLst>
        <pc:spChg chg="mod">
          <ac:chgData name="Alfred Asterjadhi" userId="39de57b9-85c0-4fd1-aaac-8ca2b6560ad0" providerId="ADAL" clId="{75220E2B-0374-4425-90CC-06DD5B205D51}" dt="2021-09-10T00:17:33.665" v="248"/>
          <ac:spMkLst>
            <pc:docMk/>
            <pc:sldMk cId="821075598" sldId="658"/>
            <ac:spMk id="6" creationId="{B63EF7E7-1362-4206-B209-115D49A6AA5A}"/>
          </ac:spMkLst>
        </pc:spChg>
        <pc:spChg chg="mod">
          <ac:chgData name="Alfred Asterjadhi" userId="39de57b9-85c0-4fd1-aaac-8ca2b6560ad0" providerId="ADAL" clId="{75220E2B-0374-4425-90CC-06DD5B205D51}" dt="2021-09-09T23:58:44.052" v="214" actId="404"/>
          <ac:spMkLst>
            <pc:docMk/>
            <pc:sldMk cId="821075598" sldId="658"/>
            <ac:spMk id="10" creationId="{99A414B4-2CCE-47B7-A036-CF3630BA2538}"/>
          </ac:spMkLst>
        </pc:spChg>
      </pc:sldChg>
      <pc:sldChg chg="modSp add mod">
        <pc:chgData name="Alfred Asterjadhi" userId="39de57b9-85c0-4fd1-aaac-8ca2b6560ad0" providerId="ADAL" clId="{75220E2B-0374-4425-90CC-06DD5B205D51}" dt="2021-09-10T00:17:37.579" v="250"/>
        <pc:sldMkLst>
          <pc:docMk/>
          <pc:sldMk cId="444533402" sldId="659"/>
        </pc:sldMkLst>
        <pc:spChg chg="mod">
          <ac:chgData name="Alfred Asterjadhi" userId="39de57b9-85c0-4fd1-aaac-8ca2b6560ad0" providerId="ADAL" clId="{75220E2B-0374-4425-90CC-06DD5B205D51}" dt="2021-09-09T23:44:32.996" v="3" actId="20577"/>
          <ac:spMkLst>
            <pc:docMk/>
            <pc:sldMk cId="444533402" sldId="659"/>
            <ac:spMk id="2" creationId="{12372A2F-8025-42D4-B5ED-6E7667DF00C8}"/>
          </ac:spMkLst>
        </pc:spChg>
        <pc:spChg chg="mod">
          <ac:chgData name="Alfred Asterjadhi" userId="39de57b9-85c0-4fd1-aaac-8ca2b6560ad0" providerId="ADAL" clId="{75220E2B-0374-4425-90CC-06DD5B205D51}" dt="2021-09-10T00:17:37.579" v="250"/>
          <ac:spMkLst>
            <pc:docMk/>
            <pc:sldMk cId="444533402" sldId="659"/>
            <ac:spMk id="6" creationId="{B63EF7E7-1362-4206-B209-115D49A6AA5A}"/>
          </ac:spMkLst>
        </pc:spChg>
        <pc:spChg chg="mod">
          <ac:chgData name="Alfred Asterjadhi" userId="39de57b9-85c0-4fd1-aaac-8ca2b6560ad0" providerId="ADAL" clId="{75220E2B-0374-4425-90CC-06DD5B205D51}" dt="2021-09-10T00:01:25.278" v="237" actId="20577"/>
          <ac:spMkLst>
            <pc:docMk/>
            <pc:sldMk cId="444533402" sldId="659"/>
            <ac:spMk id="10" creationId="{99A414B4-2CCE-47B7-A036-CF3630BA2538}"/>
          </ac:spMkLst>
        </pc:spChg>
      </pc:sldChg>
      <pc:sldChg chg="modSp add mod">
        <pc:chgData name="Alfred Asterjadhi" userId="39de57b9-85c0-4fd1-aaac-8ca2b6560ad0" providerId="ADAL" clId="{75220E2B-0374-4425-90CC-06DD5B205D51}" dt="2021-09-09T23:54:22.174" v="108" actId="20577"/>
        <pc:sldMkLst>
          <pc:docMk/>
          <pc:sldMk cId="597006981" sldId="660"/>
        </pc:sldMkLst>
        <pc:spChg chg="mod">
          <ac:chgData name="Alfred Asterjadhi" userId="39de57b9-85c0-4fd1-aaac-8ca2b6560ad0" providerId="ADAL" clId="{75220E2B-0374-4425-90CC-06DD5B205D51}" dt="2021-09-09T23:52:33.636" v="70" actId="20577"/>
          <ac:spMkLst>
            <pc:docMk/>
            <pc:sldMk cId="597006981" sldId="660"/>
            <ac:spMk id="4" creationId="{7335E98F-CD54-45CC-B242-37886F48A525}"/>
          </ac:spMkLst>
        </pc:spChg>
        <pc:spChg chg="mod">
          <ac:chgData name="Alfred Asterjadhi" userId="39de57b9-85c0-4fd1-aaac-8ca2b6560ad0" providerId="ADAL" clId="{75220E2B-0374-4425-90CC-06DD5B205D51}" dt="2021-09-09T23:54:22.174" v="108" actId="20577"/>
          <ac:spMkLst>
            <pc:docMk/>
            <pc:sldMk cId="597006981" sldId="660"/>
            <ac:spMk id="8" creationId="{30ECE423-DD38-4A25-AD6E-26DF5AC61863}"/>
          </ac:spMkLst>
        </pc:spChg>
      </pc:sldChg>
    </pc:docChg>
  </pc:docChgLst>
  <pc:docChgLst>
    <pc:chgData name="Alfred Asterjadhi" userId="39de57b9-85c0-4fd1-aaac-8ca2b6560ad0" providerId="ADAL" clId="{FDB479F4-74BA-4CDD-9500-19B0337B71F0}"/>
    <pc:docChg chg="undo redo custSel addSld delSld modSld sldOrd modMainMaster">
      <pc:chgData name="Alfred Asterjadhi" userId="39de57b9-85c0-4fd1-aaac-8ca2b6560ad0" providerId="ADAL" clId="{FDB479F4-74BA-4CDD-9500-19B0337B71F0}" dt="2022-05-17T01:08:54.477" v="23373" actId="13926"/>
      <pc:docMkLst>
        <pc:docMk/>
      </pc:docMkLst>
      <pc:sldChg chg="modSp mod">
        <pc:chgData name="Alfred Asterjadhi" userId="39de57b9-85c0-4fd1-aaac-8ca2b6560ad0" providerId="ADAL" clId="{FDB479F4-74BA-4CDD-9500-19B0337B71F0}" dt="2022-03-21T19:04:22.158" v="880" actId="13926"/>
        <pc:sldMkLst>
          <pc:docMk/>
          <pc:sldMk cId="1652442541" sldId="740"/>
        </pc:sldMkLst>
        <pc:spChg chg="mod">
          <ac:chgData name="Alfred Asterjadhi" userId="39de57b9-85c0-4fd1-aaac-8ca2b6560ad0" providerId="ADAL" clId="{FDB479F4-74BA-4CDD-9500-19B0337B71F0}" dt="2022-03-21T19:04:22.158" v="880" actId="13926"/>
          <ac:spMkLst>
            <pc:docMk/>
            <pc:sldMk cId="1652442541" sldId="740"/>
            <ac:spMk id="10" creationId="{99A414B4-2CCE-47B7-A036-CF3630BA2538}"/>
          </ac:spMkLst>
        </pc:spChg>
      </pc:sldChg>
      <pc:sldChg chg="modSp mod">
        <pc:chgData name="Alfred Asterjadhi" userId="39de57b9-85c0-4fd1-aaac-8ca2b6560ad0" providerId="ADAL" clId="{FDB479F4-74BA-4CDD-9500-19B0337B71F0}" dt="2022-03-21T19:06:17.468" v="891" actId="13926"/>
        <pc:sldMkLst>
          <pc:docMk/>
          <pc:sldMk cId="2602902683" sldId="743"/>
        </pc:sldMkLst>
        <pc:spChg chg="mod">
          <ac:chgData name="Alfred Asterjadhi" userId="39de57b9-85c0-4fd1-aaac-8ca2b6560ad0" providerId="ADAL" clId="{FDB479F4-74BA-4CDD-9500-19B0337B71F0}" dt="2022-03-21T19:06:17.468" v="891" actId="13926"/>
          <ac:spMkLst>
            <pc:docMk/>
            <pc:sldMk cId="2602902683" sldId="743"/>
            <ac:spMk id="10" creationId="{99A414B4-2CCE-47B7-A036-CF3630BA2538}"/>
          </ac:spMkLst>
        </pc:spChg>
      </pc:sldChg>
      <pc:sldChg chg="modSp mod">
        <pc:chgData name="Alfred Asterjadhi" userId="39de57b9-85c0-4fd1-aaac-8ca2b6560ad0" providerId="ADAL" clId="{FDB479F4-74BA-4CDD-9500-19B0337B71F0}" dt="2022-03-21T19:21:43.978" v="1210" actId="13926"/>
        <pc:sldMkLst>
          <pc:docMk/>
          <pc:sldMk cId="3131887928" sldId="745"/>
        </pc:sldMkLst>
        <pc:spChg chg="mod">
          <ac:chgData name="Alfred Asterjadhi" userId="39de57b9-85c0-4fd1-aaac-8ca2b6560ad0" providerId="ADAL" clId="{FDB479F4-74BA-4CDD-9500-19B0337B71F0}" dt="2022-03-21T19:21:43.978" v="1210" actId="13926"/>
          <ac:spMkLst>
            <pc:docMk/>
            <pc:sldMk cId="3131887928" sldId="745"/>
            <ac:spMk id="3" creationId="{2A1DBDD1-7F19-4757-B753-A2A7E1EF91FE}"/>
          </ac:spMkLst>
        </pc:spChg>
      </pc:sldChg>
      <pc:sldChg chg="modSp mod">
        <pc:chgData name="Alfred Asterjadhi" userId="39de57b9-85c0-4fd1-aaac-8ca2b6560ad0" providerId="ADAL" clId="{FDB479F4-74BA-4CDD-9500-19B0337B71F0}" dt="2022-03-28T20:36:32.642" v="3698" actId="20577"/>
        <pc:sldMkLst>
          <pc:docMk/>
          <pc:sldMk cId="2633295811" sldId="751"/>
        </pc:sldMkLst>
        <pc:spChg chg="mod">
          <ac:chgData name="Alfred Asterjadhi" userId="39de57b9-85c0-4fd1-aaac-8ca2b6560ad0" providerId="ADAL" clId="{FDB479F4-74BA-4CDD-9500-19B0337B71F0}" dt="2022-03-28T20:36:32.642" v="3698" actId="20577"/>
          <ac:spMkLst>
            <pc:docMk/>
            <pc:sldMk cId="2633295811" sldId="751"/>
            <ac:spMk id="3" creationId="{C9808A86-5C83-4950-8418-D154BEC35C9B}"/>
          </ac:spMkLst>
        </pc:spChg>
      </pc:sldChg>
      <pc:sldChg chg="modSp mod">
        <pc:chgData name="Alfred Asterjadhi" userId="39de57b9-85c0-4fd1-aaac-8ca2b6560ad0" providerId="ADAL" clId="{FDB479F4-74BA-4CDD-9500-19B0337B71F0}" dt="2022-03-14T13:59:30.039" v="80"/>
        <pc:sldMkLst>
          <pc:docMk/>
          <pc:sldMk cId="295886461" sldId="752"/>
        </pc:sldMkLst>
        <pc:spChg chg="mod">
          <ac:chgData name="Alfred Asterjadhi" userId="39de57b9-85c0-4fd1-aaac-8ca2b6560ad0" providerId="ADAL" clId="{FDB479F4-74BA-4CDD-9500-19B0337B71F0}" dt="2022-03-14T13:59:30.039" v="80"/>
          <ac:spMkLst>
            <pc:docMk/>
            <pc:sldMk cId="295886461" sldId="752"/>
            <ac:spMk id="10" creationId="{99A414B4-2CCE-47B7-A036-CF3630BA2538}"/>
          </ac:spMkLst>
        </pc:spChg>
      </pc:sldChg>
      <pc:sldChg chg="modSp mod">
        <pc:chgData name="Alfred Asterjadhi" userId="39de57b9-85c0-4fd1-aaac-8ca2b6560ad0" providerId="ADAL" clId="{FDB479F4-74BA-4CDD-9500-19B0337B71F0}" dt="2022-03-14T14:00:43.358" v="123" actId="6549"/>
        <pc:sldMkLst>
          <pc:docMk/>
          <pc:sldMk cId="263882502" sldId="753"/>
        </pc:sldMkLst>
        <pc:spChg chg="mod">
          <ac:chgData name="Alfred Asterjadhi" userId="39de57b9-85c0-4fd1-aaac-8ca2b6560ad0" providerId="ADAL" clId="{FDB479F4-74BA-4CDD-9500-19B0337B71F0}" dt="2022-03-14T14:00:43.358" v="123" actId="6549"/>
          <ac:spMkLst>
            <pc:docMk/>
            <pc:sldMk cId="263882502" sldId="753"/>
            <ac:spMk id="10" creationId="{99A414B4-2CCE-47B7-A036-CF3630BA2538}"/>
          </ac:spMkLst>
        </pc:spChg>
      </pc:sldChg>
      <pc:sldChg chg="modSp mod">
        <pc:chgData name="Alfred Asterjadhi" userId="39de57b9-85c0-4fd1-aaac-8ca2b6560ad0" providerId="ADAL" clId="{FDB479F4-74BA-4CDD-9500-19B0337B71F0}" dt="2022-03-14T14:02:08.554" v="153"/>
        <pc:sldMkLst>
          <pc:docMk/>
          <pc:sldMk cId="315924770" sldId="754"/>
        </pc:sldMkLst>
        <pc:spChg chg="mod">
          <ac:chgData name="Alfred Asterjadhi" userId="39de57b9-85c0-4fd1-aaac-8ca2b6560ad0" providerId="ADAL" clId="{FDB479F4-74BA-4CDD-9500-19B0337B71F0}" dt="2022-03-14T14:02:08.554" v="153"/>
          <ac:spMkLst>
            <pc:docMk/>
            <pc:sldMk cId="315924770" sldId="754"/>
            <ac:spMk id="10" creationId="{99A414B4-2CCE-47B7-A036-CF3630BA2538}"/>
          </ac:spMkLst>
        </pc:spChg>
      </pc:sldChg>
      <pc:sldChg chg="modSp mod">
        <pc:chgData name="Alfred Asterjadhi" userId="39de57b9-85c0-4fd1-aaac-8ca2b6560ad0" providerId="ADAL" clId="{FDB479F4-74BA-4CDD-9500-19B0337B71F0}" dt="2022-03-15T00:25:59.668" v="855" actId="114"/>
        <pc:sldMkLst>
          <pc:docMk/>
          <pc:sldMk cId="2375869045" sldId="755"/>
        </pc:sldMkLst>
        <pc:spChg chg="mod">
          <ac:chgData name="Alfred Asterjadhi" userId="39de57b9-85c0-4fd1-aaac-8ca2b6560ad0" providerId="ADAL" clId="{FDB479F4-74BA-4CDD-9500-19B0337B71F0}" dt="2022-03-15T00:25:59.668" v="855" actId="114"/>
          <ac:spMkLst>
            <pc:docMk/>
            <pc:sldMk cId="2375869045" sldId="755"/>
            <ac:spMk id="10" creationId="{99A414B4-2CCE-47B7-A036-CF3630BA2538}"/>
          </ac:spMkLst>
        </pc:spChg>
      </pc:sldChg>
      <pc:sldChg chg="modSp mod">
        <pc:chgData name="Alfred Asterjadhi" userId="39de57b9-85c0-4fd1-aaac-8ca2b6560ad0" providerId="ADAL" clId="{FDB479F4-74BA-4CDD-9500-19B0337B71F0}" dt="2022-03-14T14:06:53.435" v="269"/>
        <pc:sldMkLst>
          <pc:docMk/>
          <pc:sldMk cId="1232775085" sldId="757"/>
        </pc:sldMkLst>
        <pc:spChg chg="mod">
          <ac:chgData name="Alfred Asterjadhi" userId="39de57b9-85c0-4fd1-aaac-8ca2b6560ad0" providerId="ADAL" clId="{FDB479F4-74BA-4CDD-9500-19B0337B71F0}" dt="2022-03-14T14:06:53.435" v="269"/>
          <ac:spMkLst>
            <pc:docMk/>
            <pc:sldMk cId="1232775085" sldId="757"/>
            <ac:spMk id="10" creationId="{99A414B4-2CCE-47B7-A036-CF3630BA2538}"/>
          </ac:spMkLst>
        </pc:spChg>
      </pc:sldChg>
      <pc:sldChg chg="modSp mod">
        <pc:chgData name="Alfred Asterjadhi" userId="39de57b9-85c0-4fd1-aaac-8ca2b6560ad0" providerId="ADAL" clId="{FDB479F4-74BA-4CDD-9500-19B0337B71F0}" dt="2022-03-14T14:49:33.727" v="650"/>
        <pc:sldMkLst>
          <pc:docMk/>
          <pc:sldMk cId="2656869546" sldId="758"/>
        </pc:sldMkLst>
        <pc:spChg chg="mod">
          <ac:chgData name="Alfred Asterjadhi" userId="39de57b9-85c0-4fd1-aaac-8ca2b6560ad0" providerId="ADAL" clId="{FDB479F4-74BA-4CDD-9500-19B0337B71F0}" dt="2022-03-14T14:49:33.727" v="650"/>
          <ac:spMkLst>
            <pc:docMk/>
            <pc:sldMk cId="2656869546" sldId="758"/>
            <ac:spMk id="3" creationId="{7D8A6A32-A431-4804-9776-9C8FB201518F}"/>
          </ac:spMkLst>
        </pc:spChg>
      </pc:sldChg>
      <pc:sldChg chg="modSp mod">
        <pc:chgData name="Alfred Asterjadhi" userId="39de57b9-85c0-4fd1-aaac-8ca2b6560ad0" providerId="ADAL" clId="{FDB479F4-74BA-4CDD-9500-19B0337B71F0}" dt="2022-03-14T14:12:50.264" v="320"/>
        <pc:sldMkLst>
          <pc:docMk/>
          <pc:sldMk cId="1441971417" sldId="759"/>
        </pc:sldMkLst>
        <pc:spChg chg="mod">
          <ac:chgData name="Alfred Asterjadhi" userId="39de57b9-85c0-4fd1-aaac-8ca2b6560ad0" providerId="ADAL" clId="{FDB479F4-74BA-4CDD-9500-19B0337B71F0}" dt="2022-03-14T14:12:50.264" v="320"/>
          <ac:spMkLst>
            <pc:docMk/>
            <pc:sldMk cId="1441971417" sldId="759"/>
            <ac:spMk id="3" creationId="{C53D19CD-EBED-4FFD-A03F-127598D9EA0C}"/>
          </ac:spMkLst>
        </pc:spChg>
      </pc:sldChg>
      <pc:sldChg chg="modSp mod">
        <pc:chgData name="Alfred Asterjadhi" userId="39de57b9-85c0-4fd1-aaac-8ca2b6560ad0" providerId="ADAL" clId="{FDB479F4-74BA-4CDD-9500-19B0337B71F0}" dt="2022-03-21T19:17:35.190" v="964" actId="13926"/>
        <pc:sldMkLst>
          <pc:docMk/>
          <pc:sldMk cId="2483153538" sldId="760"/>
        </pc:sldMkLst>
        <pc:spChg chg="mod">
          <ac:chgData name="Alfred Asterjadhi" userId="39de57b9-85c0-4fd1-aaac-8ca2b6560ad0" providerId="ADAL" clId="{FDB479F4-74BA-4CDD-9500-19B0337B71F0}" dt="2022-03-21T19:17:35.190" v="964" actId="13926"/>
          <ac:spMkLst>
            <pc:docMk/>
            <pc:sldMk cId="2483153538" sldId="760"/>
            <ac:spMk id="3" creationId="{C9808A86-5C83-4950-8418-D154BEC35C9B}"/>
          </ac:spMkLst>
        </pc:spChg>
      </pc:sldChg>
      <pc:sldChg chg="modSp mod">
        <pc:chgData name="Alfred Asterjadhi" userId="39de57b9-85c0-4fd1-aaac-8ca2b6560ad0" providerId="ADAL" clId="{FDB479F4-74BA-4CDD-9500-19B0337B71F0}" dt="2022-03-28T20:38:22.304" v="3699" actId="20577"/>
        <pc:sldMkLst>
          <pc:docMk/>
          <pc:sldMk cId="725186099" sldId="761"/>
        </pc:sldMkLst>
        <pc:spChg chg="mod">
          <ac:chgData name="Alfred Asterjadhi" userId="39de57b9-85c0-4fd1-aaac-8ca2b6560ad0" providerId="ADAL" clId="{FDB479F4-74BA-4CDD-9500-19B0337B71F0}" dt="2022-03-28T20:38:22.304" v="3699" actId="20577"/>
          <ac:spMkLst>
            <pc:docMk/>
            <pc:sldMk cId="725186099" sldId="761"/>
            <ac:spMk id="3" creationId="{C9808A86-5C83-4950-8418-D154BEC35C9B}"/>
          </ac:spMkLst>
        </pc:spChg>
      </pc:sldChg>
      <pc:sldChg chg="modSp mod">
        <pc:chgData name="Alfred Asterjadhi" userId="39de57b9-85c0-4fd1-aaac-8ca2b6560ad0" providerId="ADAL" clId="{FDB479F4-74BA-4CDD-9500-19B0337B71F0}" dt="2022-03-28T20:41:37.915" v="3702" actId="20577"/>
        <pc:sldMkLst>
          <pc:docMk/>
          <pc:sldMk cId="165533361" sldId="762"/>
        </pc:sldMkLst>
        <pc:spChg chg="mod">
          <ac:chgData name="Alfred Asterjadhi" userId="39de57b9-85c0-4fd1-aaac-8ca2b6560ad0" providerId="ADAL" clId="{FDB479F4-74BA-4CDD-9500-19B0337B71F0}" dt="2022-03-28T20:41:37.915" v="3702" actId="20577"/>
          <ac:spMkLst>
            <pc:docMk/>
            <pc:sldMk cId="165533361" sldId="762"/>
            <ac:spMk id="3" creationId="{B946A08E-D823-4E69-9597-68FDD3954CC5}"/>
          </ac:spMkLst>
        </pc:spChg>
      </pc:sldChg>
      <pc:sldChg chg="modSp new mod">
        <pc:chgData name="Alfred Asterjadhi" userId="39de57b9-85c0-4fd1-aaac-8ca2b6560ad0" providerId="ADAL" clId="{FDB479F4-74BA-4CDD-9500-19B0337B71F0}" dt="2022-03-14T14:47:19.979" v="620"/>
        <pc:sldMkLst>
          <pc:docMk/>
          <pc:sldMk cId="597259510" sldId="763"/>
        </pc:sldMkLst>
        <pc:spChg chg="mod">
          <ac:chgData name="Alfred Asterjadhi" userId="39de57b9-85c0-4fd1-aaac-8ca2b6560ad0" providerId="ADAL" clId="{FDB479F4-74BA-4CDD-9500-19B0337B71F0}" dt="2022-03-14T12:47:56.492" v="5" actId="6549"/>
          <ac:spMkLst>
            <pc:docMk/>
            <pc:sldMk cId="597259510" sldId="763"/>
            <ac:spMk id="2" creationId="{D427F5BB-AE65-40E6-9645-28679BBA5139}"/>
          </ac:spMkLst>
        </pc:spChg>
        <pc:spChg chg="mod">
          <ac:chgData name="Alfred Asterjadhi" userId="39de57b9-85c0-4fd1-aaac-8ca2b6560ad0" providerId="ADAL" clId="{FDB479F4-74BA-4CDD-9500-19B0337B71F0}" dt="2022-03-14T14:47:19.979" v="620"/>
          <ac:spMkLst>
            <pc:docMk/>
            <pc:sldMk cId="597259510" sldId="763"/>
            <ac:spMk id="3" creationId="{262A27B5-2F61-4A86-8E29-6C547C6763BC}"/>
          </ac:spMkLst>
        </pc:spChg>
      </pc:sldChg>
      <pc:sldChg chg="modSp add mod">
        <pc:chgData name="Alfred Asterjadhi" userId="39de57b9-85c0-4fd1-aaac-8ca2b6560ad0" providerId="ADAL" clId="{FDB479F4-74BA-4CDD-9500-19B0337B71F0}" dt="2022-04-26T17:26:16.717" v="11199" actId="20577"/>
        <pc:sldMkLst>
          <pc:docMk/>
          <pc:sldMk cId="804035742" sldId="764"/>
        </pc:sldMkLst>
        <pc:spChg chg="mod">
          <ac:chgData name="Alfred Asterjadhi" userId="39de57b9-85c0-4fd1-aaac-8ca2b6560ad0" providerId="ADAL" clId="{FDB479F4-74BA-4CDD-9500-19B0337B71F0}" dt="2022-04-26T17:26:16.717" v="11199" actId="20577"/>
          <ac:spMkLst>
            <pc:docMk/>
            <pc:sldMk cId="804035742" sldId="764"/>
            <ac:spMk id="6" creationId="{7488035E-BDAD-477C-AA55-E8989C4B7B8C}"/>
          </ac:spMkLst>
        </pc:spChg>
        <pc:spChg chg="mod">
          <ac:chgData name="Alfred Asterjadhi" userId="39de57b9-85c0-4fd1-aaac-8ca2b6560ad0" providerId="ADAL" clId="{FDB479F4-74BA-4CDD-9500-19B0337B71F0}" dt="2022-04-01T17:29:12.639" v="5706" actId="20577"/>
          <ac:spMkLst>
            <pc:docMk/>
            <pc:sldMk cId="804035742" sldId="764"/>
            <ac:spMk id="7" creationId="{3126AA10-DC1C-4E34-80DA-B427588F2BD9}"/>
          </ac:spMkLst>
        </pc:spChg>
      </pc:sldChg>
      <pc:sldChg chg="modSp add mod">
        <pc:chgData name="Alfred Asterjadhi" userId="39de57b9-85c0-4fd1-aaac-8ca2b6560ad0" providerId="ADAL" clId="{FDB479F4-74BA-4CDD-9500-19B0337B71F0}" dt="2022-04-26T17:26:21.261" v="11200"/>
        <pc:sldMkLst>
          <pc:docMk/>
          <pc:sldMk cId="637428776" sldId="765"/>
        </pc:sldMkLst>
        <pc:spChg chg="mod">
          <ac:chgData name="Alfred Asterjadhi" userId="39de57b9-85c0-4fd1-aaac-8ca2b6560ad0" providerId="ADAL" clId="{FDB479F4-74BA-4CDD-9500-19B0337B71F0}" dt="2022-03-22T22:58:02.657" v="1223" actId="20577"/>
          <ac:spMkLst>
            <pc:docMk/>
            <pc:sldMk cId="637428776" sldId="765"/>
            <ac:spMk id="2" creationId="{12372A2F-8025-42D4-B5ED-6E7667DF00C8}"/>
          </ac:spMkLst>
        </pc:spChg>
        <pc:spChg chg="mod">
          <ac:chgData name="Alfred Asterjadhi" userId="39de57b9-85c0-4fd1-aaac-8ca2b6560ad0" providerId="ADAL" clId="{FDB479F4-74BA-4CDD-9500-19B0337B71F0}" dt="2022-04-26T17:26:21.261" v="11200"/>
          <ac:spMkLst>
            <pc:docMk/>
            <pc:sldMk cId="637428776" sldId="765"/>
            <ac:spMk id="6" creationId="{B63EF7E7-1362-4206-B209-115D49A6AA5A}"/>
          </ac:spMkLst>
        </pc:spChg>
        <pc:spChg chg="mod">
          <ac:chgData name="Alfred Asterjadhi" userId="39de57b9-85c0-4fd1-aaac-8ca2b6560ad0" providerId="ADAL" clId="{FDB479F4-74BA-4CDD-9500-19B0337B71F0}" dt="2022-04-13T14:52:14.468" v="7033"/>
          <ac:spMkLst>
            <pc:docMk/>
            <pc:sldMk cId="637428776" sldId="765"/>
            <ac:spMk id="10" creationId="{99A414B4-2CCE-47B7-A036-CF3630BA2538}"/>
          </ac:spMkLst>
        </pc:spChg>
      </pc:sldChg>
      <pc:sldChg chg="modSp add mod">
        <pc:chgData name="Alfred Asterjadhi" userId="39de57b9-85c0-4fd1-aaac-8ca2b6560ad0" providerId="ADAL" clId="{FDB479F4-74BA-4CDD-9500-19B0337B71F0}" dt="2022-04-26T17:26:23.728" v="11201"/>
        <pc:sldMkLst>
          <pc:docMk/>
          <pc:sldMk cId="556125321" sldId="766"/>
        </pc:sldMkLst>
        <pc:spChg chg="mod">
          <ac:chgData name="Alfred Asterjadhi" userId="39de57b9-85c0-4fd1-aaac-8ca2b6560ad0" providerId="ADAL" clId="{FDB479F4-74BA-4CDD-9500-19B0337B71F0}" dt="2022-03-22T23:05:19.650" v="1373" actId="20577"/>
          <ac:spMkLst>
            <pc:docMk/>
            <pc:sldMk cId="556125321" sldId="766"/>
            <ac:spMk id="2" creationId="{12372A2F-8025-42D4-B5ED-6E7667DF00C8}"/>
          </ac:spMkLst>
        </pc:spChg>
        <pc:spChg chg="mod">
          <ac:chgData name="Alfred Asterjadhi" userId="39de57b9-85c0-4fd1-aaac-8ca2b6560ad0" providerId="ADAL" clId="{FDB479F4-74BA-4CDD-9500-19B0337B71F0}" dt="2022-04-26T17:26:23.728" v="11201"/>
          <ac:spMkLst>
            <pc:docMk/>
            <pc:sldMk cId="556125321" sldId="766"/>
            <ac:spMk id="6" creationId="{B63EF7E7-1362-4206-B209-115D49A6AA5A}"/>
          </ac:spMkLst>
        </pc:spChg>
        <pc:spChg chg="mod">
          <ac:chgData name="Alfred Asterjadhi" userId="39de57b9-85c0-4fd1-aaac-8ca2b6560ad0" providerId="ADAL" clId="{FDB479F4-74BA-4CDD-9500-19B0337B71F0}" dt="2022-04-13T14:55:03.568" v="7070"/>
          <ac:spMkLst>
            <pc:docMk/>
            <pc:sldMk cId="556125321" sldId="766"/>
            <ac:spMk id="10" creationId="{99A414B4-2CCE-47B7-A036-CF3630BA2538}"/>
          </ac:spMkLst>
        </pc:spChg>
      </pc:sldChg>
      <pc:sldChg chg="modSp add mod">
        <pc:chgData name="Alfred Asterjadhi" userId="39de57b9-85c0-4fd1-aaac-8ca2b6560ad0" providerId="ADAL" clId="{FDB479F4-74BA-4CDD-9500-19B0337B71F0}" dt="2022-04-26T17:26:29.534" v="11204"/>
        <pc:sldMkLst>
          <pc:docMk/>
          <pc:sldMk cId="2027123451" sldId="767"/>
        </pc:sldMkLst>
        <pc:spChg chg="mod">
          <ac:chgData name="Alfred Asterjadhi" userId="39de57b9-85c0-4fd1-aaac-8ca2b6560ad0" providerId="ADAL" clId="{FDB479F4-74BA-4CDD-9500-19B0337B71F0}" dt="2022-03-31T16:24:13.757" v="5692" actId="6549"/>
          <ac:spMkLst>
            <pc:docMk/>
            <pc:sldMk cId="2027123451" sldId="767"/>
            <ac:spMk id="2" creationId="{12372A2F-8025-42D4-B5ED-6E7667DF00C8}"/>
          </ac:spMkLst>
        </pc:spChg>
        <pc:spChg chg="mod">
          <ac:chgData name="Alfred Asterjadhi" userId="39de57b9-85c0-4fd1-aaac-8ca2b6560ad0" providerId="ADAL" clId="{FDB479F4-74BA-4CDD-9500-19B0337B71F0}" dt="2022-04-26T17:26:29.534" v="11204"/>
          <ac:spMkLst>
            <pc:docMk/>
            <pc:sldMk cId="2027123451" sldId="767"/>
            <ac:spMk id="6" creationId="{B63EF7E7-1362-4206-B209-115D49A6AA5A}"/>
          </ac:spMkLst>
        </pc:spChg>
        <pc:spChg chg="mod">
          <ac:chgData name="Alfred Asterjadhi" userId="39de57b9-85c0-4fd1-aaac-8ca2b6560ad0" providerId="ADAL" clId="{FDB479F4-74BA-4CDD-9500-19B0337B71F0}" dt="2022-04-13T14:59:12.824" v="7185" actId="20577"/>
          <ac:spMkLst>
            <pc:docMk/>
            <pc:sldMk cId="2027123451" sldId="767"/>
            <ac:spMk id="10" creationId="{99A414B4-2CCE-47B7-A036-CF3630BA2538}"/>
          </ac:spMkLst>
        </pc:spChg>
      </pc:sldChg>
      <pc:sldChg chg="addSp delSp modSp new mod">
        <pc:chgData name="Alfred Asterjadhi" userId="39de57b9-85c0-4fd1-aaac-8ca2b6560ad0" providerId="ADAL" clId="{FDB479F4-74BA-4CDD-9500-19B0337B71F0}" dt="2022-04-26T17:26:32.315" v="11205"/>
        <pc:sldMkLst>
          <pc:docMk/>
          <pc:sldMk cId="2299072198" sldId="768"/>
        </pc:sldMkLst>
        <pc:spChg chg="mod">
          <ac:chgData name="Alfred Asterjadhi" userId="39de57b9-85c0-4fd1-aaac-8ca2b6560ad0" providerId="ADAL" clId="{FDB479F4-74BA-4CDD-9500-19B0337B71F0}" dt="2022-03-31T16:24:29.969" v="5695" actId="20577"/>
          <ac:spMkLst>
            <pc:docMk/>
            <pc:sldMk cId="2299072198" sldId="768"/>
            <ac:spMk id="2" creationId="{49510D9F-7498-4603-98A7-A6DB1EDD560E}"/>
          </ac:spMkLst>
        </pc:spChg>
        <pc:spChg chg="mod">
          <ac:chgData name="Alfred Asterjadhi" userId="39de57b9-85c0-4fd1-aaac-8ca2b6560ad0" providerId="ADAL" clId="{FDB479F4-74BA-4CDD-9500-19B0337B71F0}" dt="2022-04-13T15:01:19.592" v="7216" actId="20577"/>
          <ac:spMkLst>
            <pc:docMk/>
            <pc:sldMk cId="2299072198" sldId="768"/>
            <ac:spMk id="3" creationId="{93EB16D6-11CB-4092-9D44-C889CC5233EA}"/>
          </ac:spMkLst>
        </pc:spChg>
        <pc:spChg chg="mod">
          <ac:chgData name="Alfred Asterjadhi" userId="39de57b9-85c0-4fd1-aaac-8ca2b6560ad0" providerId="ADAL" clId="{FDB479F4-74BA-4CDD-9500-19B0337B71F0}" dt="2022-04-26T17:26:32.315" v="11205"/>
          <ac:spMkLst>
            <pc:docMk/>
            <pc:sldMk cId="2299072198" sldId="768"/>
            <ac:spMk id="6" creationId="{536B0377-C8E2-442F-A310-3A1EE7A7D0C0}"/>
          </ac:spMkLst>
        </pc:spChg>
        <pc:spChg chg="add del">
          <ac:chgData name="Alfred Asterjadhi" userId="39de57b9-85c0-4fd1-aaac-8ca2b6560ad0" providerId="ADAL" clId="{FDB479F4-74BA-4CDD-9500-19B0337B71F0}" dt="2022-03-24T16:51:08.038" v="1566"/>
          <ac:spMkLst>
            <pc:docMk/>
            <pc:sldMk cId="2299072198" sldId="768"/>
            <ac:spMk id="7" creationId="{F758AE50-8457-4982-8CD8-81C4A598553F}"/>
          </ac:spMkLst>
        </pc:spChg>
        <pc:graphicFrameChg chg="add del mod">
          <ac:chgData name="Alfred Asterjadhi" userId="39de57b9-85c0-4fd1-aaac-8ca2b6560ad0" providerId="ADAL" clId="{FDB479F4-74BA-4CDD-9500-19B0337B71F0}" dt="2022-03-24T16:59:21.720" v="1759"/>
          <ac:graphicFrameMkLst>
            <pc:docMk/>
            <pc:sldMk cId="2299072198" sldId="768"/>
            <ac:graphicFrameMk id="8" creationId="{39CD56BB-69C9-48F3-A6E6-6C9C15803626}"/>
          </ac:graphicFrameMkLst>
        </pc:graphicFrameChg>
        <pc:graphicFrameChg chg="add del mod">
          <ac:chgData name="Alfred Asterjadhi" userId="39de57b9-85c0-4fd1-aaac-8ca2b6560ad0" providerId="ADAL" clId="{FDB479F4-74BA-4CDD-9500-19B0337B71F0}" dt="2022-03-24T17:07:41.805" v="1975"/>
          <ac:graphicFrameMkLst>
            <pc:docMk/>
            <pc:sldMk cId="2299072198" sldId="768"/>
            <ac:graphicFrameMk id="9" creationId="{F88332AC-5156-4382-8BF5-419043EFA840}"/>
          </ac:graphicFrameMkLst>
        </pc:graphicFrameChg>
      </pc:sldChg>
      <pc:sldChg chg="addSp delSp modSp add del mod">
        <pc:chgData name="Alfred Asterjadhi" userId="39de57b9-85c0-4fd1-aaac-8ca2b6560ad0" providerId="ADAL" clId="{FDB479F4-74BA-4CDD-9500-19B0337B71F0}" dt="2022-04-12T16:49:13.232" v="6817" actId="47"/>
        <pc:sldMkLst>
          <pc:docMk/>
          <pc:sldMk cId="373161124" sldId="769"/>
        </pc:sldMkLst>
        <pc:spChg chg="mod">
          <ac:chgData name="Alfred Asterjadhi" userId="39de57b9-85c0-4fd1-aaac-8ca2b6560ad0" providerId="ADAL" clId="{FDB479F4-74BA-4CDD-9500-19B0337B71F0}" dt="2022-03-31T16:24:42.131" v="5696" actId="20577"/>
          <ac:spMkLst>
            <pc:docMk/>
            <pc:sldMk cId="373161124" sldId="769"/>
            <ac:spMk id="2" creationId="{49510D9F-7498-4603-98A7-A6DB1EDD560E}"/>
          </ac:spMkLst>
        </pc:spChg>
        <pc:spChg chg="mod">
          <ac:chgData name="Alfred Asterjadhi" userId="39de57b9-85c0-4fd1-aaac-8ca2b6560ad0" providerId="ADAL" clId="{FDB479F4-74BA-4CDD-9500-19B0337B71F0}" dt="2022-04-12T16:42:53.303" v="6781" actId="207"/>
          <ac:spMkLst>
            <pc:docMk/>
            <pc:sldMk cId="373161124" sldId="769"/>
            <ac:spMk id="3" creationId="{93EB16D6-11CB-4092-9D44-C889CC5233EA}"/>
          </ac:spMkLst>
        </pc:spChg>
        <pc:graphicFrameChg chg="add del mod">
          <ac:chgData name="Alfred Asterjadhi" userId="39de57b9-85c0-4fd1-aaac-8ca2b6560ad0" providerId="ADAL" clId="{FDB479F4-74BA-4CDD-9500-19B0337B71F0}" dt="2022-03-24T17:31:28.598" v="2373"/>
          <ac:graphicFrameMkLst>
            <pc:docMk/>
            <pc:sldMk cId="373161124" sldId="769"/>
            <ac:graphicFrameMk id="7" creationId="{F4ED777F-CD45-413B-8C43-E1443B0646EC}"/>
          </ac:graphicFrameMkLst>
        </pc:graphicFrameChg>
        <pc:graphicFrameChg chg="add del mod">
          <ac:chgData name="Alfred Asterjadhi" userId="39de57b9-85c0-4fd1-aaac-8ca2b6560ad0" providerId="ADAL" clId="{FDB479F4-74BA-4CDD-9500-19B0337B71F0}" dt="2022-03-24T17:34:50.546" v="2463"/>
          <ac:graphicFrameMkLst>
            <pc:docMk/>
            <pc:sldMk cId="373161124" sldId="769"/>
            <ac:graphicFrameMk id="8" creationId="{2A81BFA3-D92C-408E-B2AA-ACAA5DE1A85B}"/>
          </ac:graphicFrameMkLst>
        </pc:graphicFrameChg>
      </pc:sldChg>
      <pc:sldChg chg="modSp add mod">
        <pc:chgData name="Alfred Asterjadhi" userId="39de57b9-85c0-4fd1-aaac-8ca2b6560ad0" providerId="ADAL" clId="{FDB479F4-74BA-4CDD-9500-19B0337B71F0}" dt="2022-04-26T17:26:34.217" v="11206"/>
        <pc:sldMkLst>
          <pc:docMk/>
          <pc:sldMk cId="1709531596" sldId="770"/>
        </pc:sldMkLst>
        <pc:spChg chg="mod">
          <ac:chgData name="Alfred Asterjadhi" userId="39de57b9-85c0-4fd1-aaac-8ca2b6560ad0" providerId="ADAL" clId="{FDB479F4-74BA-4CDD-9500-19B0337B71F0}" dt="2022-04-12T16:49:37.257" v="6821" actId="20577"/>
          <ac:spMkLst>
            <pc:docMk/>
            <pc:sldMk cId="1709531596" sldId="770"/>
            <ac:spMk id="2" creationId="{49510D9F-7498-4603-98A7-A6DB1EDD560E}"/>
          </ac:spMkLst>
        </pc:spChg>
        <pc:spChg chg="mod">
          <ac:chgData name="Alfred Asterjadhi" userId="39de57b9-85c0-4fd1-aaac-8ca2b6560ad0" providerId="ADAL" clId="{FDB479F4-74BA-4CDD-9500-19B0337B71F0}" dt="2022-04-13T16:52:50.021" v="7755" actId="20577"/>
          <ac:spMkLst>
            <pc:docMk/>
            <pc:sldMk cId="1709531596" sldId="770"/>
            <ac:spMk id="3" creationId="{93EB16D6-11CB-4092-9D44-C889CC5233EA}"/>
          </ac:spMkLst>
        </pc:spChg>
        <pc:spChg chg="mod">
          <ac:chgData name="Alfred Asterjadhi" userId="39de57b9-85c0-4fd1-aaac-8ca2b6560ad0" providerId="ADAL" clId="{FDB479F4-74BA-4CDD-9500-19B0337B71F0}" dt="2022-04-26T17:26:34.217" v="11206"/>
          <ac:spMkLst>
            <pc:docMk/>
            <pc:sldMk cId="1709531596" sldId="770"/>
            <ac:spMk id="6" creationId="{536B0377-C8E2-442F-A310-3A1EE7A7D0C0}"/>
          </ac:spMkLst>
        </pc:spChg>
      </pc:sldChg>
      <pc:sldChg chg="addSp delSp modSp add mod">
        <pc:chgData name="Alfred Asterjadhi" userId="39de57b9-85c0-4fd1-aaac-8ca2b6560ad0" providerId="ADAL" clId="{FDB479F4-74BA-4CDD-9500-19B0337B71F0}" dt="2022-04-26T17:26:36.010" v="11207"/>
        <pc:sldMkLst>
          <pc:docMk/>
          <pc:sldMk cId="3198281512" sldId="771"/>
        </pc:sldMkLst>
        <pc:spChg chg="mod">
          <ac:chgData name="Alfred Asterjadhi" userId="39de57b9-85c0-4fd1-aaac-8ca2b6560ad0" providerId="ADAL" clId="{FDB479F4-74BA-4CDD-9500-19B0337B71F0}" dt="2022-04-12T16:49:47.451" v="6824" actId="20577"/>
          <ac:spMkLst>
            <pc:docMk/>
            <pc:sldMk cId="3198281512" sldId="771"/>
            <ac:spMk id="2" creationId="{49510D9F-7498-4603-98A7-A6DB1EDD560E}"/>
          </ac:spMkLst>
        </pc:spChg>
        <pc:spChg chg="mod">
          <ac:chgData name="Alfred Asterjadhi" userId="39de57b9-85c0-4fd1-aaac-8ca2b6560ad0" providerId="ADAL" clId="{FDB479F4-74BA-4CDD-9500-19B0337B71F0}" dt="2022-04-13T15:05:06.917" v="7285" actId="20577"/>
          <ac:spMkLst>
            <pc:docMk/>
            <pc:sldMk cId="3198281512" sldId="771"/>
            <ac:spMk id="3" creationId="{93EB16D6-11CB-4092-9D44-C889CC5233EA}"/>
          </ac:spMkLst>
        </pc:spChg>
        <pc:spChg chg="mod">
          <ac:chgData name="Alfred Asterjadhi" userId="39de57b9-85c0-4fd1-aaac-8ca2b6560ad0" providerId="ADAL" clId="{FDB479F4-74BA-4CDD-9500-19B0337B71F0}" dt="2022-04-26T17:26:36.010" v="11207"/>
          <ac:spMkLst>
            <pc:docMk/>
            <pc:sldMk cId="3198281512" sldId="771"/>
            <ac:spMk id="6" creationId="{536B0377-C8E2-442F-A310-3A1EE7A7D0C0}"/>
          </ac:spMkLst>
        </pc:spChg>
        <pc:graphicFrameChg chg="add del mod">
          <ac:chgData name="Alfred Asterjadhi" userId="39de57b9-85c0-4fd1-aaac-8ca2b6560ad0" providerId="ADAL" clId="{FDB479F4-74BA-4CDD-9500-19B0337B71F0}" dt="2022-03-25T02:00:24.825" v="3125"/>
          <ac:graphicFrameMkLst>
            <pc:docMk/>
            <pc:sldMk cId="3198281512" sldId="771"/>
            <ac:graphicFrameMk id="7" creationId="{44EAF9D0-690D-488C-BCB3-3ACA2AB1E72C}"/>
          </ac:graphicFrameMkLst>
        </pc:graphicFrameChg>
      </pc:sldChg>
      <pc:sldChg chg="modSp add mod">
        <pc:chgData name="Alfred Asterjadhi" userId="39de57b9-85c0-4fd1-aaac-8ca2b6560ad0" providerId="ADAL" clId="{FDB479F4-74BA-4CDD-9500-19B0337B71F0}" dt="2022-04-26T17:26:37.882" v="11208"/>
        <pc:sldMkLst>
          <pc:docMk/>
          <pc:sldMk cId="1453109721" sldId="772"/>
        </pc:sldMkLst>
        <pc:spChg chg="mod">
          <ac:chgData name="Alfred Asterjadhi" userId="39de57b9-85c0-4fd1-aaac-8ca2b6560ad0" providerId="ADAL" clId="{FDB479F4-74BA-4CDD-9500-19B0337B71F0}" dt="2022-04-12T16:49:57.936" v="6826" actId="20577"/>
          <ac:spMkLst>
            <pc:docMk/>
            <pc:sldMk cId="1453109721" sldId="772"/>
            <ac:spMk id="2" creationId="{49510D9F-7498-4603-98A7-A6DB1EDD560E}"/>
          </ac:spMkLst>
        </pc:spChg>
        <pc:spChg chg="mod">
          <ac:chgData name="Alfred Asterjadhi" userId="39de57b9-85c0-4fd1-aaac-8ca2b6560ad0" providerId="ADAL" clId="{FDB479F4-74BA-4CDD-9500-19B0337B71F0}" dt="2022-04-13T15:07:12.606" v="7326"/>
          <ac:spMkLst>
            <pc:docMk/>
            <pc:sldMk cId="1453109721" sldId="772"/>
            <ac:spMk id="3" creationId="{93EB16D6-11CB-4092-9D44-C889CC5233EA}"/>
          </ac:spMkLst>
        </pc:spChg>
        <pc:spChg chg="mod">
          <ac:chgData name="Alfred Asterjadhi" userId="39de57b9-85c0-4fd1-aaac-8ca2b6560ad0" providerId="ADAL" clId="{FDB479F4-74BA-4CDD-9500-19B0337B71F0}" dt="2022-04-26T17:26:37.882" v="11208"/>
          <ac:spMkLst>
            <pc:docMk/>
            <pc:sldMk cId="1453109721" sldId="772"/>
            <ac:spMk id="6" creationId="{536B0377-C8E2-442F-A310-3A1EE7A7D0C0}"/>
          </ac:spMkLst>
        </pc:spChg>
      </pc:sldChg>
      <pc:sldChg chg="modSp add mod">
        <pc:chgData name="Alfred Asterjadhi" userId="39de57b9-85c0-4fd1-aaac-8ca2b6560ad0" providerId="ADAL" clId="{FDB479F4-74BA-4CDD-9500-19B0337B71F0}" dt="2022-04-26T17:26:25.810" v="11202"/>
        <pc:sldMkLst>
          <pc:docMk/>
          <pc:sldMk cId="2320054578" sldId="773"/>
        </pc:sldMkLst>
        <pc:spChg chg="mod">
          <ac:chgData name="Alfred Asterjadhi" userId="39de57b9-85c0-4fd1-aaac-8ca2b6560ad0" providerId="ADAL" clId="{FDB479F4-74BA-4CDD-9500-19B0337B71F0}" dt="2022-03-29T16:51:30.508" v="3714" actId="20577"/>
          <ac:spMkLst>
            <pc:docMk/>
            <pc:sldMk cId="2320054578" sldId="773"/>
            <ac:spMk id="2" creationId="{12372A2F-8025-42D4-B5ED-6E7667DF00C8}"/>
          </ac:spMkLst>
        </pc:spChg>
        <pc:spChg chg="mod">
          <ac:chgData name="Alfred Asterjadhi" userId="39de57b9-85c0-4fd1-aaac-8ca2b6560ad0" providerId="ADAL" clId="{FDB479F4-74BA-4CDD-9500-19B0337B71F0}" dt="2022-04-26T17:26:25.810" v="11202"/>
          <ac:spMkLst>
            <pc:docMk/>
            <pc:sldMk cId="2320054578" sldId="773"/>
            <ac:spMk id="6" creationId="{B63EF7E7-1362-4206-B209-115D49A6AA5A}"/>
          </ac:spMkLst>
        </pc:spChg>
        <pc:spChg chg="mod">
          <ac:chgData name="Alfred Asterjadhi" userId="39de57b9-85c0-4fd1-aaac-8ca2b6560ad0" providerId="ADAL" clId="{FDB479F4-74BA-4CDD-9500-19B0337B71F0}" dt="2022-04-13T14:56:39.439" v="7105"/>
          <ac:spMkLst>
            <pc:docMk/>
            <pc:sldMk cId="2320054578" sldId="773"/>
            <ac:spMk id="10" creationId="{99A414B4-2CCE-47B7-A036-CF3630BA2538}"/>
          </ac:spMkLst>
        </pc:spChg>
      </pc:sldChg>
      <pc:sldChg chg="new del">
        <pc:chgData name="Alfred Asterjadhi" userId="39de57b9-85c0-4fd1-aaac-8ca2b6560ad0" providerId="ADAL" clId="{FDB479F4-74BA-4CDD-9500-19B0337B71F0}" dt="2022-03-30T16:46:31.839" v="3967" actId="47"/>
        <pc:sldMkLst>
          <pc:docMk/>
          <pc:sldMk cId="2265838617" sldId="774"/>
        </pc:sldMkLst>
      </pc:sldChg>
      <pc:sldChg chg="addSp delSp modSp add mod">
        <pc:chgData name="Alfred Asterjadhi" userId="39de57b9-85c0-4fd1-aaac-8ca2b6560ad0" providerId="ADAL" clId="{FDB479F4-74BA-4CDD-9500-19B0337B71F0}" dt="2022-04-26T17:26:39.704" v="11209"/>
        <pc:sldMkLst>
          <pc:docMk/>
          <pc:sldMk cId="491324814" sldId="775"/>
        </pc:sldMkLst>
        <pc:spChg chg="mod">
          <ac:chgData name="Alfred Asterjadhi" userId="39de57b9-85c0-4fd1-aaac-8ca2b6560ad0" providerId="ADAL" clId="{FDB479F4-74BA-4CDD-9500-19B0337B71F0}" dt="2022-04-12T16:52:42.494" v="6856" actId="20577"/>
          <ac:spMkLst>
            <pc:docMk/>
            <pc:sldMk cId="491324814" sldId="775"/>
            <ac:spMk id="2" creationId="{49510D9F-7498-4603-98A7-A6DB1EDD560E}"/>
          </ac:spMkLst>
        </pc:spChg>
        <pc:spChg chg="mod">
          <ac:chgData name="Alfred Asterjadhi" userId="39de57b9-85c0-4fd1-aaac-8ca2b6560ad0" providerId="ADAL" clId="{FDB479F4-74BA-4CDD-9500-19B0337B71F0}" dt="2022-04-13T15:11:29.743" v="7360" actId="20577"/>
          <ac:spMkLst>
            <pc:docMk/>
            <pc:sldMk cId="491324814" sldId="775"/>
            <ac:spMk id="3" creationId="{93EB16D6-11CB-4092-9D44-C889CC5233EA}"/>
          </ac:spMkLst>
        </pc:spChg>
        <pc:spChg chg="mod">
          <ac:chgData name="Alfred Asterjadhi" userId="39de57b9-85c0-4fd1-aaac-8ca2b6560ad0" providerId="ADAL" clId="{FDB479F4-74BA-4CDD-9500-19B0337B71F0}" dt="2022-04-26T17:26:39.704" v="11209"/>
          <ac:spMkLst>
            <pc:docMk/>
            <pc:sldMk cId="491324814" sldId="775"/>
            <ac:spMk id="6" creationId="{536B0377-C8E2-442F-A310-3A1EE7A7D0C0}"/>
          </ac:spMkLst>
        </pc:spChg>
        <pc:graphicFrameChg chg="add del mod">
          <ac:chgData name="Alfred Asterjadhi" userId="39de57b9-85c0-4fd1-aaac-8ca2b6560ad0" providerId="ADAL" clId="{FDB479F4-74BA-4CDD-9500-19B0337B71F0}" dt="2022-03-30T17:13:54.785" v="4221"/>
          <ac:graphicFrameMkLst>
            <pc:docMk/>
            <pc:sldMk cId="491324814" sldId="775"/>
            <ac:graphicFrameMk id="7" creationId="{102D2D37-E749-43C6-9D61-1D13FECA46CE}"/>
          </ac:graphicFrameMkLst>
        </pc:graphicFrameChg>
        <pc:graphicFrameChg chg="add del mod">
          <ac:chgData name="Alfred Asterjadhi" userId="39de57b9-85c0-4fd1-aaac-8ca2b6560ad0" providerId="ADAL" clId="{FDB479F4-74BA-4CDD-9500-19B0337B71F0}" dt="2022-03-30T18:36:41.931" v="4848"/>
          <ac:graphicFrameMkLst>
            <pc:docMk/>
            <pc:sldMk cId="491324814" sldId="775"/>
            <ac:graphicFrameMk id="8" creationId="{6FE81110-2881-4504-AB04-4A346B5FE85B}"/>
          </ac:graphicFrameMkLst>
        </pc:graphicFrameChg>
        <pc:graphicFrameChg chg="add del mod">
          <ac:chgData name="Alfred Asterjadhi" userId="39de57b9-85c0-4fd1-aaac-8ca2b6560ad0" providerId="ADAL" clId="{FDB479F4-74BA-4CDD-9500-19B0337B71F0}" dt="2022-03-30T18:38:28.199" v="4874"/>
          <ac:graphicFrameMkLst>
            <pc:docMk/>
            <pc:sldMk cId="491324814" sldId="775"/>
            <ac:graphicFrameMk id="9" creationId="{3046D96B-BE18-48AE-888C-D72910DDF525}"/>
          </ac:graphicFrameMkLst>
        </pc:graphicFrameChg>
        <pc:graphicFrameChg chg="add del mod">
          <ac:chgData name="Alfred Asterjadhi" userId="39de57b9-85c0-4fd1-aaac-8ca2b6560ad0" providerId="ADAL" clId="{FDB479F4-74BA-4CDD-9500-19B0337B71F0}" dt="2022-03-30T18:40:33.989" v="4921"/>
          <ac:graphicFrameMkLst>
            <pc:docMk/>
            <pc:sldMk cId="491324814" sldId="775"/>
            <ac:graphicFrameMk id="10" creationId="{A7BD8C7E-A250-4EED-947E-091D0A73E210}"/>
          </ac:graphicFrameMkLst>
        </pc:graphicFrameChg>
      </pc:sldChg>
      <pc:sldChg chg="modSp add mod">
        <pc:chgData name="Alfred Asterjadhi" userId="39de57b9-85c0-4fd1-aaac-8ca2b6560ad0" providerId="ADAL" clId="{FDB479F4-74BA-4CDD-9500-19B0337B71F0}" dt="2022-04-26T17:26:27.739" v="11203"/>
        <pc:sldMkLst>
          <pc:docMk/>
          <pc:sldMk cId="1853217536" sldId="776"/>
        </pc:sldMkLst>
        <pc:spChg chg="mod">
          <ac:chgData name="Alfred Asterjadhi" userId="39de57b9-85c0-4fd1-aaac-8ca2b6560ad0" providerId="ADAL" clId="{FDB479F4-74BA-4CDD-9500-19B0337B71F0}" dt="2022-03-31T15:13:54.187" v="5617" actId="207"/>
          <ac:spMkLst>
            <pc:docMk/>
            <pc:sldMk cId="1853217536" sldId="776"/>
            <ac:spMk id="2" creationId="{12372A2F-8025-42D4-B5ED-6E7667DF00C8}"/>
          </ac:spMkLst>
        </pc:spChg>
        <pc:spChg chg="mod">
          <ac:chgData name="Alfred Asterjadhi" userId="39de57b9-85c0-4fd1-aaac-8ca2b6560ad0" providerId="ADAL" clId="{FDB479F4-74BA-4CDD-9500-19B0337B71F0}" dt="2022-04-26T17:26:27.739" v="11203"/>
          <ac:spMkLst>
            <pc:docMk/>
            <pc:sldMk cId="1853217536" sldId="776"/>
            <ac:spMk id="6" creationId="{B63EF7E7-1362-4206-B209-115D49A6AA5A}"/>
          </ac:spMkLst>
        </pc:spChg>
        <pc:spChg chg="mod">
          <ac:chgData name="Alfred Asterjadhi" userId="39de57b9-85c0-4fd1-aaac-8ca2b6560ad0" providerId="ADAL" clId="{FDB479F4-74BA-4CDD-9500-19B0337B71F0}" dt="2022-04-13T14:57:44.811" v="7143" actId="20577"/>
          <ac:spMkLst>
            <pc:docMk/>
            <pc:sldMk cId="1853217536" sldId="776"/>
            <ac:spMk id="10" creationId="{99A414B4-2CCE-47B7-A036-CF3630BA2538}"/>
          </ac:spMkLst>
        </pc:spChg>
      </pc:sldChg>
      <pc:sldChg chg="modSp new del mod">
        <pc:chgData name="Alfred Asterjadhi" userId="39de57b9-85c0-4fd1-aaac-8ca2b6560ad0" providerId="ADAL" clId="{FDB479F4-74BA-4CDD-9500-19B0337B71F0}" dt="2022-04-12T01:57:28.778" v="6737" actId="47"/>
        <pc:sldMkLst>
          <pc:docMk/>
          <pc:sldMk cId="1778784125" sldId="777"/>
        </pc:sldMkLst>
        <pc:spChg chg="mod">
          <ac:chgData name="Alfred Asterjadhi" userId="39de57b9-85c0-4fd1-aaac-8ca2b6560ad0" providerId="ADAL" clId="{FDB479F4-74BA-4CDD-9500-19B0337B71F0}" dt="2022-04-06T16:27:49.981" v="5734" actId="20577"/>
          <ac:spMkLst>
            <pc:docMk/>
            <pc:sldMk cId="1778784125" sldId="777"/>
            <ac:spMk id="2" creationId="{07272060-6211-4F17-A9ED-AE61F1FD2529}"/>
          </ac:spMkLst>
        </pc:spChg>
        <pc:spChg chg="mod">
          <ac:chgData name="Alfred Asterjadhi" userId="39de57b9-85c0-4fd1-aaac-8ca2b6560ad0" providerId="ADAL" clId="{FDB479F4-74BA-4CDD-9500-19B0337B71F0}" dt="2022-04-10T01:55:04.681" v="6129" actId="6549"/>
          <ac:spMkLst>
            <pc:docMk/>
            <pc:sldMk cId="1778784125" sldId="777"/>
            <ac:spMk id="3" creationId="{A422DFD1-B92D-4153-84B3-E4655916B343}"/>
          </ac:spMkLst>
        </pc:spChg>
      </pc:sldChg>
      <pc:sldChg chg="new del">
        <pc:chgData name="Alfred Asterjadhi" userId="39de57b9-85c0-4fd1-aaac-8ca2b6560ad0" providerId="ADAL" clId="{FDB479F4-74BA-4CDD-9500-19B0337B71F0}" dt="2022-04-15T19:28:21.090" v="10077" actId="47"/>
        <pc:sldMkLst>
          <pc:docMk/>
          <pc:sldMk cId="1794995478" sldId="778"/>
        </pc:sldMkLst>
      </pc:sldChg>
      <pc:sldChg chg="modSp add mod">
        <pc:chgData name="Alfred Asterjadhi" userId="39de57b9-85c0-4fd1-aaac-8ca2b6560ad0" providerId="ADAL" clId="{FDB479F4-74BA-4CDD-9500-19B0337B71F0}" dt="2022-04-26T17:26:56.922" v="11217"/>
        <pc:sldMkLst>
          <pc:docMk/>
          <pc:sldMk cId="3214920641" sldId="779"/>
        </pc:sldMkLst>
        <pc:spChg chg="mod">
          <ac:chgData name="Alfred Asterjadhi" userId="39de57b9-85c0-4fd1-aaac-8ca2b6560ad0" providerId="ADAL" clId="{FDB479F4-74BA-4CDD-9500-19B0337B71F0}" dt="2022-04-26T17:26:56.922" v="11217"/>
          <ac:spMkLst>
            <pc:docMk/>
            <pc:sldMk cId="3214920641" sldId="779"/>
            <ac:spMk id="6" creationId="{7488035E-BDAD-477C-AA55-E8989C4B7B8C}"/>
          </ac:spMkLst>
        </pc:spChg>
        <pc:spChg chg="mod">
          <ac:chgData name="Alfred Asterjadhi" userId="39de57b9-85c0-4fd1-aaac-8ca2b6560ad0" providerId="ADAL" clId="{FDB479F4-74BA-4CDD-9500-19B0337B71F0}" dt="2022-04-07T16:36:20.304" v="5952" actId="20577"/>
          <ac:spMkLst>
            <pc:docMk/>
            <pc:sldMk cId="3214920641" sldId="779"/>
            <ac:spMk id="7" creationId="{3126AA10-DC1C-4E34-80DA-B427588F2BD9}"/>
          </ac:spMkLst>
        </pc:spChg>
      </pc:sldChg>
      <pc:sldChg chg="modSp add mod">
        <pc:chgData name="Alfred Asterjadhi" userId="39de57b9-85c0-4fd1-aaac-8ca2b6560ad0" providerId="ADAL" clId="{FDB479F4-74BA-4CDD-9500-19B0337B71F0}" dt="2022-04-27T15:04:04.478" v="11403"/>
        <pc:sldMkLst>
          <pc:docMk/>
          <pc:sldMk cId="1408533369" sldId="780"/>
        </pc:sldMkLst>
        <pc:spChg chg="mod">
          <ac:chgData name="Alfred Asterjadhi" userId="39de57b9-85c0-4fd1-aaac-8ca2b6560ad0" providerId="ADAL" clId="{FDB479F4-74BA-4CDD-9500-19B0337B71F0}" dt="2022-04-15T18:01:08.889" v="9023" actId="20577"/>
          <ac:spMkLst>
            <pc:docMk/>
            <pc:sldMk cId="1408533369" sldId="780"/>
            <ac:spMk id="2" creationId="{12372A2F-8025-42D4-B5ED-6E7667DF00C8}"/>
          </ac:spMkLst>
        </pc:spChg>
        <pc:spChg chg="mod">
          <ac:chgData name="Alfred Asterjadhi" userId="39de57b9-85c0-4fd1-aaac-8ca2b6560ad0" providerId="ADAL" clId="{FDB479F4-74BA-4CDD-9500-19B0337B71F0}" dt="2022-04-26T17:26:59.143" v="11218"/>
          <ac:spMkLst>
            <pc:docMk/>
            <pc:sldMk cId="1408533369" sldId="780"/>
            <ac:spMk id="6" creationId="{B63EF7E7-1362-4206-B209-115D49A6AA5A}"/>
          </ac:spMkLst>
        </pc:spChg>
        <pc:spChg chg="mod">
          <ac:chgData name="Alfred Asterjadhi" userId="39de57b9-85c0-4fd1-aaac-8ca2b6560ad0" providerId="ADAL" clId="{FDB479F4-74BA-4CDD-9500-19B0337B71F0}" dt="2022-04-27T15:04:04.478" v="11403"/>
          <ac:spMkLst>
            <pc:docMk/>
            <pc:sldMk cId="1408533369" sldId="780"/>
            <ac:spMk id="10" creationId="{99A414B4-2CCE-47B7-A036-CF3630BA2538}"/>
          </ac:spMkLst>
        </pc:spChg>
      </pc:sldChg>
      <pc:sldChg chg="modSp add mod">
        <pc:chgData name="Alfred Asterjadhi" userId="39de57b9-85c0-4fd1-aaac-8ca2b6560ad0" providerId="ADAL" clId="{FDB479F4-74BA-4CDD-9500-19B0337B71F0}" dt="2022-04-27T15:07:32.804" v="11475"/>
        <pc:sldMkLst>
          <pc:docMk/>
          <pc:sldMk cId="465819219" sldId="781"/>
        </pc:sldMkLst>
        <pc:spChg chg="mod">
          <ac:chgData name="Alfred Asterjadhi" userId="39de57b9-85c0-4fd1-aaac-8ca2b6560ad0" providerId="ADAL" clId="{FDB479F4-74BA-4CDD-9500-19B0337B71F0}" dt="2022-04-15T18:01:19.244" v="9029" actId="20577"/>
          <ac:spMkLst>
            <pc:docMk/>
            <pc:sldMk cId="465819219" sldId="781"/>
            <ac:spMk id="2" creationId="{12372A2F-8025-42D4-B5ED-6E7667DF00C8}"/>
          </ac:spMkLst>
        </pc:spChg>
        <pc:spChg chg="mod">
          <ac:chgData name="Alfred Asterjadhi" userId="39de57b9-85c0-4fd1-aaac-8ca2b6560ad0" providerId="ADAL" clId="{FDB479F4-74BA-4CDD-9500-19B0337B71F0}" dt="2022-04-26T17:27:02.904" v="11220"/>
          <ac:spMkLst>
            <pc:docMk/>
            <pc:sldMk cId="465819219" sldId="781"/>
            <ac:spMk id="6" creationId="{B63EF7E7-1362-4206-B209-115D49A6AA5A}"/>
          </ac:spMkLst>
        </pc:spChg>
        <pc:spChg chg="mod">
          <ac:chgData name="Alfred Asterjadhi" userId="39de57b9-85c0-4fd1-aaac-8ca2b6560ad0" providerId="ADAL" clId="{FDB479F4-74BA-4CDD-9500-19B0337B71F0}" dt="2022-04-27T15:07:32.804" v="11475"/>
          <ac:spMkLst>
            <pc:docMk/>
            <pc:sldMk cId="465819219" sldId="781"/>
            <ac:spMk id="10" creationId="{99A414B4-2CCE-47B7-A036-CF3630BA2538}"/>
          </ac:spMkLst>
        </pc:spChg>
      </pc:sldChg>
      <pc:sldChg chg="modSp add del mod">
        <pc:chgData name="Alfred Asterjadhi" userId="39de57b9-85c0-4fd1-aaac-8ca2b6560ad0" providerId="ADAL" clId="{FDB479F4-74BA-4CDD-9500-19B0337B71F0}" dt="2022-04-26T17:26:41.689" v="11210"/>
        <pc:sldMkLst>
          <pc:docMk/>
          <pc:sldMk cId="2118368711" sldId="782"/>
        </pc:sldMkLst>
        <pc:spChg chg="mod">
          <ac:chgData name="Alfred Asterjadhi" userId="39de57b9-85c0-4fd1-aaac-8ca2b6560ad0" providerId="ADAL" clId="{FDB479F4-74BA-4CDD-9500-19B0337B71F0}" dt="2022-04-12T16:52:47.135" v="6857" actId="20577"/>
          <ac:spMkLst>
            <pc:docMk/>
            <pc:sldMk cId="2118368711" sldId="782"/>
            <ac:spMk id="2" creationId="{07272060-6211-4F17-A9ED-AE61F1FD2529}"/>
          </ac:spMkLst>
        </pc:spChg>
        <pc:spChg chg="mod">
          <ac:chgData name="Alfred Asterjadhi" userId="39de57b9-85c0-4fd1-aaac-8ca2b6560ad0" providerId="ADAL" clId="{FDB479F4-74BA-4CDD-9500-19B0337B71F0}" dt="2022-04-26T17:20:51.707" v="11153" actId="20577"/>
          <ac:spMkLst>
            <pc:docMk/>
            <pc:sldMk cId="2118368711" sldId="782"/>
            <ac:spMk id="3" creationId="{A422DFD1-B92D-4153-84B3-E4655916B343}"/>
          </ac:spMkLst>
        </pc:spChg>
        <pc:spChg chg="mod">
          <ac:chgData name="Alfred Asterjadhi" userId="39de57b9-85c0-4fd1-aaac-8ca2b6560ad0" providerId="ADAL" clId="{FDB479F4-74BA-4CDD-9500-19B0337B71F0}" dt="2022-04-26T17:26:41.689" v="11210"/>
          <ac:spMkLst>
            <pc:docMk/>
            <pc:sldMk cId="2118368711" sldId="782"/>
            <ac:spMk id="6" creationId="{3990FB49-56D6-4B29-8E43-2C64D8B8D400}"/>
          </ac:spMkLst>
        </pc:spChg>
      </pc:sldChg>
      <pc:sldChg chg="modSp add del mod">
        <pc:chgData name="Alfred Asterjadhi" userId="39de57b9-85c0-4fd1-aaac-8ca2b6560ad0" providerId="ADAL" clId="{FDB479F4-74BA-4CDD-9500-19B0337B71F0}" dt="2022-04-10T01:58:12.676" v="6283" actId="47"/>
        <pc:sldMkLst>
          <pc:docMk/>
          <pc:sldMk cId="907088695" sldId="783"/>
        </pc:sldMkLst>
        <pc:spChg chg="mod">
          <ac:chgData name="Alfred Asterjadhi" userId="39de57b9-85c0-4fd1-aaac-8ca2b6560ad0" providerId="ADAL" clId="{FDB479F4-74BA-4CDD-9500-19B0337B71F0}" dt="2022-04-10T01:58:02.499" v="6282" actId="20577"/>
          <ac:spMkLst>
            <pc:docMk/>
            <pc:sldMk cId="907088695" sldId="783"/>
            <ac:spMk id="2" creationId="{07272060-6211-4F17-A9ED-AE61F1FD2529}"/>
          </ac:spMkLst>
        </pc:spChg>
      </pc:sldChg>
      <pc:sldChg chg="modSp new mod">
        <pc:chgData name="Alfred Asterjadhi" userId="39de57b9-85c0-4fd1-aaac-8ca2b6560ad0" providerId="ADAL" clId="{FDB479F4-74BA-4CDD-9500-19B0337B71F0}" dt="2022-04-26T17:26:43.626" v="11211"/>
        <pc:sldMkLst>
          <pc:docMk/>
          <pc:sldMk cId="2265090622" sldId="783"/>
        </pc:sldMkLst>
        <pc:spChg chg="mod">
          <ac:chgData name="Alfred Asterjadhi" userId="39de57b9-85c0-4fd1-aaac-8ca2b6560ad0" providerId="ADAL" clId="{FDB479F4-74BA-4CDD-9500-19B0337B71F0}" dt="2022-04-15T18:00:09.011" v="9016" actId="13926"/>
          <ac:spMkLst>
            <pc:docMk/>
            <pc:sldMk cId="2265090622" sldId="783"/>
            <ac:spMk id="2" creationId="{DDF78CE8-C80C-4DE6-8DDD-AFA792511CF9}"/>
          </ac:spMkLst>
        </pc:spChg>
        <pc:spChg chg="mod">
          <ac:chgData name="Alfred Asterjadhi" userId="39de57b9-85c0-4fd1-aaac-8ca2b6560ad0" providerId="ADAL" clId="{FDB479F4-74BA-4CDD-9500-19B0337B71F0}" dt="2022-04-15T18:00:49.816" v="9020" actId="403"/>
          <ac:spMkLst>
            <pc:docMk/>
            <pc:sldMk cId="2265090622" sldId="783"/>
            <ac:spMk id="3" creationId="{3917E3A2-65E2-43CC-8703-41CD0178EDA4}"/>
          </ac:spMkLst>
        </pc:spChg>
        <pc:spChg chg="mod">
          <ac:chgData name="Alfred Asterjadhi" userId="39de57b9-85c0-4fd1-aaac-8ca2b6560ad0" providerId="ADAL" clId="{FDB479F4-74BA-4CDD-9500-19B0337B71F0}" dt="2022-04-26T17:26:43.626" v="11211"/>
          <ac:spMkLst>
            <pc:docMk/>
            <pc:sldMk cId="2265090622" sldId="783"/>
            <ac:spMk id="6" creationId="{28014BC8-455B-416B-8213-5B71197E7937}"/>
          </ac:spMkLst>
        </pc:spChg>
      </pc:sldChg>
      <pc:sldChg chg="modSp add mod">
        <pc:chgData name="Alfred Asterjadhi" userId="39de57b9-85c0-4fd1-aaac-8ca2b6560ad0" providerId="ADAL" clId="{FDB479F4-74BA-4CDD-9500-19B0337B71F0}" dt="2022-04-26T17:26:45.794" v="11212"/>
        <pc:sldMkLst>
          <pc:docMk/>
          <pc:sldMk cId="658012196" sldId="784"/>
        </pc:sldMkLst>
        <pc:spChg chg="mod">
          <ac:chgData name="Alfred Asterjadhi" userId="39de57b9-85c0-4fd1-aaac-8ca2b6560ad0" providerId="ADAL" clId="{FDB479F4-74BA-4CDD-9500-19B0337B71F0}" dt="2022-04-12T16:52:54.982" v="6859" actId="20577"/>
          <ac:spMkLst>
            <pc:docMk/>
            <pc:sldMk cId="658012196" sldId="784"/>
            <ac:spMk id="2" creationId="{DDF78CE8-C80C-4DE6-8DDD-AFA792511CF9}"/>
          </ac:spMkLst>
        </pc:spChg>
        <pc:spChg chg="mod">
          <ac:chgData name="Alfred Asterjadhi" userId="39de57b9-85c0-4fd1-aaac-8ca2b6560ad0" providerId="ADAL" clId="{FDB479F4-74BA-4CDD-9500-19B0337B71F0}" dt="2022-04-26T17:22:41.641" v="11192" actId="20577"/>
          <ac:spMkLst>
            <pc:docMk/>
            <pc:sldMk cId="658012196" sldId="784"/>
            <ac:spMk id="3" creationId="{3917E3A2-65E2-43CC-8703-41CD0178EDA4}"/>
          </ac:spMkLst>
        </pc:spChg>
        <pc:spChg chg="mod">
          <ac:chgData name="Alfred Asterjadhi" userId="39de57b9-85c0-4fd1-aaac-8ca2b6560ad0" providerId="ADAL" clId="{FDB479F4-74BA-4CDD-9500-19B0337B71F0}" dt="2022-04-26T17:26:45.794" v="11212"/>
          <ac:spMkLst>
            <pc:docMk/>
            <pc:sldMk cId="658012196" sldId="784"/>
            <ac:spMk id="6" creationId="{28014BC8-455B-416B-8213-5B71197E7937}"/>
          </ac:spMkLst>
        </pc:spChg>
      </pc:sldChg>
      <pc:sldChg chg="modSp add mod">
        <pc:chgData name="Alfred Asterjadhi" userId="39de57b9-85c0-4fd1-aaac-8ca2b6560ad0" providerId="ADAL" clId="{FDB479F4-74BA-4CDD-9500-19B0337B71F0}" dt="2022-04-26T17:26:48.511" v="11213"/>
        <pc:sldMkLst>
          <pc:docMk/>
          <pc:sldMk cId="4177694835" sldId="785"/>
        </pc:sldMkLst>
        <pc:spChg chg="mod">
          <ac:chgData name="Alfred Asterjadhi" userId="39de57b9-85c0-4fd1-aaac-8ca2b6560ad0" providerId="ADAL" clId="{FDB479F4-74BA-4CDD-9500-19B0337B71F0}" dt="2022-04-15T18:00:04.548" v="9015" actId="13926"/>
          <ac:spMkLst>
            <pc:docMk/>
            <pc:sldMk cId="4177694835" sldId="785"/>
            <ac:spMk id="2" creationId="{DDF78CE8-C80C-4DE6-8DDD-AFA792511CF9}"/>
          </ac:spMkLst>
        </pc:spChg>
        <pc:spChg chg="mod">
          <ac:chgData name="Alfred Asterjadhi" userId="39de57b9-85c0-4fd1-aaac-8ca2b6560ad0" providerId="ADAL" clId="{FDB479F4-74BA-4CDD-9500-19B0337B71F0}" dt="2022-04-15T18:00:38.585" v="9017" actId="20577"/>
          <ac:spMkLst>
            <pc:docMk/>
            <pc:sldMk cId="4177694835" sldId="785"/>
            <ac:spMk id="3" creationId="{3917E3A2-65E2-43CC-8703-41CD0178EDA4}"/>
          </ac:spMkLst>
        </pc:spChg>
        <pc:spChg chg="mod">
          <ac:chgData name="Alfred Asterjadhi" userId="39de57b9-85c0-4fd1-aaac-8ca2b6560ad0" providerId="ADAL" clId="{FDB479F4-74BA-4CDD-9500-19B0337B71F0}" dt="2022-04-26T17:26:48.511" v="11213"/>
          <ac:spMkLst>
            <pc:docMk/>
            <pc:sldMk cId="4177694835" sldId="785"/>
            <ac:spMk id="6" creationId="{28014BC8-455B-416B-8213-5B71197E7937}"/>
          </ac:spMkLst>
        </pc:spChg>
      </pc:sldChg>
      <pc:sldChg chg="modSp add del mod">
        <pc:chgData name="Alfred Asterjadhi" userId="39de57b9-85c0-4fd1-aaac-8ca2b6560ad0" providerId="ADAL" clId="{FDB479F4-74BA-4CDD-9500-19B0337B71F0}" dt="2022-04-12T17:12:00.087" v="6969" actId="47"/>
        <pc:sldMkLst>
          <pc:docMk/>
          <pc:sldMk cId="3150615892" sldId="786"/>
        </pc:sldMkLst>
        <pc:spChg chg="mod">
          <ac:chgData name="Alfred Asterjadhi" userId="39de57b9-85c0-4fd1-aaac-8ca2b6560ad0" providerId="ADAL" clId="{FDB479F4-74BA-4CDD-9500-19B0337B71F0}" dt="2022-04-12T16:53:03.502" v="6862" actId="20577"/>
          <ac:spMkLst>
            <pc:docMk/>
            <pc:sldMk cId="3150615892" sldId="786"/>
            <ac:spMk id="2" creationId="{DDF78CE8-C80C-4DE6-8DDD-AFA792511CF9}"/>
          </ac:spMkLst>
        </pc:spChg>
        <pc:spChg chg="mod">
          <ac:chgData name="Alfred Asterjadhi" userId="39de57b9-85c0-4fd1-aaac-8ca2b6560ad0" providerId="ADAL" clId="{FDB479F4-74BA-4CDD-9500-19B0337B71F0}" dt="2022-04-12T16:54:45.816" v="6888" actId="20577"/>
          <ac:spMkLst>
            <pc:docMk/>
            <pc:sldMk cId="3150615892" sldId="786"/>
            <ac:spMk id="3" creationId="{3917E3A2-65E2-43CC-8703-41CD0178EDA4}"/>
          </ac:spMkLst>
        </pc:spChg>
      </pc:sldChg>
      <pc:sldChg chg="modSp add mod">
        <pc:chgData name="Alfred Asterjadhi" userId="39de57b9-85c0-4fd1-aaac-8ca2b6560ad0" providerId="ADAL" clId="{FDB479F4-74BA-4CDD-9500-19B0337B71F0}" dt="2022-04-26T17:26:50.505" v="11214"/>
        <pc:sldMkLst>
          <pc:docMk/>
          <pc:sldMk cId="2790611914" sldId="787"/>
        </pc:sldMkLst>
        <pc:spChg chg="mod">
          <ac:chgData name="Alfred Asterjadhi" userId="39de57b9-85c0-4fd1-aaac-8ca2b6560ad0" providerId="ADAL" clId="{FDB479F4-74BA-4CDD-9500-19B0337B71F0}" dt="2022-04-15T18:00:01.105" v="9014" actId="13926"/>
          <ac:spMkLst>
            <pc:docMk/>
            <pc:sldMk cId="2790611914" sldId="787"/>
            <ac:spMk id="2" creationId="{DDF78CE8-C80C-4DE6-8DDD-AFA792511CF9}"/>
          </ac:spMkLst>
        </pc:spChg>
        <pc:spChg chg="mod">
          <ac:chgData name="Alfred Asterjadhi" userId="39de57b9-85c0-4fd1-aaac-8ca2b6560ad0" providerId="ADAL" clId="{FDB479F4-74BA-4CDD-9500-19B0337B71F0}" dt="2022-04-15T17:59:29.201" v="9004" actId="13926"/>
          <ac:spMkLst>
            <pc:docMk/>
            <pc:sldMk cId="2790611914" sldId="787"/>
            <ac:spMk id="3" creationId="{3917E3A2-65E2-43CC-8703-41CD0178EDA4}"/>
          </ac:spMkLst>
        </pc:spChg>
        <pc:spChg chg="mod">
          <ac:chgData name="Alfred Asterjadhi" userId="39de57b9-85c0-4fd1-aaac-8ca2b6560ad0" providerId="ADAL" clId="{FDB479F4-74BA-4CDD-9500-19B0337B71F0}" dt="2022-04-26T17:26:50.505" v="11214"/>
          <ac:spMkLst>
            <pc:docMk/>
            <pc:sldMk cId="2790611914" sldId="787"/>
            <ac:spMk id="6" creationId="{28014BC8-455B-416B-8213-5B71197E7937}"/>
          </ac:spMkLst>
        </pc:spChg>
      </pc:sldChg>
      <pc:sldChg chg="modSp new del mod">
        <pc:chgData name="Alfred Asterjadhi" userId="39de57b9-85c0-4fd1-aaac-8ca2b6560ad0" providerId="ADAL" clId="{FDB479F4-74BA-4CDD-9500-19B0337B71F0}" dt="2022-04-12T16:47:41.844" v="6786" actId="47"/>
        <pc:sldMkLst>
          <pc:docMk/>
          <pc:sldMk cId="439007780" sldId="788"/>
        </pc:sldMkLst>
        <pc:spChg chg="mod">
          <ac:chgData name="Alfred Asterjadhi" userId="39de57b9-85c0-4fd1-aaac-8ca2b6560ad0" providerId="ADAL" clId="{FDB479F4-74BA-4CDD-9500-19B0337B71F0}" dt="2022-04-12T16:47:36.800" v="6784"/>
          <ac:spMkLst>
            <pc:docMk/>
            <pc:sldMk cId="439007780" sldId="788"/>
            <ac:spMk id="3" creationId="{1B155077-96D8-49A7-8430-83A20D4BB4E7}"/>
          </ac:spMkLst>
        </pc:spChg>
      </pc:sldChg>
      <pc:sldChg chg="modSp add mod">
        <pc:chgData name="Alfred Asterjadhi" userId="39de57b9-85c0-4fd1-aaac-8ca2b6560ad0" providerId="ADAL" clId="{FDB479F4-74BA-4CDD-9500-19B0337B71F0}" dt="2022-04-26T17:26:52.287" v="11215"/>
        <pc:sldMkLst>
          <pc:docMk/>
          <pc:sldMk cId="2972187196" sldId="789"/>
        </pc:sldMkLst>
        <pc:spChg chg="mod">
          <ac:chgData name="Alfred Asterjadhi" userId="39de57b9-85c0-4fd1-aaac-8ca2b6560ad0" providerId="ADAL" clId="{FDB479F4-74BA-4CDD-9500-19B0337B71F0}" dt="2022-04-15T17:59:57.545" v="9013" actId="13926"/>
          <ac:spMkLst>
            <pc:docMk/>
            <pc:sldMk cId="2972187196" sldId="789"/>
            <ac:spMk id="2" creationId="{DDF78CE8-C80C-4DE6-8DDD-AFA792511CF9}"/>
          </ac:spMkLst>
        </pc:spChg>
        <pc:spChg chg="mod">
          <ac:chgData name="Alfred Asterjadhi" userId="39de57b9-85c0-4fd1-aaac-8ca2b6560ad0" providerId="ADAL" clId="{FDB479F4-74BA-4CDD-9500-19B0337B71F0}" dt="2022-04-15T17:59:41.526" v="9009" actId="13926"/>
          <ac:spMkLst>
            <pc:docMk/>
            <pc:sldMk cId="2972187196" sldId="789"/>
            <ac:spMk id="3" creationId="{3917E3A2-65E2-43CC-8703-41CD0178EDA4}"/>
          </ac:spMkLst>
        </pc:spChg>
        <pc:spChg chg="mod">
          <ac:chgData name="Alfred Asterjadhi" userId="39de57b9-85c0-4fd1-aaac-8ca2b6560ad0" providerId="ADAL" clId="{FDB479F4-74BA-4CDD-9500-19B0337B71F0}" dt="2022-04-26T17:26:52.287" v="11215"/>
          <ac:spMkLst>
            <pc:docMk/>
            <pc:sldMk cId="2972187196" sldId="789"/>
            <ac:spMk id="6" creationId="{28014BC8-455B-416B-8213-5B71197E7937}"/>
          </ac:spMkLst>
        </pc:spChg>
      </pc:sldChg>
      <pc:sldChg chg="modSp add del mod">
        <pc:chgData name="Alfred Asterjadhi" userId="39de57b9-85c0-4fd1-aaac-8ca2b6560ad0" providerId="ADAL" clId="{FDB479F4-74BA-4CDD-9500-19B0337B71F0}" dt="2022-04-12T16:55:47.946" v="6920" actId="47"/>
        <pc:sldMkLst>
          <pc:docMk/>
          <pc:sldMk cId="812977607" sldId="790"/>
        </pc:sldMkLst>
        <pc:spChg chg="mod">
          <ac:chgData name="Alfred Asterjadhi" userId="39de57b9-85c0-4fd1-aaac-8ca2b6560ad0" providerId="ADAL" clId="{FDB479F4-74BA-4CDD-9500-19B0337B71F0}" dt="2022-04-12T16:55:40.271" v="6919" actId="20577"/>
          <ac:spMkLst>
            <pc:docMk/>
            <pc:sldMk cId="812977607" sldId="790"/>
            <ac:spMk id="2" creationId="{49510D9F-7498-4603-98A7-A6DB1EDD560E}"/>
          </ac:spMkLst>
        </pc:spChg>
      </pc:sldChg>
      <pc:sldChg chg="modSp add mod">
        <pc:chgData name="Alfred Asterjadhi" userId="39de57b9-85c0-4fd1-aaac-8ca2b6560ad0" providerId="ADAL" clId="{FDB479F4-74BA-4CDD-9500-19B0337B71F0}" dt="2022-04-26T17:26:54.257" v="11216"/>
        <pc:sldMkLst>
          <pc:docMk/>
          <pc:sldMk cId="3352402130" sldId="791"/>
        </pc:sldMkLst>
        <pc:spChg chg="mod">
          <ac:chgData name="Alfred Asterjadhi" userId="39de57b9-85c0-4fd1-aaac-8ca2b6560ad0" providerId="ADAL" clId="{FDB479F4-74BA-4CDD-9500-19B0337B71F0}" dt="2022-04-15T17:59:54.017" v="9012" actId="13926"/>
          <ac:spMkLst>
            <pc:docMk/>
            <pc:sldMk cId="3352402130" sldId="791"/>
            <ac:spMk id="2" creationId="{DDF78CE8-C80C-4DE6-8DDD-AFA792511CF9}"/>
          </ac:spMkLst>
        </pc:spChg>
        <pc:spChg chg="mod">
          <ac:chgData name="Alfred Asterjadhi" userId="39de57b9-85c0-4fd1-aaac-8ca2b6560ad0" providerId="ADAL" clId="{FDB479F4-74BA-4CDD-9500-19B0337B71F0}" dt="2022-04-15T17:59:45.438" v="9011"/>
          <ac:spMkLst>
            <pc:docMk/>
            <pc:sldMk cId="3352402130" sldId="791"/>
            <ac:spMk id="3" creationId="{3917E3A2-65E2-43CC-8703-41CD0178EDA4}"/>
          </ac:spMkLst>
        </pc:spChg>
        <pc:spChg chg="mod">
          <ac:chgData name="Alfred Asterjadhi" userId="39de57b9-85c0-4fd1-aaac-8ca2b6560ad0" providerId="ADAL" clId="{FDB479F4-74BA-4CDD-9500-19B0337B71F0}" dt="2022-04-26T17:26:54.257" v="11216"/>
          <ac:spMkLst>
            <pc:docMk/>
            <pc:sldMk cId="3352402130" sldId="791"/>
            <ac:spMk id="6" creationId="{28014BC8-455B-416B-8213-5B71197E7937}"/>
          </ac:spMkLst>
        </pc:spChg>
      </pc:sldChg>
      <pc:sldChg chg="addSp delSp modSp add mod">
        <pc:chgData name="Alfred Asterjadhi" userId="39de57b9-85c0-4fd1-aaac-8ca2b6560ad0" providerId="ADAL" clId="{FDB479F4-74BA-4CDD-9500-19B0337B71F0}" dt="2022-04-27T15:05:32.444" v="11437"/>
        <pc:sldMkLst>
          <pc:docMk/>
          <pc:sldMk cId="3405904235" sldId="792"/>
        </pc:sldMkLst>
        <pc:spChg chg="mod">
          <ac:chgData name="Alfred Asterjadhi" userId="39de57b9-85c0-4fd1-aaac-8ca2b6560ad0" providerId="ADAL" clId="{FDB479F4-74BA-4CDD-9500-19B0337B71F0}" dt="2022-04-15T18:01:15.558" v="9026" actId="20577"/>
          <ac:spMkLst>
            <pc:docMk/>
            <pc:sldMk cId="3405904235" sldId="792"/>
            <ac:spMk id="2" creationId="{12372A2F-8025-42D4-B5ED-6E7667DF00C8}"/>
          </ac:spMkLst>
        </pc:spChg>
        <pc:spChg chg="add del mod">
          <ac:chgData name="Alfred Asterjadhi" userId="39de57b9-85c0-4fd1-aaac-8ca2b6560ad0" providerId="ADAL" clId="{FDB479F4-74BA-4CDD-9500-19B0337B71F0}" dt="2022-04-14T19:19:18.779" v="7837"/>
          <ac:spMkLst>
            <pc:docMk/>
            <pc:sldMk cId="3405904235" sldId="792"/>
            <ac:spMk id="3" creationId="{D4A43457-D8A7-46BF-852A-49F56F0487F6}"/>
          </ac:spMkLst>
        </pc:spChg>
        <pc:spChg chg="mod">
          <ac:chgData name="Alfred Asterjadhi" userId="39de57b9-85c0-4fd1-aaac-8ca2b6560ad0" providerId="ADAL" clId="{FDB479F4-74BA-4CDD-9500-19B0337B71F0}" dt="2022-04-14T19:19:18.779" v="7837"/>
          <ac:spMkLst>
            <pc:docMk/>
            <pc:sldMk cId="3405904235" sldId="792"/>
            <ac:spMk id="4" creationId="{8EEA6407-1423-45D1-ADAC-9947C3368360}"/>
          </ac:spMkLst>
        </pc:spChg>
        <pc:spChg chg="mod">
          <ac:chgData name="Alfred Asterjadhi" userId="39de57b9-85c0-4fd1-aaac-8ca2b6560ad0" providerId="ADAL" clId="{FDB479F4-74BA-4CDD-9500-19B0337B71F0}" dt="2022-04-14T19:19:18.779" v="7837"/>
          <ac:spMkLst>
            <pc:docMk/>
            <pc:sldMk cId="3405904235" sldId="792"/>
            <ac:spMk id="5" creationId="{A5D7EFD7-28A2-4516-828E-F380567A4837}"/>
          </ac:spMkLst>
        </pc:spChg>
        <pc:spChg chg="mod">
          <ac:chgData name="Alfred Asterjadhi" userId="39de57b9-85c0-4fd1-aaac-8ca2b6560ad0" providerId="ADAL" clId="{FDB479F4-74BA-4CDD-9500-19B0337B71F0}" dt="2022-04-26T17:27:01.068" v="11219"/>
          <ac:spMkLst>
            <pc:docMk/>
            <pc:sldMk cId="3405904235" sldId="792"/>
            <ac:spMk id="6" creationId="{B63EF7E7-1362-4206-B209-115D49A6AA5A}"/>
          </ac:spMkLst>
        </pc:spChg>
        <pc:spChg chg="add del mod">
          <ac:chgData name="Alfred Asterjadhi" userId="39de57b9-85c0-4fd1-aaac-8ca2b6560ad0" providerId="ADAL" clId="{FDB479F4-74BA-4CDD-9500-19B0337B71F0}" dt="2022-04-14T19:19:18.779" v="7837"/>
          <ac:spMkLst>
            <pc:docMk/>
            <pc:sldMk cId="3405904235" sldId="792"/>
            <ac:spMk id="7" creationId="{CBEE1DD5-EE69-4C8D-8BB5-FF9682760227}"/>
          </ac:spMkLst>
        </pc:spChg>
        <pc:spChg chg="add del mod">
          <ac:chgData name="Alfred Asterjadhi" userId="39de57b9-85c0-4fd1-aaac-8ca2b6560ad0" providerId="ADAL" clId="{FDB479F4-74BA-4CDD-9500-19B0337B71F0}" dt="2022-04-14T19:19:18.779" v="7837"/>
          <ac:spMkLst>
            <pc:docMk/>
            <pc:sldMk cId="3405904235" sldId="792"/>
            <ac:spMk id="8" creationId="{1948DF54-8499-4B12-9BBD-FFCFA3E4200B}"/>
          </ac:spMkLst>
        </pc:spChg>
        <pc:spChg chg="add del mod">
          <ac:chgData name="Alfred Asterjadhi" userId="39de57b9-85c0-4fd1-aaac-8ca2b6560ad0" providerId="ADAL" clId="{FDB479F4-74BA-4CDD-9500-19B0337B71F0}" dt="2022-04-14T19:19:18.779" v="7837"/>
          <ac:spMkLst>
            <pc:docMk/>
            <pc:sldMk cId="3405904235" sldId="792"/>
            <ac:spMk id="9" creationId="{979D3BAC-6BC2-43A2-AB30-5318B42D8801}"/>
          </ac:spMkLst>
        </pc:spChg>
        <pc:spChg chg="mod">
          <ac:chgData name="Alfred Asterjadhi" userId="39de57b9-85c0-4fd1-aaac-8ca2b6560ad0" providerId="ADAL" clId="{FDB479F4-74BA-4CDD-9500-19B0337B71F0}" dt="2022-04-27T15:05:32.444" v="11437"/>
          <ac:spMkLst>
            <pc:docMk/>
            <pc:sldMk cId="3405904235" sldId="792"/>
            <ac:spMk id="10" creationId="{99A414B4-2CCE-47B7-A036-CF3630BA2538}"/>
          </ac:spMkLst>
        </pc:spChg>
        <pc:spChg chg="add del mod">
          <ac:chgData name="Alfred Asterjadhi" userId="39de57b9-85c0-4fd1-aaac-8ca2b6560ad0" providerId="ADAL" clId="{FDB479F4-74BA-4CDD-9500-19B0337B71F0}" dt="2022-04-14T19:19:18.779" v="7837"/>
          <ac:spMkLst>
            <pc:docMk/>
            <pc:sldMk cId="3405904235" sldId="792"/>
            <ac:spMk id="11" creationId="{B33EB4A8-84AC-46C3-8891-C6A340201A11}"/>
          </ac:spMkLst>
        </pc:spChg>
      </pc:sldChg>
      <pc:sldChg chg="modSp add mod">
        <pc:chgData name="Alfred Asterjadhi" userId="39de57b9-85c0-4fd1-aaac-8ca2b6560ad0" providerId="ADAL" clId="{FDB479F4-74BA-4CDD-9500-19B0337B71F0}" dt="2022-04-27T15:12:59.628" v="11535"/>
        <pc:sldMkLst>
          <pc:docMk/>
          <pc:sldMk cId="2323135513" sldId="793"/>
        </pc:sldMkLst>
        <pc:spChg chg="mod">
          <ac:chgData name="Alfred Asterjadhi" userId="39de57b9-85c0-4fd1-aaac-8ca2b6560ad0" providerId="ADAL" clId="{FDB479F4-74BA-4CDD-9500-19B0337B71F0}" dt="2022-04-26T16:56:16.074" v="10864" actId="20577"/>
          <ac:spMkLst>
            <pc:docMk/>
            <pc:sldMk cId="2323135513" sldId="793"/>
            <ac:spMk id="2" creationId="{49510D9F-7498-4603-98A7-A6DB1EDD560E}"/>
          </ac:spMkLst>
        </pc:spChg>
        <pc:spChg chg="mod">
          <ac:chgData name="Alfred Asterjadhi" userId="39de57b9-85c0-4fd1-aaac-8ca2b6560ad0" providerId="ADAL" clId="{FDB479F4-74BA-4CDD-9500-19B0337B71F0}" dt="2022-04-27T15:12:59.628" v="11535"/>
          <ac:spMkLst>
            <pc:docMk/>
            <pc:sldMk cId="2323135513" sldId="793"/>
            <ac:spMk id="3" creationId="{93EB16D6-11CB-4092-9D44-C889CC5233EA}"/>
          </ac:spMkLst>
        </pc:spChg>
        <pc:spChg chg="mod">
          <ac:chgData name="Alfred Asterjadhi" userId="39de57b9-85c0-4fd1-aaac-8ca2b6560ad0" providerId="ADAL" clId="{FDB479F4-74BA-4CDD-9500-19B0337B71F0}" dt="2022-04-26T17:27:08.608" v="11222"/>
          <ac:spMkLst>
            <pc:docMk/>
            <pc:sldMk cId="2323135513" sldId="793"/>
            <ac:spMk id="6" creationId="{536B0377-C8E2-442F-A310-3A1EE7A7D0C0}"/>
          </ac:spMkLst>
        </pc:spChg>
      </pc:sldChg>
      <pc:sldChg chg="addSp delSp modSp add mod">
        <pc:chgData name="Alfred Asterjadhi" userId="39de57b9-85c0-4fd1-aaac-8ca2b6560ad0" providerId="ADAL" clId="{FDB479F4-74BA-4CDD-9500-19B0337B71F0}" dt="2022-04-27T15:14:24.910" v="11574" actId="6549"/>
        <pc:sldMkLst>
          <pc:docMk/>
          <pc:sldMk cId="4085756998" sldId="794"/>
        </pc:sldMkLst>
        <pc:spChg chg="mod">
          <ac:chgData name="Alfred Asterjadhi" userId="39de57b9-85c0-4fd1-aaac-8ca2b6560ad0" providerId="ADAL" clId="{FDB479F4-74BA-4CDD-9500-19B0337B71F0}" dt="2022-04-26T16:56:19.418" v="10865" actId="20577"/>
          <ac:spMkLst>
            <pc:docMk/>
            <pc:sldMk cId="4085756998" sldId="794"/>
            <ac:spMk id="2" creationId="{49510D9F-7498-4603-98A7-A6DB1EDD560E}"/>
          </ac:spMkLst>
        </pc:spChg>
        <pc:spChg chg="mod">
          <ac:chgData name="Alfred Asterjadhi" userId="39de57b9-85c0-4fd1-aaac-8ca2b6560ad0" providerId="ADAL" clId="{FDB479F4-74BA-4CDD-9500-19B0337B71F0}" dt="2022-04-27T15:14:24.910" v="11574" actId="6549"/>
          <ac:spMkLst>
            <pc:docMk/>
            <pc:sldMk cId="4085756998" sldId="794"/>
            <ac:spMk id="3" creationId="{93EB16D6-11CB-4092-9D44-C889CC5233EA}"/>
          </ac:spMkLst>
        </pc:spChg>
        <pc:spChg chg="mod">
          <ac:chgData name="Alfred Asterjadhi" userId="39de57b9-85c0-4fd1-aaac-8ca2b6560ad0" providerId="ADAL" clId="{FDB479F4-74BA-4CDD-9500-19B0337B71F0}" dt="2022-04-26T17:27:10.530" v="11223"/>
          <ac:spMkLst>
            <pc:docMk/>
            <pc:sldMk cId="4085756998" sldId="794"/>
            <ac:spMk id="6" creationId="{536B0377-C8E2-442F-A310-3A1EE7A7D0C0}"/>
          </ac:spMkLst>
        </pc:spChg>
        <pc:graphicFrameChg chg="add del mod">
          <ac:chgData name="Alfred Asterjadhi" userId="39de57b9-85c0-4fd1-aaac-8ca2b6560ad0" providerId="ADAL" clId="{FDB479F4-74BA-4CDD-9500-19B0337B71F0}" dt="2022-04-15T16:47:03.636" v="8103"/>
          <ac:graphicFrameMkLst>
            <pc:docMk/>
            <pc:sldMk cId="4085756998" sldId="794"/>
            <ac:graphicFrameMk id="7" creationId="{C014E986-24F3-495C-8128-E870C2840271}"/>
          </ac:graphicFrameMkLst>
        </pc:graphicFrameChg>
        <pc:graphicFrameChg chg="add del mod">
          <ac:chgData name="Alfred Asterjadhi" userId="39de57b9-85c0-4fd1-aaac-8ca2b6560ad0" providerId="ADAL" clId="{FDB479F4-74BA-4CDD-9500-19B0337B71F0}" dt="2022-04-15T16:53:41.264" v="8198"/>
          <ac:graphicFrameMkLst>
            <pc:docMk/>
            <pc:sldMk cId="4085756998" sldId="794"/>
            <ac:graphicFrameMk id="8" creationId="{81FB9FCC-BAD6-4C1E-8F3F-0F176AE64522}"/>
          </ac:graphicFrameMkLst>
        </pc:graphicFrameChg>
      </pc:sldChg>
      <pc:sldChg chg="new del">
        <pc:chgData name="Alfred Asterjadhi" userId="39de57b9-85c0-4fd1-aaac-8ca2b6560ad0" providerId="ADAL" clId="{FDB479F4-74BA-4CDD-9500-19B0337B71F0}" dt="2022-04-15T19:28:20.100" v="10076" actId="47"/>
        <pc:sldMkLst>
          <pc:docMk/>
          <pc:sldMk cId="3202930012" sldId="795"/>
        </pc:sldMkLst>
      </pc:sldChg>
      <pc:sldChg chg="addSp delSp modSp add del mod">
        <pc:chgData name="Alfred Asterjadhi" userId="39de57b9-85c0-4fd1-aaac-8ca2b6560ad0" providerId="ADAL" clId="{FDB479F4-74BA-4CDD-9500-19B0337B71F0}" dt="2022-04-15T19:10:28.374" v="9679" actId="47"/>
        <pc:sldMkLst>
          <pc:docMk/>
          <pc:sldMk cId="1184528412" sldId="796"/>
        </pc:sldMkLst>
        <pc:spChg chg="mod">
          <ac:chgData name="Alfred Asterjadhi" userId="39de57b9-85c0-4fd1-aaac-8ca2b6560ad0" providerId="ADAL" clId="{FDB479F4-74BA-4CDD-9500-19B0337B71F0}" dt="2022-04-15T19:06:24.223" v="9505" actId="21"/>
          <ac:spMkLst>
            <pc:docMk/>
            <pc:sldMk cId="1184528412" sldId="796"/>
            <ac:spMk id="3" creationId="{93EB16D6-11CB-4092-9D44-C889CC5233EA}"/>
          </ac:spMkLst>
        </pc:spChg>
        <pc:graphicFrameChg chg="add del mod">
          <ac:chgData name="Alfred Asterjadhi" userId="39de57b9-85c0-4fd1-aaac-8ca2b6560ad0" providerId="ADAL" clId="{FDB479F4-74BA-4CDD-9500-19B0337B71F0}" dt="2022-04-15T16:56:54.137" v="8277"/>
          <ac:graphicFrameMkLst>
            <pc:docMk/>
            <pc:sldMk cId="1184528412" sldId="796"/>
            <ac:graphicFrameMk id="7" creationId="{3236DB8A-B759-44B0-8EFD-05BAE4EF2A6D}"/>
          </ac:graphicFrameMkLst>
        </pc:graphicFrameChg>
        <pc:graphicFrameChg chg="add del mod">
          <ac:chgData name="Alfred Asterjadhi" userId="39de57b9-85c0-4fd1-aaac-8ca2b6560ad0" providerId="ADAL" clId="{FDB479F4-74BA-4CDD-9500-19B0337B71F0}" dt="2022-04-15T16:59:14.185" v="8311"/>
          <ac:graphicFrameMkLst>
            <pc:docMk/>
            <pc:sldMk cId="1184528412" sldId="796"/>
            <ac:graphicFrameMk id="8" creationId="{B8937CA5-3EF0-4BFE-B048-4D0F2C50425F}"/>
          </ac:graphicFrameMkLst>
        </pc:graphicFrameChg>
      </pc:sldChg>
      <pc:sldChg chg="addSp delSp modSp add mod">
        <pc:chgData name="Alfred Asterjadhi" userId="39de57b9-85c0-4fd1-aaac-8ca2b6560ad0" providerId="ADAL" clId="{FDB479F4-74BA-4CDD-9500-19B0337B71F0}" dt="2022-04-27T15:15:41.783" v="11612" actId="6549"/>
        <pc:sldMkLst>
          <pc:docMk/>
          <pc:sldMk cId="1612759136" sldId="797"/>
        </pc:sldMkLst>
        <pc:spChg chg="mod">
          <ac:chgData name="Alfred Asterjadhi" userId="39de57b9-85c0-4fd1-aaac-8ca2b6560ad0" providerId="ADAL" clId="{FDB479F4-74BA-4CDD-9500-19B0337B71F0}" dt="2022-04-26T16:56:23.066" v="10866" actId="20577"/>
          <ac:spMkLst>
            <pc:docMk/>
            <pc:sldMk cId="1612759136" sldId="797"/>
            <ac:spMk id="2" creationId="{49510D9F-7498-4603-98A7-A6DB1EDD560E}"/>
          </ac:spMkLst>
        </pc:spChg>
        <pc:spChg chg="mod">
          <ac:chgData name="Alfred Asterjadhi" userId="39de57b9-85c0-4fd1-aaac-8ca2b6560ad0" providerId="ADAL" clId="{FDB479F4-74BA-4CDD-9500-19B0337B71F0}" dt="2022-04-27T15:15:41.783" v="11612" actId="6549"/>
          <ac:spMkLst>
            <pc:docMk/>
            <pc:sldMk cId="1612759136" sldId="797"/>
            <ac:spMk id="3" creationId="{93EB16D6-11CB-4092-9D44-C889CC5233EA}"/>
          </ac:spMkLst>
        </pc:spChg>
        <pc:spChg chg="mod">
          <ac:chgData name="Alfred Asterjadhi" userId="39de57b9-85c0-4fd1-aaac-8ca2b6560ad0" providerId="ADAL" clId="{FDB479F4-74BA-4CDD-9500-19B0337B71F0}" dt="2022-04-26T17:27:12.505" v="11224"/>
          <ac:spMkLst>
            <pc:docMk/>
            <pc:sldMk cId="1612759136" sldId="797"/>
            <ac:spMk id="6" creationId="{536B0377-C8E2-442F-A310-3A1EE7A7D0C0}"/>
          </ac:spMkLst>
        </pc:spChg>
        <pc:graphicFrameChg chg="add del mod">
          <ac:chgData name="Alfred Asterjadhi" userId="39de57b9-85c0-4fd1-aaac-8ca2b6560ad0" providerId="ADAL" clId="{FDB479F4-74BA-4CDD-9500-19B0337B71F0}" dt="2022-04-15T17:11:29.994" v="8571"/>
          <ac:graphicFrameMkLst>
            <pc:docMk/>
            <pc:sldMk cId="1612759136" sldId="797"/>
            <ac:graphicFrameMk id="7" creationId="{FBCDA431-767F-4C43-9DE5-C383279F54EA}"/>
          </ac:graphicFrameMkLst>
        </pc:graphicFrameChg>
      </pc:sldChg>
      <pc:sldChg chg="addSp delSp modSp add mod">
        <pc:chgData name="Alfred Asterjadhi" userId="39de57b9-85c0-4fd1-aaac-8ca2b6560ad0" providerId="ADAL" clId="{FDB479F4-74BA-4CDD-9500-19B0337B71F0}" dt="2022-04-27T17:33:55.689" v="12126" actId="20577"/>
        <pc:sldMkLst>
          <pc:docMk/>
          <pc:sldMk cId="3070842644" sldId="798"/>
        </pc:sldMkLst>
        <pc:spChg chg="mod">
          <ac:chgData name="Alfred Asterjadhi" userId="39de57b9-85c0-4fd1-aaac-8ca2b6560ad0" providerId="ADAL" clId="{FDB479F4-74BA-4CDD-9500-19B0337B71F0}" dt="2022-04-26T16:56:26.384" v="10867" actId="20577"/>
          <ac:spMkLst>
            <pc:docMk/>
            <pc:sldMk cId="3070842644" sldId="798"/>
            <ac:spMk id="2" creationId="{49510D9F-7498-4603-98A7-A6DB1EDD560E}"/>
          </ac:spMkLst>
        </pc:spChg>
        <pc:spChg chg="mod">
          <ac:chgData name="Alfred Asterjadhi" userId="39de57b9-85c0-4fd1-aaac-8ca2b6560ad0" providerId="ADAL" clId="{FDB479F4-74BA-4CDD-9500-19B0337B71F0}" dt="2022-04-27T17:33:55.689" v="12126" actId="20577"/>
          <ac:spMkLst>
            <pc:docMk/>
            <pc:sldMk cId="3070842644" sldId="798"/>
            <ac:spMk id="3" creationId="{93EB16D6-11CB-4092-9D44-C889CC5233EA}"/>
          </ac:spMkLst>
        </pc:spChg>
        <pc:spChg chg="mod">
          <ac:chgData name="Alfred Asterjadhi" userId="39de57b9-85c0-4fd1-aaac-8ca2b6560ad0" providerId="ADAL" clId="{FDB479F4-74BA-4CDD-9500-19B0337B71F0}" dt="2022-04-26T17:27:14.499" v="11225"/>
          <ac:spMkLst>
            <pc:docMk/>
            <pc:sldMk cId="3070842644" sldId="798"/>
            <ac:spMk id="6" creationId="{536B0377-C8E2-442F-A310-3A1EE7A7D0C0}"/>
          </ac:spMkLst>
        </pc:spChg>
        <pc:graphicFrameChg chg="add del mod">
          <ac:chgData name="Alfred Asterjadhi" userId="39de57b9-85c0-4fd1-aaac-8ca2b6560ad0" providerId="ADAL" clId="{FDB479F4-74BA-4CDD-9500-19B0337B71F0}" dt="2022-04-15T17:51:12.500" v="8831"/>
          <ac:graphicFrameMkLst>
            <pc:docMk/>
            <pc:sldMk cId="3070842644" sldId="798"/>
            <ac:graphicFrameMk id="7" creationId="{AE7F663E-23BD-425E-AF23-2CEA47798DDB}"/>
          </ac:graphicFrameMkLst>
        </pc:graphicFrameChg>
      </pc:sldChg>
      <pc:sldChg chg="modSp add mod">
        <pc:chgData name="Alfred Asterjadhi" userId="39de57b9-85c0-4fd1-aaac-8ca2b6560ad0" providerId="ADAL" clId="{FDB479F4-74BA-4CDD-9500-19B0337B71F0}" dt="2022-05-10T20:52:24.396" v="16542" actId="20577"/>
        <pc:sldMkLst>
          <pc:docMk/>
          <pc:sldMk cId="1338157029" sldId="799"/>
        </pc:sldMkLst>
        <pc:spChg chg="mod">
          <ac:chgData name="Alfred Asterjadhi" userId="39de57b9-85c0-4fd1-aaac-8ca2b6560ad0" providerId="ADAL" clId="{FDB479F4-74BA-4CDD-9500-19B0337B71F0}" dt="2022-04-26T16:59:26.890" v="11042" actId="20577"/>
          <ac:spMkLst>
            <pc:docMk/>
            <pc:sldMk cId="1338157029" sldId="799"/>
            <ac:spMk id="2" creationId="{DDF78CE8-C80C-4DE6-8DDD-AFA792511CF9}"/>
          </ac:spMkLst>
        </pc:spChg>
        <pc:spChg chg="mod">
          <ac:chgData name="Alfred Asterjadhi" userId="39de57b9-85c0-4fd1-aaac-8ca2b6560ad0" providerId="ADAL" clId="{FDB479F4-74BA-4CDD-9500-19B0337B71F0}" dt="2022-05-10T20:52:24.396" v="16542" actId="20577"/>
          <ac:spMkLst>
            <pc:docMk/>
            <pc:sldMk cId="1338157029" sldId="799"/>
            <ac:spMk id="3" creationId="{3917E3A2-65E2-43CC-8703-41CD0178EDA4}"/>
          </ac:spMkLst>
        </pc:spChg>
        <pc:spChg chg="mod">
          <ac:chgData name="Alfred Asterjadhi" userId="39de57b9-85c0-4fd1-aaac-8ca2b6560ad0" providerId="ADAL" clId="{FDB479F4-74BA-4CDD-9500-19B0337B71F0}" dt="2022-04-26T17:27:16.543" v="11226"/>
          <ac:spMkLst>
            <pc:docMk/>
            <pc:sldMk cId="1338157029" sldId="799"/>
            <ac:spMk id="6" creationId="{28014BC8-455B-416B-8213-5B71197E7937}"/>
          </ac:spMkLst>
        </pc:spChg>
      </pc:sldChg>
      <pc:sldChg chg="modSp add mod">
        <pc:chgData name="Alfred Asterjadhi" userId="39de57b9-85c0-4fd1-aaac-8ca2b6560ad0" providerId="ADAL" clId="{FDB479F4-74BA-4CDD-9500-19B0337B71F0}" dt="2022-05-06T18:01:59.232" v="14383" actId="13926"/>
        <pc:sldMkLst>
          <pc:docMk/>
          <pc:sldMk cId="181527294" sldId="800"/>
        </pc:sldMkLst>
        <pc:spChg chg="mod">
          <ac:chgData name="Alfred Asterjadhi" userId="39de57b9-85c0-4fd1-aaac-8ca2b6560ad0" providerId="ADAL" clId="{FDB479F4-74BA-4CDD-9500-19B0337B71F0}" dt="2022-04-26T16:56:34.038" v="10870" actId="20577"/>
          <ac:spMkLst>
            <pc:docMk/>
            <pc:sldMk cId="181527294" sldId="800"/>
            <ac:spMk id="2" creationId="{DDF78CE8-C80C-4DE6-8DDD-AFA792511CF9}"/>
          </ac:spMkLst>
        </pc:spChg>
        <pc:spChg chg="mod">
          <ac:chgData name="Alfred Asterjadhi" userId="39de57b9-85c0-4fd1-aaac-8ca2b6560ad0" providerId="ADAL" clId="{FDB479F4-74BA-4CDD-9500-19B0337B71F0}" dt="2022-05-06T18:01:59.232" v="14383" actId="13926"/>
          <ac:spMkLst>
            <pc:docMk/>
            <pc:sldMk cId="181527294" sldId="800"/>
            <ac:spMk id="3" creationId="{3917E3A2-65E2-43CC-8703-41CD0178EDA4}"/>
          </ac:spMkLst>
        </pc:spChg>
        <pc:spChg chg="mod">
          <ac:chgData name="Alfred Asterjadhi" userId="39de57b9-85c0-4fd1-aaac-8ca2b6560ad0" providerId="ADAL" clId="{FDB479F4-74BA-4CDD-9500-19B0337B71F0}" dt="2022-04-26T17:27:18.630" v="11227"/>
          <ac:spMkLst>
            <pc:docMk/>
            <pc:sldMk cId="181527294" sldId="800"/>
            <ac:spMk id="6" creationId="{28014BC8-455B-416B-8213-5B71197E7937}"/>
          </ac:spMkLst>
        </pc:spChg>
      </pc:sldChg>
      <pc:sldChg chg="modSp add mod">
        <pc:chgData name="Alfred Asterjadhi" userId="39de57b9-85c0-4fd1-aaac-8ca2b6560ad0" providerId="ADAL" clId="{FDB479F4-74BA-4CDD-9500-19B0337B71F0}" dt="2022-04-27T15:40:44.454" v="11837"/>
        <pc:sldMkLst>
          <pc:docMk/>
          <pc:sldMk cId="638434181" sldId="801"/>
        </pc:sldMkLst>
        <pc:spChg chg="mod">
          <ac:chgData name="Alfred Asterjadhi" userId="39de57b9-85c0-4fd1-aaac-8ca2b6560ad0" providerId="ADAL" clId="{FDB479F4-74BA-4CDD-9500-19B0337B71F0}" dt="2022-04-26T16:56:37.140" v="10871" actId="20577"/>
          <ac:spMkLst>
            <pc:docMk/>
            <pc:sldMk cId="638434181" sldId="801"/>
            <ac:spMk id="2" creationId="{DDF78CE8-C80C-4DE6-8DDD-AFA792511CF9}"/>
          </ac:spMkLst>
        </pc:spChg>
        <pc:spChg chg="mod">
          <ac:chgData name="Alfred Asterjadhi" userId="39de57b9-85c0-4fd1-aaac-8ca2b6560ad0" providerId="ADAL" clId="{FDB479F4-74BA-4CDD-9500-19B0337B71F0}" dt="2022-04-27T15:40:44.454" v="11837"/>
          <ac:spMkLst>
            <pc:docMk/>
            <pc:sldMk cId="638434181" sldId="801"/>
            <ac:spMk id="3" creationId="{3917E3A2-65E2-43CC-8703-41CD0178EDA4}"/>
          </ac:spMkLst>
        </pc:spChg>
        <pc:spChg chg="mod">
          <ac:chgData name="Alfred Asterjadhi" userId="39de57b9-85c0-4fd1-aaac-8ca2b6560ad0" providerId="ADAL" clId="{FDB479F4-74BA-4CDD-9500-19B0337B71F0}" dt="2022-04-26T17:27:20.649" v="11228"/>
          <ac:spMkLst>
            <pc:docMk/>
            <pc:sldMk cId="638434181" sldId="801"/>
            <ac:spMk id="6" creationId="{28014BC8-455B-416B-8213-5B71197E7937}"/>
          </ac:spMkLst>
        </pc:spChg>
      </pc:sldChg>
      <pc:sldChg chg="modSp add mod">
        <pc:chgData name="Alfred Asterjadhi" userId="39de57b9-85c0-4fd1-aaac-8ca2b6560ad0" providerId="ADAL" clId="{FDB479F4-74BA-4CDD-9500-19B0337B71F0}" dt="2022-04-27T15:48:34.350" v="11878"/>
        <pc:sldMkLst>
          <pc:docMk/>
          <pc:sldMk cId="3825963355" sldId="802"/>
        </pc:sldMkLst>
        <pc:spChg chg="mod">
          <ac:chgData name="Alfred Asterjadhi" userId="39de57b9-85c0-4fd1-aaac-8ca2b6560ad0" providerId="ADAL" clId="{FDB479F4-74BA-4CDD-9500-19B0337B71F0}" dt="2022-04-26T16:56:39.885" v="10872" actId="20577"/>
          <ac:spMkLst>
            <pc:docMk/>
            <pc:sldMk cId="3825963355" sldId="802"/>
            <ac:spMk id="2" creationId="{DDF78CE8-C80C-4DE6-8DDD-AFA792511CF9}"/>
          </ac:spMkLst>
        </pc:spChg>
        <pc:spChg chg="mod">
          <ac:chgData name="Alfred Asterjadhi" userId="39de57b9-85c0-4fd1-aaac-8ca2b6560ad0" providerId="ADAL" clId="{FDB479F4-74BA-4CDD-9500-19B0337B71F0}" dt="2022-04-27T15:48:34.350" v="11878"/>
          <ac:spMkLst>
            <pc:docMk/>
            <pc:sldMk cId="3825963355" sldId="802"/>
            <ac:spMk id="3" creationId="{3917E3A2-65E2-43CC-8703-41CD0178EDA4}"/>
          </ac:spMkLst>
        </pc:spChg>
        <pc:spChg chg="mod">
          <ac:chgData name="Alfred Asterjadhi" userId="39de57b9-85c0-4fd1-aaac-8ca2b6560ad0" providerId="ADAL" clId="{FDB479F4-74BA-4CDD-9500-19B0337B71F0}" dt="2022-04-26T17:27:23.590" v="11229"/>
          <ac:spMkLst>
            <pc:docMk/>
            <pc:sldMk cId="3825963355" sldId="802"/>
            <ac:spMk id="6" creationId="{28014BC8-455B-416B-8213-5B71197E7937}"/>
          </ac:spMkLst>
        </pc:spChg>
      </pc:sldChg>
      <pc:sldChg chg="modSp add mod">
        <pc:chgData name="Alfred Asterjadhi" userId="39de57b9-85c0-4fd1-aaac-8ca2b6560ad0" providerId="ADAL" clId="{FDB479F4-74BA-4CDD-9500-19B0337B71F0}" dt="2022-05-09T14:40:05.463" v="14672" actId="20577"/>
        <pc:sldMkLst>
          <pc:docMk/>
          <pc:sldMk cId="2610589961" sldId="803"/>
        </pc:sldMkLst>
        <pc:spChg chg="mod">
          <ac:chgData name="Alfred Asterjadhi" userId="39de57b9-85c0-4fd1-aaac-8ca2b6560ad0" providerId="ADAL" clId="{FDB479F4-74BA-4CDD-9500-19B0337B71F0}" dt="2022-04-26T16:56:43.212" v="10873" actId="20577"/>
          <ac:spMkLst>
            <pc:docMk/>
            <pc:sldMk cId="2610589961" sldId="803"/>
            <ac:spMk id="2" creationId="{DDF78CE8-C80C-4DE6-8DDD-AFA792511CF9}"/>
          </ac:spMkLst>
        </pc:spChg>
        <pc:spChg chg="mod">
          <ac:chgData name="Alfred Asterjadhi" userId="39de57b9-85c0-4fd1-aaac-8ca2b6560ad0" providerId="ADAL" clId="{FDB479F4-74BA-4CDD-9500-19B0337B71F0}" dt="2022-05-09T14:40:05.463" v="14672" actId="20577"/>
          <ac:spMkLst>
            <pc:docMk/>
            <pc:sldMk cId="2610589961" sldId="803"/>
            <ac:spMk id="3" creationId="{3917E3A2-65E2-43CC-8703-41CD0178EDA4}"/>
          </ac:spMkLst>
        </pc:spChg>
        <pc:spChg chg="mod">
          <ac:chgData name="Alfred Asterjadhi" userId="39de57b9-85c0-4fd1-aaac-8ca2b6560ad0" providerId="ADAL" clId="{FDB479F4-74BA-4CDD-9500-19B0337B71F0}" dt="2022-04-26T17:27:26.484" v="11230"/>
          <ac:spMkLst>
            <pc:docMk/>
            <pc:sldMk cId="2610589961" sldId="803"/>
            <ac:spMk id="6" creationId="{28014BC8-455B-416B-8213-5B71197E7937}"/>
          </ac:spMkLst>
        </pc:spChg>
      </pc:sldChg>
      <pc:sldChg chg="modSp new del mod">
        <pc:chgData name="Alfred Asterjadhi" userId="39de57b9-85c0-4fd1-aaac-8ca2b6560ad0" providerId="ADAL" clId="{FDB479F4-74BA-4CDD-9500-19B0337B71F0}" dt="2022-05-12T01:12:57.961" v="19106" actId="47"/>
        <pc:sldMkLst>
          <pc:docMk/>
          <pc:sldMk cId="3208469952" sldId="804"/>
        </pc:sldMkLst>
        <pc:spChg chg="mod">
          <ac:chgData name="Alfred Asterjadhi" userId="39de57b9-85c0-4fd1-aaac-8ca2b6560ad0" providerId="ADAL" clId="{FDB479F4-74BA-4CDD-9500-19B0337B71F0}" dt="2022-05-02T15:41:18.026" v="12164"/>
          <ac:spMkLst>
            <pc:docMk/>
            <pc:sldMk cId="3208469952" sldId="804"/>
            <ac:spMk id="3" creationId="{310DE83E-03E1-4002-B894-AE002AFA28E5}"/>
          </ac:spMkLst>
        </pc:spChg>
        <pc:spChg chg="mod">
          <ac:chgData name="Alfred Asterjadhi" userId="39de57b9-85c0-4fd1-aaac-8ca2b6560ad0" providerId="ADAL" clId="{FDB479F4-74BA-4CDD-9500-19B0337B71F0}" dt="2022-04-26T17:27:48.949" v="11245"/>
          <ac:spMkLst>
            <pc:docMk/>
            <pc:sldMk cId="3208469952" sldId="804"/>
            <ac:spMk id="6" creationId="{0E86EDB2-9777-43A0-B741-1562309834D0}"/>
          </ac:spMkLst>
        </pc:spChg>
      </pc:sldChg>
      <pc:sldChg chg="modSp add mod">
        <pc:chgData name="Alfred Asterjadhi" userId="39de57b9-85c0-4fd1-aaac-8ca2b6560ad0" providerId="ADAL" clId="{FDB479F4-74BA-4CDD-9500-19B0337B71F0}" dt="2022-04-26T17:27:39.941" v="11242" actId="20577"/>
        <pc:sldMkLst>
          <pc:docMk/>
          <pc:sldMk cId="3995730014" sldId="805"/>
        </pc:sldMkLst>
        <pc:spChg chg="mod">
          <ac:chgData name="Alfred Asterjadhi" userId="39de57b9-85c0-4fd1-aaac-8ca2b6560ad0" providerId="ADAL" clId="{FDB479F4-74BA-4CDD-9500-19B0337B71F0}" dt="2022-04-26T17:27:39.941" v="11242" actId="20577"/>
          <ac:spMkLst>
            <pc:docMk/>
            <pc:sldMk cId="3995730014" sldId="805"/>
            <ac:spMk id="6" creationId="{7488035E-BDAD-477C-AA55-E8989C4B7B8C}"/>
          </ac:spMkLst>
        </pc:spChg>
        <pc:spChg chg="mod">
          <ac:chgData name="Alfred Asterjadhi" userId="39de57b9-85c0-4fd1-aaac-8ca2b6560ad0" providerId="ADAL" clId="{FDB479F4-74BA-4CDD-9500-19B0337B71F0}" dt="2022-04-21T18:49:07.895" v="10133" actId="20577"/>
          <ac:spMkLst>
            <pc:docMk/>
            <pc:sldMk cId="3995730014" sldId="805"/>
            <ac:spMk id="7" creationId="{3126AA10-DC1C-4E34-80DA-B427588F2BD9}"/>
          </ac:spMkLst>
        </pc:spChg>
      </pc:sldChg>
      <pc:sldChg chg="modSp add mod">
        <pc:chgData name="Alfred Asterjadhi" userId="39de57b9-85c0-4fd1-aaac-8ca2b6560ad0" providerId="ADAL" clId="{FDB479F4-74BA-4CDD-9500-19B0337B71F0}" dt="2022-05-11T14:24:21.495" v="17190"/>
        <pc:sldMkLst>
          <pc:docMk/>
          <pc:sldMk cId="969745672" sldId="806"/>
        </pc:sldMkLst>
        <pc:spChg chg="mod">
          <ac:chgData name="Alfred Asterjadhi" userId="39de57b9-85c0-4fd1-aaac-8ca2b6560ad0" providerId="ADAL" clId="{FDB479F4-74BA-4CDD-9500-19B0337B71F0}" dt="2022-05-10T15:42:56.825" v="15341" actId="20577"/>
          <ac:spMkLst>
            <pc:docMk/>
            <pc:sldMk cId="969745672" sldId="806"/>
            <ac:spMk id="2" creationId="{12372A2F-8025-42D4-B5ED-6E7667DF00C8}"/>
          </ac:spMkLst>
        </pc:spChg>
        <pc:spChg chg="mod">
          <ac:chgData name="Alfred Asterjadhi" userId="39de57b9-85c0-4fd1-aaac-8ca2b6560ad0" providerId="ADAL" clId="{FDB479F4-74BA-4CDD-9500-19B0337B71F0}" dt="2022-04-26T17:27:44.375" v="11243"/>
          <ac:spMkLst>
            <pc:docMk/>
            <pc:sldMk cId="969745672" sldId="806"/>
            <ac:spMk id="6" creationId="{B63EF7E7-1362-4206-B209-115D49A6AA5A}"/>
          </ac:spMkLst>
        </pc:spChg>
        <pc:spChg chg="mod">
          <ac:chgData name="Alfred Asterjadhi" userId="39de57b9-85c0-4fd1-aaac-8ca2b6560ad0" providerId="ADAL" clId="{FDB479F4-74BA-4CDD-9500-19B0337B71F0}" dt="2022-05-11T14:24:21.495" v="17190"/>
          <ac:spMkLst>
            <pc:docMk/>
            <pc:sldMk cId="969745672" sldId="806"/>
            <ac:spMk id="10" creationId="{99A414B4-2CCE-47B7-A036-CF3630BA2538}"/>
          </ac:spMkLst>
        </pc:spChg>
      </pc:sldChg>
      <pc:sldChg chg="modSp add mod">
        <pc:chgData name="Alfred Asterjadhi" userId="39de57b9-85c0-4fd1-aaac-8ca2b6560ad0" providerId="ADAL" clId="{FDB479F4-74BA-4CDD-9500-19B0337B71F0}" dt="2022-05-11T14:25:52.308" v="17232" actId="6549"/>
        <pc:sldMkLst>
          <pc:docMk/>
          <pc:sldMk cId="2885587097" sldId="807"/>
        </pc:sldMkLst>
        <pc:spChg chg="mod">
          <ac:chgData name="Alfred Asterjadhi" userId="39de57b9-85c0-4fd1-aaac-8ca2b6560ad0" providerId="ADAL" clId="{FDB479F4-74BA-4CDD-9500-19B0337B71F0}" dt="2022-05-10T15:43:06.581" v="15342" actId="20577"/>
          <ac:spMkLst>
            <pc:docMk/>
            <pc:sldMk cId="2885587097" sldId="807"/>
            <ac:spMk id="2" creationId="{12372A2F-8025-42D4-B5ED-6E7667DF00C8}"/>
          </ac:spMkLst>
        </pc:spChg>
        <pc:spChg chg="mod">
          <ac:chgData name="Alfred Asterjadhi" userId="39de57b9-85c0-4fd1-aaac-8ca2b6560ad0" providerId="ADAL" clId="{FDB479F4-74BA-4CDD-9500-19B0337B71F0}" dt="2022-04-26T17:27:46.766" v="11244"/>
          <ac:spMkLst>
            <pc:docMk/>
            <pc:sldMk cId="2885587097" sldId="807"/>
            <ac:spMk id="6" creationId="{B63EF7E7-1362-4206-B209-115D49A6AA5A}"/>
          </ac:spMkLst>
        </pc:spChg>
        <pc:spChg chg="mod">
          <ac:chgData name="Alfred Asterjadhi" userId="39de57b9-85c0-4fd1-aaac-8ca2b6560ad0" providerId="ADAL" clId="{FDB479F4-74BA-4CDD-9500-19B0337B71F0}" dt="2022-05-11T14:25:52.308" v="17232" actId="6549"/>
          <ac:spMkLst>
            <pc:docMk/>
            <pc:sldMk cId="2885587097" sldId="807"/>
            <ac:spMk id="10" creationId="{99A414B4-2CCE-47B7-A036-CF3630BA2538}"/>
          </ac:spMkLst>
        </pc:spChg>
      </pc:sldChg>
      <pc:sldChg chg="modSp new del mod">
        <pc:chgData name="Alfred Asterjadhi" userId="39de57b9-85c0-4fd1-aaac-8ca2b6560ad0" providerId="ADAL" clId="{FDB479F4-74BA-4CDD-9500-19B0337B71F0}" dt="2022-04-26T17:03:12.048" v="11088" actId="47"/>
        <pc:sldMkLst>
          <pc:docMk/>
          <pc:sldMk cId="1372045025" sldId="808"/>
        </pc:sldMkLst>
        <pc:spChg chg="mod">
          <ac:chgData name="Alfred Asterjadhi" userId="39de57b9-85c0-4fd1-aaac-8ca2b6560ad0" providerId="ADAL" clId="{FDB479F4-74BA-4CDD-9500-19B0337B71F0}" dt="2022-04-26T16:36:13.380" v="10306" actId="20577"/>
          <ac:spMkLst>
            <pc:docMk/>
            <pc:sldMk cId="1372045025" sldId="808"/>
            <ac:spMk id="3" creationId="{7E70B3EA-563A-4D9B-9F21-4D516FF2FFB5}"/>
          </ac:spMkLst>
        </pc:spChg>
      </pc:sldChg>
      <pc:sldChg chg="modSp new del mod">
        <pc:chgData name="Alfred Asterjadhi" userId="39de57b9-85c0-4fd1-aaac-8ca2b6560ad0" providerId="ADAL" clId="{FDB479F4-74BA-4CDD-9500-19B0337B71F0}" dt="2022-04-26T17:03:47.199" v="11100" actId="47"/>
        <pc:sldMkLst>
          <pc:docMk/>
          <pc:sldMk cId="344585848" sldId="809"/>
        </pc:sldMkLst>
        <pc:spChg chg="mod">
          <ac:chgData name="Alfred Asterjadhi" userId="39de57b9-85c0-4fd1-aaac-8ca2b6560ad0" providerId="ADAL" clId="{FDB479F4-74BA-4CDD-9500-19B0337B71F0}" dt="2022-04-26T16:38:10.492" v="10327" actId="20577"/>
          <ac:spMkLst>
            <pc:docMk/>
            <pc:sldMk cId="344585848" sldId="809"/>
            <ac:spMk id="3" creationId="{4E2E999B-8C20-466E-AC50-CF067590C7BA}"/>
          </ac:spMkLst>
        </pc:spChg>
      </pc:sldChg>
      <pc:sldChg chg="modSp new del mod">
        <pc:chgData name="Alfred Asterjadhi" userId="39de57b9-85c0-4fd1-aaac-8ca2b6560ad0" providerId="ADAL" clId="{FDB479F4-74BA-4CDD-9500-19B0337B71F0}" dt="2022-04-26T17:04:04.259" v="11103" actId="47"/>
        <pc:sldMkLst>
          <pc:docMk/>
          <pc:sldMk cId="572064068" sldId="810"/>
        </pc:sldMkLst>
        <pc:spChg chg="mod">
          <ac:chgData name="Alfred Asterjadhi" userId="39de57b9-85c0-4fd1-aaac-8ca2b6560ad0" providerId="ADAL" clId="{FDB479F4-74BA-4CDD-9500-19B0337B71F0}" dt="2022-04-26T16:38:58.055" v="10374" actId="20577"/>
          <ac:spMkLst>
            <pc:docMk/>
            <pc:sldMk cId="572064068" sldId="810"/>
            <ac:spMk id="3" creationId="{68755516-A849-4970-8F25-528D02A27472}"/>
          </ac:spMkLst>
        </pc:spChg>
      </pc:sldChg>
      <pc:sldChg chg="modSp new del mod">
        <pc:chgData name="Alfred Asterjadhi" userId="39de57b9-85c0-4fd1-aaac-8ca2b6560ad0" providerId="ADAL" clId="{FDB479F4-74BA-4CDD-9500-19B0337B71F0}" dt="2022-04-26T17:05:15.376" v="11115" actId="47"/>
        <pc:sldMkLst>
          <pc:docMk/>
          <pc:sldMk cId="1054490068" sldId="811"/>
        </pc:sldMkLst>
        <pc:spChg chg="mod">
          <ac:chgData name="Alfred Asterjadhi" userId="39de57b9-85c0-4fd1-aaac-8ca2b6560ad0" providerId="ADAL" clId="{FDB479F4-74BA-4CDD-9500-19B0337B71F0}" dt="2022-04-26T16:40:18.691" v="10384" actId="20577"/>
          <ac:spMkLst>
            <pc:docMk/>
            <pc:sldMk cId="1054490068" sldId="811"/>
            <ac:spMk id="3" creationId="{8219EF92-26BC-44B3-B418-D120A02A7108}"/>
          </ac:spMkLst>
        </pc:spChg>
      </pc:sldChg>
      <pc:sldChg chg="add del">
        <pc:chgData name="Alfred Asterjadhi" userId="39de57b9-85c0-4fd1-aaac-8ca2b6560ad0" providerId="ADAL" clId="{FDB479F4-74BA-4CDD-9500-19B0337B71F0}" dt="2022-04-26T17:03:14.466" v="11089" actId="47"/>
        <pc:sldMkLst>
          <pc:docMk/>
          <pc:sldMk cId="3162240023" sldId="812"/>
        </pc:sldMkLst>
      </pc:sldChg>
      <pc:sldChg chg="modSp new del mod">
        <pc:chgData name="Alfred Asterjadhi" userId="39de57b9-85c0-4fd1-aaac-8ca2b6560ad0" providerId="ADAL" clId="{FDB479F4-74BA-4CDD-9500-19B0337B71F0}" dt="2022-04-26T16:56:12.037" v="10863" actId="47"/>
        <pc:sldMkLst>
          <pc:docMk/>
          <pc:sldMk cId="486591851" sldId="813"/>
        </pc:sldMkLst>
        <pc:spChg chg="mod">
          <ac:chgData name="Alfred Asterjadhi" userId="39de57b9-85c0-4fd1-aaac-8ca2b6560ad0" providerId="ADAL" clId="{FDB479F4-74BA-4CDD-9500-19B0337B71F0}" dt="2022-04-26T16:52:59.256" v="10409" actId="1076"/>
          <ac:spMkLst>
            <pc:docMk/>
            <pc:sldMk cId="486591851" sldId="813"/>
            <ac:spMk id="3" creationId="{26E2D2E8-4C20-4F7F-84E1-B168378CE4CF}"/>
          </ac:spMkLst>
        </pc:spChg>
      </pc:sldChg>
      <pc:sldChg chg="modSp add mod">
        <pc:chgData name="Alfred Asterjadhi" userId="39de57b9-85c0-4fd1-aaac-8ca2b6560ad0" providerId="ADAL" clId="{FDB479F4-74BA-4CDD-9500-19B0337B71F0}" dt="2022-04-27T15:11:22.173" v="11505"/>
        <pc:sldMkLst>
          <pc:docMk/>
          <pc:sldMk cId="631913928" sldId="814"/>
        </pc:sldMkLst>
        <pc:spChg chg="mod">
          <ac:chgData name="Alfred Asterjadhi" userId="39de57b9-85c0-4fd1-aaac-8ca2b6560ad0" providerId="ADAL" clId="{FDB479F4-74BA-4CDD-9500-19B0337B71F0}" dt="2022-04-26T16:52:55.049" v="10407" actId="20577"/>
          <ac:spMkLst>
            <pc:docMk/>
            <pc:sldMk cId="631913928" sldId="814"/>
            <ac:spMk id="2" creationId="{12372A2F-8025-42D4-B5ED-6E7667DF00C8}"/>
          </ac:spMkLst>
        </pc:spChg>
        <pc:spChg chg="mod">
          <ac:chgData name="Alfred Asterjadhi" userId="39de57b9-85c0-4fd1-aaac-8ca2b6560ad0" providerId="ADAL" clId="{FDB479F4-74BA-4CDD-9500-19B0337B71F0}" dt="2022-04-26T17:27:04.680" v="11221"/>
          <ac:spMkLst>
            <pc:docMk/>
            <pc:sldMk cId="631913928" sldId="814"/>
            <ac:spMk id="6" creationId="{B63EF7E7-1362-4206-B209-115D49A6AA5A}"/>
          </ac:spMkLst>
        </pc:spChg>
        <pc:spChg chg="mod">
          <ac:chgData name="Alfred Asterjadhi" userId="39de57b9-85c0-4fd1-aaac-8ca2b6560ad0" providerId="ADAL" clId="{FDB479F4-74BA-4CDD-9500-19B0337B71F0}" dt="2022-04-27T15:11:22.173" v="11505"/>
          <ac:spMkLst>
            <pc:docMk/>
            <pc:sldMk cId="631913928" sldId="814"/>
            <ac:spMk id="10" creationId="{99A414B4-2CCE-47B7-A036-CF3630BA2538}"/>
          </ac:spMkLst>
        </pc:spChg>
      </pc:sldChg>
      <pc:sldChg chg="modSp add mod">
        <pc:chgData name="Alfred Asterjadhi" userId="39de57b9-85c0-4fd1-aaac-8ca2b6560ad0" providerId="ADAL" clId="{FDB479F4-74BA-4CDD-9500-19B0337B71F0}" dt="2022-04-27T17:09:50.539" v="12066" actId="20577"/>
        <pc:sldMkLst>
          <pc:docMk/>
          <pc:sldMk cId="1554198501" sldId="815"/>
        </pc:sldMkLst>
        <pc:spChg chg="mod">
          <ac:chgData name="Alfred Asterjadhi" userId="39de57b9-85c0-4fd1-aaac-8ca2b6560ad0" providerId="ADAL" clId="{FDB479F4-74BA-4CDD-9500-19B0337B71F0}" dt="2022-04-26T16:58:43.945" v="11032" actId="20577"/>
          <ac:spMkLst>
            <pc:docMk/>
            <pc:sldMk cId="1554198501" sldId="815"/>
            <ac:spMk id="2" creationId="{DDF78CE8-C80C-4DE6-8DDD-AFA792511CF9}"/>
          </ac:spMkLst>
        </pc:spChg>
        <pc:spChg chg="mod">
          <ac:chgData name="Alfred Asterjadhi" userId="39de57b9-85c0-4fd1-aaac-8ca2b6560ad0" providerId="ADAL" clId="{FDB479F4-74BA-4CDD-9500-19B0337B71F0}" dt="2022-04-27T17:09:50.539" v="12066" actId="20577"/>
          <ac:spMkLst>
            <pc:docMk/>
            <pc:sldMk cId="1554198501" sldId="815"/>
            <ac:spMk id="3" creationId="{3917E3A2-65E2-43CC-8703-41CD0178EDA4}"/>
          </ac:spMkLst>
        </pc:spChg>
        <pc:spChg chg="mod">
          <ac:chgData name="Alfred Asterjadhi" userId="39de57b9-85c0-4fd1-aaac-8ca2b6560ad0" providerId="ADAL" clId="{FDB479F4-74BA-4CDD-9500-19B0337B71F0}" dt="2022-04-26T17:27:28.618" v="11231"/>
          <ac:spMkLst>
            <pc:docMk/>
            <pc:sldMk cId="1554198501" sldId="815"/>
            <ac:spMk id="6" creationId="{28014BC8-455B-416B-8213-5B71197E7937}"/>
          </ac:spMkLst>
        </pc:spChg>
      </pc:sldChg>
      <pc:sldChg chg="modSp add mod">
        <pc:chgData name="Alfred Asterjadhi" userId="39de57b9-85c0-4fd1-aaac-8ca2b6560ad0" providerId="ADAL" clId="{FDB479F4-74BA-4CDD-9500-19B0337B71F0}" dt="2022-05-02T18:27:08.299" v="14104"/>
        <pc:sldMkLst>
          <pc:docMk/>
          <pc:sldMk cId="3424207948" sldId="816"/>
        </pc:sldMkLst>
        <pc:spChg chg="mod">
          <ac:chgData name="Alfred Asterjadhi" userId="39de57b9-85c0-4fd1-aaac-8ca2b6560ad0" providerId="ADAL" clId="{FDB479F4-74BA-4CDD-9500-19B0337B71F0}" dt="2022-04-26T17:01:59.605" v="11056" actId="20577"/>
          <ac:spMkLst>
            <pc:docMk/>
            <pc:sldMk cId="3424207948" sldId="816"/>
            <ac:spMk id="2" creationId="{DDF78CE8-C80C-4DE6-8DDD-AFA792511CF9}"/>
          </ac:spMkLst>
        </pc:spChg>
        <pc:spChg chg="mod">
          <ac:chgData name="Alfred Asterjadhi" userId="39de57b9-85c0-4fd1-aaac-8ca2b6560ad0" providerId="ADAL" clId="{FDB479F4-74BA-4CDD-9500-19B0337B71F0}" dt="2022-05-02T18:27:08.299" v="14104"/>
          <ac:spMkLst>
            <pc:docMk/>
            <pc:sldMk cId="3424207948" sldId="816"/>
            <ac:spMk id="3" creationId="{3917E3A2-65E2-43CC-8703-41CD0178EDA4}"/>
          </ac:spMkLst>
        </pc:spChg>
        <pc:spChg chg="mod">
          <ac:chgData name="Alfred Asterjadhi" userId="39de57b9-85c0-4fd1-aaac-8ca2b6560ad0" providerId="ADAL" clId="{FDB479F4-74BA-4CDD-9500-19B0337B71F0}" dt="2022-04-26T17:27:30.823" v="11232"/>
          <ac:spMkLst>
            <pc:docMk/>
            <pc:sldMk cId="3424207948" sldId="816"/>
            <ac:spMk id="6" creationId="{28014BC8-455B-416B-8213-5B71197E7937}"/>
          </ac:spMkLst>
        </pc:spChg>
      </pc:sldChg>
      <pc:sldChg chg="modSp add mod">
        <pc:chgData name="Alfred Asterjadhi" userId="39de57b9-85c0-4fd1-aaac-8ca2b6560ad0" providerId="ADAL" clId="{FDB479F4-74BA-4CDD-9500-19B0337B71F0}" dt="2022-05-02T18:27:10.733" v="14105"/>
        <pc:sldMkLst>
          <pc:docMk/>
          <pc:sldMk cId="931942098" sldId="817"/>
        </pc:sldMkLst>
        <pc:spChg chg="mod">
          <ac:chgData name="Alfred Asterjadhi" userId="39de57b9-85c0-4fd1-aaac-8ca2b6560ad0" providerId="ADAL" clId="{FDB479F4-74BA-4CDD-9500-19B0337B71F0}" dt="2022-04-26T17:03:06.826" v="11087" actId="20577"/>
          <ac:spMkLst>
            <pc:docMk/>
            <pc:sldMk cId="931942098" sldId="817"/>
            <ac:spMk id="2" creationId="{DDF78CE8-C80C-4DE6-8DDD-AFA792511CF9}"/>
          </ac:spMkLst>
        </pc:spChg>
        <pc:spChg chg="mod">
          <ac:chgData name="Alfred Asterjadhi" userId="39de57b9-85c0-4fd1-aaac-8ca2b6560ad0" providerId="ADAL" clId="{FDB479F4-74BA-4CDD-9500-19B0337B71F0}" dt="2022-05-02T18:27:10.733" v="14105"/>
          <ac:spMkLst>
            <pc:docMk/>
            <pc:sldMk cId="931942098" sldId="817"/>
            <ac:spMk id="3" creationId="{3917E3A2-65E2-43CC-8703-41CD0178EDA4}"/>
          </ac:spMkLst>
        </pc:spChg>
        <pc:spChg chg="mod">
          <ac:chgData name="Alfred Asterjadhi" userId="39de57b9-85c0-4fd1-aaac-8ca2b6560ad0" providerId="ADAL" clId="{FDB479F4-74BA-4CDD-9500-19B0337B71F0}" dt="2022-04-26T17:27:32.688" v="11233"/>
          <ac:spMkLst>
            <pc:docMk/>
            <pc:sldMk cId="931942098" sldId="817"/>
            <ac:spMk id="6" creationId="{28014BC8-455B-416B-8213-5B71197E7937}"/>
          </ac:spMkLst>
        </pc:spChg>
      </pc:sldChg>
      <pc:sldChg chg="modSp add mod">
        <pc:chgData name="Alfred Asterjadhi" userId="39de57b9-85c0-4fd1-aaac-8ca2b6560ad0" providerId="ADAL" clId="{FDB479F4-74BA-4CDD-9500-19B0337B71F0}" dt="2022-05-02T18:27:14.142" v="14106"/>
        <pc:sldMkLst>
          <pc:docMk/>
          <pc:sldMk cId="2753259412" sldId="818"/>
        </pc:sldMkLst>
        <pc:spChg chg="mod">
          <ac:chgData name="Alfred Asterjadhi" userId="39de57b9-85c0-4fd1-aaac-8ca2b6560ad0" providerId="ADAL" clId="{FDB479F4-74BA-4CDD-9500-19B0337B71F0}" dt="2022-04-26T17:03:53.315" v="11102" actId="20577"/>
          <ac:spMkLst>
            <pc:docMk/>
            <pc:sldMk cId="2753259412" sldId="818"/>
            <ac:spMk id="2" creationId="{DDF78CE8-C80C-4DE6-8DDD-AFA792511CF9}"/>
          </ac:spMkLst>
        </pc:spChg>
        <pc:spChg chg="mod">
          <ac:chgData name="Alfred Asterjadhi" userId="39de57b9-85c0-4fd1-aaac-8ca2b6560ad0" providerId="ADAL" clId="{FDB479F4-74BA-4CDD-9500-19B0337B71F0}" dt="2022-05-02T18:27:14.142" v="14106"/>
          <ac:spMkLst>
            <pc:docMk/>
            <pc:sldMk cId="2753259412" sldId="818"/>
            <ac:spMk id="3" creationId="{3917E3A2-65E2-43CC-8703-41CD0178EDA4}"/>
          </ac:spMkLst>
        </pc:spChg>
        <pc:spChg chg="mod">
          <ac:chgData name="Alfred Asterjadhi" userId="39de57b9-85c0-4fd1-aaac-8ca2b6560ad0" providerId="ADAL" clId="{FDB479F4-74BA-4CDD-9500-19B0337B71F0}" dt="2022-04-26T17:27:34.801" v="11234"/>
          <ac:spMkLst>
            <pc:docMk/>
            <pc:sldMk cId="2753259412" sldId="818"/>
            <ac:spMk id="6" creationId="{28014BC8-455B-416B-8213-5B71197E7937}"/>
          </ac:spMkLst>
        </pc:spChg>
      </pc:sldChg>
      <pc:sldChg chg="modSp add mod">
        <pc:chgData name="Alfred Asterjadhi" userId="39de57b9-85c0-4fd1-aaac-8ca2b6560ad0" providerId="ADAL" clId="{FDB479F4-74BA-4CDD-9500-19B0337B71F0}" dt="2022-05-11T14:28:07.218" v="17287" actId="6549"/>
        <pc:sldMkLst>
          <pc:docMk/>
          <pc:sldMk cId="4098468271" sldId="819"/>
        </pc:sldMkLst>
        <pc:spChg chg="mod">
          <ac:chgData name="Alfred Asterjadhi" userId="39de57b9-85c0-4fd1-aaac-8ca2b6560ad0" providerId="ADAL" clId="{FDB479F4-74BA-4CDD-9500-19B0337B71F0}" dt="2022-05-10T15:45:35.425" v="15372" actId="20577"/>
          <ac:spMkLst>
            <pc:docMk/>
            <pc:sldMk cId="4098468271" sldId="819"/>
            <ac:spMk id="2" creationId="{12372A2F-8025-42D4-B5ED-6E7667DF00C8}"/>
          </ac:spMkLst>
        </pc:spChg>
        <pc:spChg chg="mod">
          <ac:chgData name="Alfred Asterjadhi" userId="39de57b9-85c0-4fd1-aaac-8ca2b6560ad0" providerId="ADAL" clId="{FDB479F4-74BA-4CDD-9500-19B0337B71F0}" dt="2022-05-11T14:28:07.218" v="17287" actId="6549"/>
          <ac:spMkLst>
            <pc:docMk/>
            <pc:sldMk cId="4098468271" sldId="819"/>
            <ac:spMk id="10" creationId="{99A414B4-2CCE-47B7-A036-CF3630BA2538}"/>
          </ac:spMkLst>
        </pc:spChg>
      </pc:sldChg>
      <pc:sldChg chg="modSp add mod">
        <pc:chgData name="Alfred Asterjadhi" userId="39de57b9-85c0-4fd1-aaac-8ca2b6560ad0" providerId="ADAL" clId="{FDB479F4-74BA-4CDD-9500-19B0337B71F0}" dt="2022-05-11T14:29:54.818" v="17323"/>
        <pc:sldMkLst>
          <pc:docMk/>
          <pc:sldMk cId="3682900028" sldId="820"/>
        </pc:sldMkLst>
        <pc:spChg chg="mod">
          <ac:chgData name="Alfred Asterjadhi" userId="39de57b9-85c0-4fd1-aaac-8ca2b6560ad0" providerId="ADAL" clId="{FDB479F4-74BA-4CDD-9500-19B0337B71F0}" dt="2022-05-10T15:49:39.432" v="15451" actId="20577"/>
          <ac:spMkLst>
            <pc:docMk/>
            <pc:sldMk cId="3682900028" sldId="820"/>
            <ac:spMk id="2" creationId="{12372A2F-8025-42D4-B5ED-6E7667DF00C8}"/>
          </ac:spMkLst>
        </pc:spChg>
        <pc:spChg chg="mod">
          <ac:chgData name="Alfred Asterjadhi" userId="39de57b9-85c0-4fd1-aaac-8ca2b6560ad0" providerId="ADAL" clId="{FDB479F4-74BA-4CDD-9500-19B0337B71F0}" dt="2022-05-11T14:29:54.818" v="17323"/>
          <ac:spMkLst>
            <pc:docMk/>
            <pc:sldMk cId="3682900028" sldId="820"/>
            <ac:spMk id="10" creationId="{99A414B4-2CCE-47B7-A036-CF3630BA2538}"/>
          </ac:spMkLst>
        </pc:spChg>
      </pc:sldChg>
      <pc:sldChg chg="modSp add mod">
        <pc:chgData name="Alfred Asterjadhi" userId="39de57b9-85c0-4fd1-aaac-8ca2b6560ad0" providerId="ADAL" clId="{FDB479F4-74BA-4CDD-9500-19B0337B71F0}" dt="2022-05-11T14:26:50.451" v="17260" actId="6549"/>
        <pc:sldMkLst>
          <pc:docMk/>
          <pc:sldMk cId="514251927" sldId="821"/>
        </pc:sldMkLst>
        <pc:spChg chg="mod">
          <ac:chgData name="Alfred Asterjadhi" userId="39de57b9-85c0-4fd1-aaac-8ca2b6560ad0" providerId="ADAL" clId="{FDB479F4-74BA-4CDD-9500-19B0337B71F0}" dt="2022-05-10T15:44:19.889" v="15351" actId="13926"/>
          <ac:spMkLst>
            <pc:docMk/>
            <pc:sldMk cId="514251927" sldId="821"/>
            <ac:spMk id="2" creationId="{12372A2F-8025-42D4-B5ED-6E7667DF00C8}"/>
          </ac:spMkLst>
        </pc:spChg>
        <pc:spChg chg="mod">
          <ac:chgData name="Alfred Asterjadhi" userId="39de57b9-85c0-4fd1-aaac-8ca2b6560ad0" providerId="ADAL" clId="{FDB479F4-74BA-4CDD-9500-19B0337B71F0}" dt="2022-05-11T14:26:50.451" v="17260" actId="6549"/>
          <ac:spMkLst>
            <pc:docMk/>
            <pc:sldMk cId="514251927" sldId="821"/>
            <ac:spMk id="10" creationId="{99A414B4-2CCE-47B7-A036-CF3630BA2538}"/>
          </ac:spMkLst>
        </pc:spChg>
      </pc:sldChg>
      <pc:sldChg chg="modSp add mod">
        <pc:chgData name="Alfred Asterjadhi" userId="39de57b9-85c0-4fd1-aaac-8ca2b6560ad0" providerId="ADAL" clId="{FDB479F4-74BA-4CDD-9500-19B0337B71F0}" dt="2022-05-11T14:32:39.858" v="17359" actId="6549"/>
        <pc:sldMkLst>
          <pc:docMk/>
          <pc:sldMk cId="2223986698" sldId="822"/>
        </pc:sldMkLst>
        <pc:spChg chg="mod">
          <ac:chgData name="Alfred Asterjadhi" userId="39de57b9-85c0-4fd1-aaac-8ca2b6560ad0" providerId="ADAL" clId="{FDB479F4-74BA-4CDD-9500-19B0337B71F0}" dt="2022-05-10T15:50:54.341" v="15486" actId="20577"/>
          <ac:spMkLst>
            <pc:docMk/>
            <pc:sldMk cId="2223986698" sldId="822"/>
            <ac:spMk id="2" creationId="{12372A2F-8025-42D4-B5ED-6E7667DF00C8}"/>
          </ac:spMkLst>
        </pc:spChg>
        <pc:spChg chg="mod">
          <ac:chgData name="Alfred Asterjadhi" userId="39de57b9-85c0-4fd1-aaac-8ca2b6560ad0" providerId="ADAL" clId="{FDB479F4-74BA-4CDD-9500-19B0337B71F0}" dt="2022-05-11T14:32:39.858" v="17359" actId="6549"/>
          <ac:spMkLst>
            <pc:docMk/>
            <pc:sldMk cId="2223986698" sldId="822"/>
            <ac:spMk id="10" creationId="{99A414B4-2CCE-47B7-A036-CF3630BA2538}"/>
          </ac:spMkLst>
        </pc:spChg>
      </pc:sldChg>
      <pc:sldChg chg="add del">
        <pc:chgData name="Alfred Asterjadhi" userId="39de57b9-85c0-4fd1-aaac-8ca2b6560ad0" providerId="ADAL" clId="{FDB479F4-74BA-4CDD-9500-19B0337B71F0}" dt="2022-05-02T15:41:24.937" v="12166" actId="2696"/>
        <pc:sldMkLst>
          <pc:docMk/>
          <pc:sldMk cId="3879320735" sldId="822"/>
        </pc:sldMkLst>
      </pc:sldChg>
      <pc:sldChg chg="addSp delSp modSp add mod">
        <pc:chgData name="Alfred Asterjadhi" userId="39de57b9-85c0-4fd1-aaac-8ca2b6560ad0" providerId="ADAL" clId="{FDB479F4-74BA-4CDD-9500-19B0337B71F0}" dt="2022-05-11T14:39:17.289" v="17436"/>
        <pc:sldMkLst>
          <pc:docMk/>
          <pc:sldMk cId="989569898" sldId="823"/>
        </pc:sldMkLst>
        <pc:spChg chg="mod">
          <ac:chgData name="Alfred Asterjadhi" userId="39de57b9-85c0-4fd1-aaac-8ca2b6560ad0" providerId="ADAL" clId="{FDB479F4-74BA-4CDD-9500-19B0337B71F0}" dt="2022-05-10T15:55:09.866" v="15515" actId="20577"/>
          <ac:spMkLst>
            <pc:docMk/>
            <pc:sldMk cId="989569898" sldId="823"/>
            <ac:spMk id="2" creationId="{49510D9F-7498-4603-98A7-A6DB1EDD560E}"/>
          </ac:spMkLst>
        </pc:spChg>
        <pc:spChg chg="mod">
          <ac:chgData name="Alfred Asterjadhi" userId="39de57b9-85c0-4fd1-aaac-8ca2b6560ad0" providerId="ADAL" clId="{FDB479F4-74BA-4CDD-9500-19B0337B71F0}" dt="2022-05-11T14:39:17.289" v="17436"/>
          <ac:spMkLst>
            <pc:docMk/>
            <pc:sldMk cId="989569898" sldId="823"/>
            <ac:spMk id="3" creationId="{93EB16D6-11CB-4092-9D44-C889CC5233EA}"/>
          </ac:spMkLst>
        </pc:spChg>
        <pc:graphicFrameChg chg="add del mod">
          <ac:chgData name="Alfred Asterjadhi" userId="39de57b9-85c0-4fd1-aaac-8ca2b6560ad0" providerId="ADAL" clId="{FDB479F4-74BA-4CDD-9500-19B0337B71F0}" dt="2022-05-02T17:23:58.836" v="13111"/>
          <ac:graphicFrameMkLst>
            <pc:docMk/>
            <pc:sldMk cId="989569898" sldId="823"/>
            <ac:graphicFrameMk id="7" creationId="{4D07C206-147C-4001-BE94-E78DC68180A7}"/>
          </ac:graphicFrameMkLst>
        </pc:graphicFrameChg>
      </pc:sldChg>
      <pc:sldChg chg="modSp add mod">
        <pc:chgData name="Alfred Asterjadhi" userId="39de57b9-85c0-4fd1-aaac-8ca2b6560ad0" providerId="ADAL" clId="{FDB479F4-74BA-4CDD-9500-19B0337B71F0}" dt="2022-05-11T14:42:22.703" v="17481"/>
        <pc:sldMkLst>
          <pc:docMk/>
          <pc:sldMk cId="475707617" sldId="824"/>
        </pc:sldMkLst>
        <pc:spChg chg="mod">
          <ac:chgData name="Alfred Asterjadhi" userId="39de57b9-85c0-4fd1-aaac-8ca2b6560ad0" providerId="ADAL" clId="{FDB479F4-74BA-4CDD-9500-19B0337B71F0}" dt="2022-05-10T15:55:13.507" v="15517" actId="20577"/>
          <ac:spMkLst>
            <pc:docMk/>
            <pc:sldMk cId="475707617" sldId="824"/>
            <ac:spMk id="2" creationId="{49510D9F-7498-4603-98A7-A6DB1EDD560E}"/>
          </ac:spMkLst>
        </pc:spChg>
        <pc:spChg chg="mod">
          <ac:chgData name="Alfred Asterjadhi" userId="39de57b9-85c0-4fd1-aaac-8ca2b6560ad0" providerId="ADAL" clId="{FDB479F4-74BA-4CDD-9500-19B0337B71F0}" dt="2022-05-11T14:42:22.703" v="17481"/>
          <ac:spMkLst>
            <pc:docMk/>
            <pc:sldMk cId="475707617" sldId="824"/>
            <ac:spMk id="3" creationId="{93EB16D6-11CB-4092-9D44-C889CC5233EA}"/>
          </ac:spMkLst>
        </pc:spChg>
      </pc:sldChg>
      <pc:sldChg chg="modSp add mod">
        <pc:chgData name="Alfred Asterjadhi" userId="39de57b9-85c0-4fd1-aaac-8ca2b6560ad0" providerId="ADAL" clId="{FDB479F4-74BA-4CDD-9500-19B0337B71F0}" dt="2022-05-11T14:46:34.316" v="17554"/>
        <pc:sldMkLst>
          <pc:docMk/>
          <pc:sldMk cId="893365040" sldId="825"/>
        </pc:sldMkLst>
        <pc:spChg chg="mod">
          <ac:chgData name="Alfred Asterjadhi" userId="39de57b9-85c0-4fd1-aaac-8ca2b6560ad0" providerId="ADAL" clId="{FDB479F4-74BA-4CDD-9500-19B0337B71F0}" dt="2022-05-10T15:55:18.202" v="15519" actId="20577"/>
          <ac:spMkLst>
            <pc:docMk/>
            <pc:sldMk cId="893365040" sldId="825"/>
            <ac:spMk id="2" creationId="{49510D9F-7498-4603-98A7-A6DB1EDD560E}"/>
          </ac:spMkLst>
        </pc:spChg>
        <pc:spChg chg="mod">
          <ac:chgData name="Alfred Asterjadhi" userId="39de57b9-85c0-4fd1-aaac-8ca2b6560ad0" providerId="ADAL" clId="{FDB479F4-74BA-4CDD-9500-19B0337B71F0}" dt="2022-05-11T14:46:34.316" v="17554"/>
          <ac:spMkLst>
            <pc:docMk/>
            <pc:sldMk cId="893365040" sldId="825"/>
            <ac:spMk id="3" creationId="{93EB16D6-11CB-4092-9D44-C889CC5233EA}"/>
          </ac:spMkLst>
        </pc:spChg>
      </pc:sldChg>
      <pc:sldChg chg="modSp add mod ord">
        <pc:chgData name="Alfred Asterjadhi" userId="39de57b9-85c0-4fd1-aaac-8ca2b6560ad0" providerId="ADAL" clId="{FDB479F4-74BA-4CDD-9500-19B0337B71F0}" dt="2022-05-11T15:47:30.148" v="17694"/>
        <pc:sldMkLst>
          <pc:docMk/>
          <pc:sldMk cId="2938837859" sldId="826"/>
        </pc:sldMkLst>
        <pc:spChg chg="mod">
          <ac:chgData name="Alfred Asterjadhi" userId="39de57b9-85c0-4fd1-aaac-8ca2b6560ad0" providerId="ADAL" clId="{FDB479F4-74BA-4CDD-9500-19B0337B71F0}" dt="2022-05-11T14:55:10.264" v="17660" actId="13926"/>
          <ac:spMkLst>
            <pc:docMk/>
            <pc:sldMk cId="2938837859" sldId="826"/>
            <ac:spMk id="2" creationId="{DDF78CE8-C80C-4DE6-8DDD-AFA792511CF9}"/>
          </ac:spMkLst>
        </pc:spChg>
        <pc:spChg chg="mod">
          <ac:chgData name="Alfred Asterjadhi" userId="39de57b9-85c0-4fd1-aaac-8ca2b6560ad0" providerId="ADAL" clId="{FDB479F4-74BA-4CDD-9500-19B0337B71F0}" dt="2022-05-11T15:47:30.148" v="17694"/>
          <ac:spMkLst>
            <pc:docMk/>
            <pc:sldMk cId="2938837859" sldId="826"/>
            <ac:spMk id="3" creationId="{3917E3A2-65E2-43CC-8703-41CD0178EDA4}"/>
          </ac:spMkLst>
        </pc:spChg>
      </pc:sldChg>
      <pc:sldChg chg="modSp add mod">
        <pc:chgData name="Alfred Asterjadhi" userId="39de57b9-85c0-4fd1-aaac-8ca2b6560ad0" providerId="ADAL" clId="{FDB479F4-74BA-4CDD-9500-19B0337B71F0}" dt="2022-05-17T01:03:32.461" v="23372" actId="13926"/>
        <pc:sldMkLst>
          <pc:docMk/>
          <pc:sldMk cId="2465520365" sldId="827"/>
        </pc:sldMkLst>
        <pc:spChg chg="mod">
          <ac:chgData name="Alfred Asterjadhi" userId="39de57b9-85c0-4fd1-aaac-8ca2b6560ad0" providerId="ADAL" clId="{FDB479F4-74BA-4CDD-9500-19B0337B71F0}" dt="2022-05-10T15:55:22.775" v="15521" actId="20577"/>
          <ac:spMkLst>
            <pc:docMk/>
            <pc:sldMk cId="2465520365" sldId="827"/>
            <ac:spMk id="2" creationId="{DDF78CE8-C80C-4DE6-8DDD-AFA792511CF9}"/>
          </ac:spMkLst>
        </pc:spChg>
        <pc:spChg chg="mod">
          <ac:chgData name="Alfred Asterjadhi" userId="39de57b9-85c0-4fd1-aaac-8ca2b6560ad0" providerId="ADAL" clId="{FDB479F4-74BA-4CDD-9500-19B0337B71F0}" dt="2022-05-17T01:03:32.461" v="23372" actId="13926"/>
          <ac:spMkLst>
            <pc:docMk/>
            <pc:sldMk cId="2465520365" sldId="827"/>
            <ac:spMk id="3" creationId="{3917E3A2-65E2-43CC-8703-41CD0178EDA4}"/>
          </ac:spMkLst>
        </pc:spChg>
      </pc:sldChg>
      <pc:sldChg chg="modSp add mod">
        <pc:chgData name="Alfred Asterjadhi" userId="39de57b9-85c0-4fd1-aaac-8ca2b6560ad0" providerId="ADAL" clId="{FDB479F4-74BA-4CDD-9500-19B0337B71F0}" dt="2022-05-11T15:47:30.963" v="17695" actId="403"/>
        <pc:sldMkLst>
          <pc:docMk/>
          <pc:sldMk cId="1203379921" sldId="828"/>
        </pc:sldMkLst>
        <pc:spChg chg="mod">
          <ac:chgData name="Alfred Asterjadhi" userId="39de57b9-85c0-4fd1-aaac-8ca2b6560ad0" providerId="ADAL" clId="{FDB479F4-74BA-4CDD-9500-19B0337B71F0}" dt="2022-05-11T14:55:02.055" v="17659" actId="207"/>
          <ac:spMkLst>
            <pc:docMk/>
            <pc:sldMk cId="1203379921" sldId="828"/>
            <ac:spMk id="2" creationId="{DDF78CE8-C80C-4DE6-8DDD-AFA792511CF9}"/>
          </ac:spMkLst>
        </pc:spChg>
        <pc:spChg chg="mod">
          <ac:chgData name="Alfred Asterjadhi" userId="39de57b9-85c0-4fd1-aaac-8ca2b6560ad0" providerId="ADAL" clId="{FDB479F4-74BA-4CDD-9500-19B0337B71F0}" dt="2022-05-11T15:47:30.963" v="17695" actId="403"/>
          <ac:spMkLst>
            <pc:docMk/>
            <pc:sldMk cId="1203379921" sldId="828"/>
            <ac:spMk id="3" creationId="{3917E3A2-65E2-43CC-8703-41CD0178EDA4}"/>
          </ac:spMkLst>
        </pc:spChg>
      </pc:sldChg>
      <pc:sldChg chg="modSp add mod">
        <pc:chgData name="Alfred Asterjadhi" userId="39de57b9-85c0-4fd1-aaac-8ca2b6560ad0" providerId="ADAL" clId="{FDB479F4-74BA-4CDD-9500-19B0337B71F0}" dt="2022-05-11T14:54:54.129" v="17657"/>
        <pc:sldMkLst>
          <pc:docMk/>
          <pc:sldMk cId="906866132" sldId="829"/>
        </pc:sldMkLst>
        <pc:spChg chg="mod">
          <ac:chgData name="Alfred Asterjadhi" userId="39de57b9-85c0-4fd1-aaac-8ca2b6560ad0" providerId="ADAL" clId="{FDB479F4-74BA-4CDD-9500-19B0337B71F0}" dt="2022-05-11T14:53:11.170" v="17613" actId="20577"/>
          <ac:spMkLst>
            <pc:docMk/>
            <pc:sldMk cId="906866132" sldId="829"/>
            <ac:spMk id="2" creationId="{DDF78CE8-C80C-4DE6-8DDD-AFA792511CF9}"/>
          </ac:spMkLst>
        </pc:spChg>
        <pc:spChg chg="mod">
          <ac:chgData name="Alfred Asterjadhi" userId="39de57b9-85c0-4fd1-aaac-8ca2b6560ad0" providerId="ADAL" clId="{FDB479F4-74BA-4CDD-9500-19B0337B71F0}" dt="2022-05-11T14:54:54.129" v="17657"/>
          <ac:spMkLst>
            <pc:docMk/>
            <pc:sldMk cId="906866132" sldId="829"/>
            <ac:spMk id="3" creationId="{3917E3A2-65E2-43CC-8703-41CD0178EDA4}"/>
          </ac:spMkLst>
        </pc:spChg>
      </pc:sldChg>
      <pc:sldChg chg="modSp add mod">
        <pc:chgData name="Alfred Asterjadhi" userId="39de57b9-85c0-4fd1-aaac-8ca2b6560ad0" providerId="ADAL" clId="{FDB479F4-74BA-4CDD-9500-19B0337B71F0}" dt="2022-05-11T14:57:13.564" v="17686"/>
        <pc:sldMkLst>
          <pc:docMk/>
          <pc:sldMk cId="439223274" sldId="830"/>
        </pc:sldMkLst>
        <pc:spChg chg="mod">
          <ac:chgData name="Alfred Asterjadhi" userId="39de57b9-85c0-4fd1-aaac-8ca2b6560ad0" providerId="ADAL" clId="{FDB479F4-74BA-4CDD-9500-19B0337B71F0}" dt="2022-05-11T14:56:33.076" v="17680" actId="20577"/>
          <ac:spMkLst>
            <pc:docMk/>
            <pc:sldMk cId="439223274" sldId="830"/>
            <ac:spMk id="2" creationId="{DDF78CE8-C80C-4DE6-8DDD-AFA792511CF9}"/>
          </ac:spMkLst>
        </pc:spChg>
        <pc:spChg chg="mod">
          <ac:chgData name="Alfred Asterjadhi" userId="39de57b9-85c0-4fd1-aaac-8ca2b6560ad0" providerId="ADAL" clId="{FDB479F4-74BA-4CDD-9500-19B0337B71F0}" dt="2022-05-11T14:57:13.564" v="17686"/>
          <ac:spMkLst>
            <pc:docMk/>
            <pc:sldMk cId="439223274" sldId="830"/>
            <ac:spMk id="3" creationId="{3917E3A2-65E2-43CC-8703-41CD0178EDA4}"/>
          </ac:spMkLst>
        </pc:spChg>
      </pc:sldChg>
      <pc:sldChg chg="modSp add mod">
        <pc:chgData name="Alfred Asterjadhi" userId="39de57b9-85c0-4fd1-aaac-8ca2b6560ad0" providerId="ADAL" clId="{FDB479F4-74BA-4CDD-9500-19B0337B71F0}" dt="2022-05-11T14:18:34.478" v="17092"/>
        <pc:sldMkLst>
          <pc:docMk/>
          <pc:sldMk cId="3016395215" sldId="831"/>
        </pc:sldMkLst>
        <pc:spChg chg="mod">
          <ac:chgData name="Alfred Asterjadhi" userId="39de57b9-85c0-4fd1-aaac-8ca2b6560ad0" providerId="ADAL" clId="{FDB479F4-74BA-4CDD-9500-19B0337B71F0}" dt="2022-05-11T14:18:34.478" v="17092"/>
          <ac:spMkLst>
            <pc:docMk/>
            <pc:sldMk cId="3016395215" sldId="831"/>
            <ac:spMk id="8" creationId="{30ECE423-DD38-4A25-AD6E-26DF5AC61863}"/>
          </ac:spMkLst>
        </pc:spChg>
      </pc:sldChg>
      <pc:sldChg chg="modSp add mod">
        <pc:chgData name="Alfred Asterjadhi" userId="39de57b9-85c0-4fd1-aaac-8ca2b6560ad0" providerId="ADAL" clId="{FDB479F4-74BA-4CDD-9500-19B0337B71F0}" dt="2022-05-05T14:03:21.477" v="14158" actId="20577"/>
        <pc:sldMkLst>
          <pc:docMk/>
          <pc:sldMk cId="723313555" sldId="832"/>
        </pc:sldMkLst>
        <pc:spChg chg="mod">
          <ac:chgData name="Alfred Asterjadhi" userId="39de57b9-85c0-4fd1-aaac-8ca2b6560ad0" providerId="ADAL" clId="{FDB479F4-74BA-4CDD-9500-19B0337B71F0}" dt="2022-05-05T14:03:21.477" v="14158" actId="20577"/>
          <ac:spMkLst>
            <pc:docMk/>
            <pc:sldMk cId="723313555" sldId="832"/>
            <ac:spMk id="7" creationId="{3126AA10-DC1C-4E34-80DA-B427588F2BD9}"/>
          </ac:spMkLst>
        </pc:spChg>
      </pc:sldChg>
      <pc:sldChg chg="addSp delSp modSp new del mod modClrScheme chgLayout">
        <pc:chgData name="Alfred Asterjadhi" userId="39de57b9-85c0-4fd1-aaac-8ca2b6560ad0" providerId="ADAL" clId="{FDB479F4-74BA-4CDD-9500-19B0337B71F0}" dt="2022-05-11T21:56:07.952" v="18595" actId="47"/>
        <pc:sldMkLst>
          <pc:docMk/>
          <pc:sldMk cId="132002173" sldId="833"/>
        </pc:sldMkLst>
        <pc:spChg chg="del mod ord">
          <ac:chgData name="Alfred Asterjadhi" userId="39de57b9-85c0-4fd1-aaac-8ca2b6560ad0" providerId="ADAL" clId="{FDB479F4-74BA-4CDD-9500-19B0337B71F0}" dt="2022-05-05T14:03:31.989" v="14160" actId="700"/>
          <ac:spMkLst>
            <pc:docMk/>
            <pc:sldMk cId="132002173" sldId="833"/>
            <ac:spMk id="2" creationId="{4409F364-0989-47F0-9E46-9A63CE671103}"/>
          </ac:spMkLst>
        </pc:spChg>
        <pc:spChg chg="del mod ord">
          <ac:chgData name="Alfred Asterjadhi" userId="39de57b9-85c0-4fd1-aaac-8ca2b6560ad0" providerId="ADAL" clId="{FDB479F4-74BA-4CDD-9500-19B0337B71F0}" dt="2022-05-05T14:03:31.989" v="14160" actId="700"/>
          <ac:spMkLst>
            <pc:docMk/>
            <pc:sldMk cId="132002173" sldId="833"/>
            <ac:spMk id="3" creationId="{E3CF4277-0DF7-42D2-85E7-0F54541BA636}"/>
          </ac:spMkLst>
        </pc:spChg>
        <pc:spChg chg="mod ord">
          <ac:chgData name="Alfred Asterjadhi" userId="39de57b9-85c0-4fd1-aaac-8ca2b6560ad0" providerId="ADAL" clId="{FDB479F4-74BA-4CDD-9500-19B0337B71F0}" dt="2022-05-05T14:03:31.989" v="14160" actId="700"/>
          <ac:spMkLst>
            <pc:docMk/>
            <pc:sldMk cId="132002173" sldId="833"/>
            <ac:spMk id="4" creationId="{D1D67929-CFD4-4A18-B44B-E01A1334CC55}"/>
          </ac:spMkLst>
        </pc:spChg>
        <pc:spChg chg="mod ord">
          <ac:chgData name="Alfred Asterjadhi" userId="39de57b9-85c0-4fd1-aaac-8ca2b6560ad0" providerId="ADAL" clId="{FDB479F4-74BA-4CDD-9500-19B0337B71F0}" dt="2022-05-05T14:03:31.989" v="14160" actId="700"/>
          <ac:spMkLst>
            <pc:docMk/>
            <pc:sldMk cId="132002173" sldId="833"/>
            <ac:spMk id="5" creationId="{0D3EF816-CD20-41D9-9325-1501EAAB1D22}"/>
          </ac:spMkLst>
        </pc:spChg>
        <pc:spChg chg="mod ord">
          <ac:chgData name="Alfred Asterjadhi" userId="39de57b9-85c0-4fd1-aaac-8ca2b6560ad0" providerId="ADAL" clId="{FDB479F4-74BA-4CDD-9500-19B0337B71F0}" dt="2022-05-05T14:03:31.989" v="14160" actId="700"/>
          <ac:spMkLst>
            <pc:docMk/>
            <pc:sldMk cId="132002173" sldId="833"/>
            <ac:spMk id="6" creationId="{95ED909D-39D6-44C5-965E-1A5DF3889775}"/>
          </ac:spMkLst>
        </pc:spChg>
        <pc:spChg chg="add mod ord">
          <ac:chgData name="Alfred Asterjadhi" userId="39de57b9-85c0-4fd1-aaac-8ca2b6560ad0" providerId="ADAL" clId="{FDB479F4-74BA-4CDD-9500-19B0337B71F0}" dt="2022-05-05T14:03:46.684" v="14204" actId="20577"/>
          <ac:spMkLst>
            <pc:docMk/>
            <pc:sldMk cId="132002173" sldId="833"/>
            <ac:spMk id="7" creationId="{2363E52C-3F9A-4A98-A8DD-2D8CA0DC4DB3}"/>
          </ac:spMkLst>
        </pc:spChg>
        <pc:spChg chg="add mod ord">
          <ac:chgData name="Alfred Asterjadhi" userId="39de57b9-85c0-4fd1-aaac-8ca2b6560ad0" providerId="ADAL" clId="{FDB479F4-74BA-4CDD-9500-19B0337B71F0}" dt="2022-05-05T14:03:31.989" v="14160" actId="700"/>
          <ac:spMkLst>
            <pc:docMk/>
            <pc:sldMk cId="132002173" sldId="833"/>
            <ac:spMk id="8" creationId="{C4B79A0A-3142-43EC-9A16-F01759A0415F}"/>
          </ac:spMkLst>
        </pc:spChg>
      </pc:sldChg>
      <pc:sldChg chg="modSp new del mod">
        <pc:chgData name="Alfred Asterjadhi" userId="39de57b9-85c0-4fd1-aaac-8ca2b6560ad0" providerId="ADAL" clId="{FDB479F4-74BA-4CDD-9500-19B0337B71F0}" dt="2022-05-15T16:27:48.455" v="21957" actId="47"/>
        <pc:sldMkLst>
          <pc:docMk/>
          <pc:sldMk cId="2633280087" sldId="834"/>
        </pc:sldMkLst>
        <pc:spChg chg="mod">
          <ac:chgData name="Alfred Asterjadhi" userId="39de57b9-85c0-4fd1-aaac-8ca2b6560ad0" providerId="ADAL" clId="{FDB479F4-74BA-4CDD-9500-19B0337B71F0}" dt="2022-05-05T14:06:24.069" v="14228" actId="20577"/>
          <ac:spMkLst>
            <pc:docMk/>
            <pc:sldMk cId="2633280087" sldId="834"/>
            <ac:spMk id="2" creationId="{DAB8429E-9BC4-44FC-93E5-E7E87311F8DF}"/>
          </ac:spMkLst>
        </pc:spChg>
      </pc:sldChg>
      <pc:sldChg chg="modSp new del mod">
        <pc:chgData name="Alfred Asterjadhi" userId="39de57b9-85c0-4fd1-aaac-8ca2b6560ad0" providerId="ADAL" clId="{FDB479F4-74BA-4CDD-9500-19B0337B71F0}" dt="2022-05-15T16:31:18.967" v="22050" actId="47"/>
        <pc:sldMkLst>
          <pc:docMk/>
          <pc:sldMk cId="2996223136" sldId="835"/>
        </pc:sldMkLst>
        <pc:spChg chg="mod">
          <ac:chgData name="Alfred Asterjadhi" userId="39de57b9-85c0-4fd1-aaac-8ca2b6560ad0" providerId="ADAL" clId="{FDB479F4-74BA-4CDD-9500-19B0337B71F0}" dt="2022-05-05T14:06:30.813" v="14237" actId="20577"/>
          <ac:spMkLst>
            <pc:docMk/>
            <pc:sldMk cId="2996223136" sldId="835"/>
            <ac:spMk id="2" creationId="{7D237D24-6111-4948-B2F8-6D2E8A18A8B3}"/>
          </ac:spMkLst>
        </pc:spChg>
      </pc:sldChg>
      <pc:sldChg chg="modSp add mod">
        <pc:chgData name="Alfred Asterjadhi" userId="39de57b9-85c0-4fd1-aaac-8ca2b6560ad0" providerId="ADAL" clId="{FDB479F4-74BA-4CDD-9500-19B0337B71F0}" dt="2022-05-10T00:35:55.524" v="14712" actId="20577"/>
        <pc:sldMkLst>
          <pc:docMk/>
          <pc:sldMk cId="3129520463" sldId="836"/>
        </pc:sldMkLst>
        <pc:spChg chg="mod">
          <ac:chgData name="Alfred Asterjadhi" userId="39de57b9-85c0-4fd1-aaac-8ca2b6560ad0" providerId="ADAL" clId="{FDB479F4-74BA-4CDD-9500-19B0337B71F0}" dt="2022-05-10T00:35:55.524" v="14712" actId="20577"/>
          <ac:spMkLst>
            <pc:docMk/>
            <pc:sldMk cId="3129520463" sldId="836"/>
            <ac:spMk id="7" creationId="{3126AA10-DC1C-4E34-80DA-B427588F2BD9}"/>
          </ac:spMkLst>
        </pc:spChg>
      </pc:sldChg>
      <pc:sldChg chg="addSp delSp modSp new del mod modClrScheme chgLayout">
        <pc:chgData name="Alfred Asterjadhi" userId="39de57b9-85c0-4fd1-aaac-8ca2b6560ad0" providerId="ADAL" clId="{FDB479F4-74BA-4CDD-9500-19B0337B71F0}" dt="2022-05-10T12:57:52.910" v="14815" actId="47"/>
        <pc:sldMkLst>
          <pc:docMk/>
          <pc:sldMk cId="3713474831" sldId="837"/>
        </pc:sldMkLst>
        <pc:spChg chg="del mod ord">
          <ac:chgData name="Alfred Asterjadhi" userId="39de57b9-85c0-4fd1-aaac-8ca2b6560ad0" providerId="ADAL" clId="{FDB479F4-74BA-4CDD-9500-19B0337B71F0}" dt="2022-05-10T00:36:01.946" v="14714" actId="700"/>
          <ac:spMkLst>
            <pc:docMk/>
            <pc:sldMk cId="3713474831" sldId="837"/>
            <ac:spMk id="2" creationId="{A06655AD-F90B-4596-BDB4-E016C2A5ED56}"/>
          </ac:spMkLst>
        </pc:spChg>
        <pc:spChg chg="del mod ord">
          <ac:chgData name="Alfred Asterjadhi" userId="39de57b9-85c0-4fd1-aaac-8ca2b6560ad0" providerId="ADAL" clId="{FDB479F4-74BA-4CDD-9500-19B0337B71F0}" dt="2022-05-10T00:36:01.946" v="14714" actId="700"/>
          <ac:spMkLst>
            <pc:docMk/>
            <pc:sldMk cId="3713474831" sldId="837"/>
            <ac:spMk id="3" creationId="{F8D8E751-7BA8-45BA-8A62-853DEAA6BC1B}"/>
          </ac:spMkLst>
        </pc:spChg>
        <pc:spChg chg="mod ord">
          <ac:chgData name="Alfred Asterjadhi" userId="39de57b9-85c0-4fd1-aaac-8ca2b6560ad0" providerId="ADAL" clId="{FDB479F4-74BA-4CDD-9500-19B0337B71F0}" dt="2022-05-10T00:36:01.946" v="14714" actId="700"/>
          <ac:spMkLst>
            <pc:docMk/>
            <pc:sldMk cId="3713474831" sldId="837"/>
            <ac:spMk id="4" creationId="{4BB905F1-84BB-448D-87D2-1971B8BF1C76}"/>
          </ac:spMkLst>
        </pc:spChg>
        <pc:spChg chg="mod ord">
          <ac:chgData name="Alfred Asterjadhi" userId="39de57b9-85c0-4fd1-aaac-8ca2b6560ad0" providerId="ADAL" clId="{FDB479F4-74BA-4CDD-9500-19B0337B71F0}" dt="2022-05-10T00:36:01.946" v="14714" actId="700"/>
          <ac:spMkLst>
            <pc:docMk/>
            <pc:sldMk cId="3713474831" sldId="837"/>
            <ac:spMk id="5" creationId="{924AD08B-0E85-48C6-A4DA-0EC2415A04BC}"/>
          </ac:spMkLst>
        </pc:spChg>
        <pc:spChg chg="mod ord">
          <ac:chgData name="Alfred Asterjadhi" userId="39de57b9-85c0-4fd1-aaac-8ca2b6560ad0" providerId="ADAL" clId="{FDB479F4-74BA-4CDD-9500-19B0337B71F0}" dt="2022-05-10T00:36:01.946" v="14714" actId="700"/>
          <ac:spMkLst>
            <pc:docMk/>
            <pc:sldMk cId="3713474831" sldId="837"/>
            <ac:spMk id="6" creationId="{6A35D749-8BE4-4D7F-B7FB-59F600D10334}"/>
          </ac:spMkLst>
        </pc:spChg>
        <pc:spChg chg="add mod ord">
          <ac:chgData name="Alfred Asterjadhi" userId="39de57b9-85c0-4fd1-aaac-8ca2b6560ad0" providerId="ADAL" clId="{FDB479F4-74BA-4CDD-9500-19B0337B71F0}" dt="2022-05-10T00:36:10.003" v="14724" actId="20577"/>
          <ac:spMkLst>
            <pc:docMk/>
            <pc:sldMk cId="3713474831" sldId="837"/>
            <ac:spMk id="7" creationId="{590BD761-1581-498A-B607-C4BCF6B8C6F9}"/>
          </ac:spMkLst>
        </pc:spChg>
        <pc:spChg chg="add mod ord">
          <ac:chgData name="Alfred Asterjadhi" userId="39de57b9-85c0-4fd1-aaac-8ca2b6560ad0" providerId="ADAL" clId="{FDB479F4-74BA-4CDD-9500-19B0337B71F0}" dt="2022-05-10T00:36:01.946" v="14714" actId="700"/>
          <ac:spMkLst>
            <pc:docMk/>
            <pc:sldMk cId="3713474831" sldId="837"/>
            <ac:spMk id="8" creationId="{60B13C1D-A804-446D-B991-1C4D8EA69C46}"/>
          </ac:spMkLst>
        </pc:spChg>
      </pc:sldChg>
      <pc:sldChg chg="addSp delSp modSp new del mod">
        <pc:chgData name="Alfred Asterjadhi" userId="39de57b9-85c0-4fd1-aaac-8ca2b6560ad0" providerId="ADAL" clId="{FDB479F4-74BA-4CDD-9500-19B0337B71F0}" dt="2022-05-10T15:55:02.585" v="15513" actId="47"/>
        <pc:sldMkLst>
          <pc:docMk/>
          <pc:sldMk cId="1002391987" sldId="838"/>
        </pc:sldMkLst>
        <pc:spChg chg="mod">
          <ac:chgData name="Alfred Asterjadhi" userId="39de57b9-85c0-4fd1-aaac-8ca2b6560ad0" providerId="ADAL" clId="{FDB479F4-74BA-4CDD-9500-19B0337B71F0}" dt="2022-05-10T01:02:54.811" v="14773" actId="20577"/>
          <ac:spMkLst>
            <pc:docMk/>
            <pc:sldMk cId="1002391987" sldId="838"/>
            <ac:spMk id="2" creationId="{ED0D5332-A128-45B5-934F-294B941D2D27}"/>
          </ac:spMkLst>
        </pc:spChg>
        <pc:spChg chg="add del mod">
          <ac:chgData name="Alfred Asterjadhi" userId="39de57b9-85c0-4fd1-aaac-8ca2b6560ad0" providerId="ADAL" clId="{FDB479F4-74BA-4CDD-9500-19B0337B71F0}" dt="2022-05-10T01:03:49.711" v="14805" actId="20577"/>
          <ac:spMkLst>
            <pc:docMk/>
            <pc:sldMk cId="1002391987" sldId="838"/>
            <ac:spMk id="3" creationId="{1A34970A-543D-4C8E-9AB6-F562E2D02BF3}"/>
          </ac:spMkLst>
        </pc:spChg>
        <pc:spChg chg="add del mod">
          <ac:chgData name="Alfred Asterjadhi" userId="39de57b9-85c0-4fd1-aaac-8ca2b6560ad0" providerId="ADAL" clId="{FDB479F4-74BA-4CDD-9500-19B0337B71F0}" dt="2022-05-10T01:02:57.749" v="14775"/>
          <ac:spMkLst>
            <pc:docMk/>
            <pc:sldMk cId="1002391987" sldId="838"/>
            <ac:spMk id="7" creationId="{2541D138-A636-4157-8B52-803D62899D14}"/>
          </ac:spMkLst>
        </pc:spChg>
      </pc:sldChg>
      <pc:sldChg chg="modSp add mod">
        <pc:chgData name="Alfred Asterjadhi" userId="39de57b9-85c0-4fd1-aaac-8ca2b6560ad0" providerId="ADAL" clId="{FDB479F4-74BA-4CDD-9500-19B0337B71F0}" dt="2022-05-10T13:19:00.270" v="14960"/>
        <pc:sldMkLst>
          <pc:docMk/>
          <pc:sldMk cId="2692137034" sldId="839"/>
        </pc:sldMkLst>
        <pc:spChg chg="mod">
          <ac:chgData name="Alfred Asterjadhi" userId="39de57b9-85c0-4fd1-aaac-8ca2b6560ad0" providerId="ADAL" clId="{FDB479F4-74BA-4CDD-9500-19B0337B71F0}" dt="2022-05-10T13:17:12.284" v="14934" actId="20577"/>
          <ac:spMkLst>
            <pc:docMk/>
            <pc:sldMk cId="2692137034" sldId="839"/>
            <ac:spMk id="2" creationId="{DDF78CE8-C80C-4DE6-8DDD-AFA792511CF9}"/>
          </ac:spMkLst>
        </pc:spChg>
        <pc:spChg chg="mod">
          <ac:chgData name="Alfred Asterjadhi" userId="39de57b9-85c0-4fd1-aaac-8ca2b6560ad0" providerId="ADAL" clId="{FDB479F4-74BA-4CDD-9500-19B0337B71F0}" dt="2022-05-10T13:19:00.270" v="14960"/>
          <ac:spMkLst>
            <pc:docMk/>
            <pc:sldMk cId="2692137034" sldId="839"/>
            <ac:spMk id="3" creationId="{3917E3A2-65E2-43CC-8703-41CD0178EDA4}"/>
          </ac:spMkLst>
        </pc:spChg>
      </pc:sldChg>
      <pc:sldChg chg="modSp add del mod">
        <pc:chgData name="Alfred Asterjadhi" userId="39de57b9-85c0-4fd1-aaac-8ca2b6560ad0" providerId="ADAL" clId="{FDB479F4-74BA-4CDD-9500-19B0337B71F0}" dt="2022-05-10T15:40:33.645" v="15250" actId="2696"/>
        <pc:sldMkLst>
          <pc:docMk/>
          <pc:sldMk cId="240385308" sldId="840"/>
        </pc:sldMkLst>
        <pc:spChg chg="mod">
          <ac:chgData name="Alfred Asterjadhi" userId="39de57b9-85c0-4fd1-aaac-8ca2b6560ad0" providerId="ADAL" clId="{FDB479F4-74BA-4CDD-9500-19B0337B71F0}" dt="2022-05-10T13:16:13.067" v="14929" actId="207"/>
          <ac:spMkLst>
            <pc:docMk/>
            <pc:sldMk cId="240385308" sldId="840"/>
            <ac:spMk id="2" creationId="{49510D9F-7498-4603-98A7-A6DB1EDD560E}"/>
          </ac:spMkLst>
        </pc:spChg>
        <pc:spChg chg="mod">
          <ac:chgData name="Alfred Asterjadhi" userId="39de57b9-85c0-4fd1-aaac-8ca2b6560ad0" providerId="ADAL" clId="{FDB479F4-74BA-4CDD-9500-19B0337B71F0}" dt="2022-05-10T13:00:03.410" v="14888" actId="13926"/>
          <ac:spMkLst>
            <pc:docMk/>
            <pc:sldMk cId="240385308" sldId="840"/>
            <ac:spMk id="3" creationId="{93EB16D6-11CB-4092-9D44-C889CC5233EA}"/>
          </ac:spMkLst>
        </pc:spChg>
      </pc:sldChg>
      <pc:sldChg chg="modSp add del mod">
        <pc:chgData name="Alfred Asterjadhi" userId="39de57b9-85c0-4fd1-aaac-8ca2b6560ad0" providerId="ADAL" clId="{FDB479F4-74BA-4CDD-9500-19B0337B71F0}" dt="2022-05-16T20:23:52.766" v="23223" actId="47"/>
        <pc:sldMkLst>
          <pc:docMk/>
          <pc:sldMk cId="2265793937" sldId="840"/>
        </pc:sldMkLst>
        <pc:spChg chg="mod">
          <ac:chgData name="Alfred Asterjadhi" userId="39de57b9-85c0-4fd1-aaac-8ca2b6560ad0" providerId="ADAL" clId="{FDB479F4-74BA-4CDD-9500-19B0337B71F0}" dt="2022-05-15T16:44:07.141" v="22156"/>
          <ac:spMkLst>
            <pc:docMk/>
            <pc:sldMk cId="2265793937" sldId="840"/>
            <ac:spMk id="6" creationId="{536B0377-C8E2-442F-A310-3A1EE7A7D0C0}"/>
          </ac:spMkLst>
        </pc:spChg>
      </pc:sldChg>
      <pc:sldChg chg="modSp add del mod">
        <pc:chgData name="Alfred Asterjadhi" userId="39de57b9-85c0-4fd1-aaac-8ca2b6560ad0" providerId="ADAL" clId="{FDB479F4-74BA-4CDD-9500-19B0337B71F0}" dt="2022-05-16T20:23:50.996" v="23222" actId="47"/>
        <pc:sldMkLst>
          <pc:docMk/>
          <pc:sldMk cId="579530871" sldId="841"/>
        </pc:sldMkLst>
        <pc:spChg chg="mod">
          <ac:chgData name="Alfred Asterjadhi" userId="39de57b9-85c0-4fd1-aaac-8ca2b6560ad0" providerId="ADAL" clId="{FDB479F4-74BA-4CDD-9500-19B0337B71F0}" dt="2022-05-15T16:44:04.803" v="22155"/>
          <ac:spMkLst>
            <pc:docMk/>
            <pc:sldMk cId="579530871" sldId="841"/>
            <ac:spMk id="6" creationId="{28014BC8-455B-416B-8213-5B71197E7937}"/>
          </ac:spMkLst>
        </pc:spChg>
      </pc:sldChg>
      <pc:sldChg chg="modSp add del mod">
        <pc:chgData name="Alfred Asterjadhi" userId="39de57b9-85c0-4fd1-aaac-8ca2b6560ad0" providerId="ADAL" clId="{FDB479F4-74BA-4CDD-9500-19B0337B71F0}" dt="2022-05-10T15:40:33.645" v="15250" actId="2696"/>
        <pc:sldMkLst>
          <pc:docMk/>
          <pc:sldMk cId="2968344133" sldId="841"/>
        </pc:sldMkLst>
        <pc:spChg chg="mod">
          <ac:chgData name="Alfred Asterjadhi" userId="39de57b9-85c0-4fd1-aaac-8ca2b6560ad0" providerId="ADAL" clId="{FDB479F4-74BA-4CDD-9500-19B0337B71F0}" dt="2022-05-10T13:16:10.382" v="14928" actId="207"/>
          <ac:spMkLst>
            <pc:docMk/>
            <pc:sldMk cId="2968344133" sldId="841"/>
            <ac:spMk id="2" creationId="{DDF78CE8-C80C-4DE6-8DDD-AFA792511CF9}"/>
          </ac:spMkLst>
        </pc:spChg>
        <pc:spChg chg="mod">
          <ac:chgData name="Alfred Asterjadhi" userId="39de57b9-85c0-4fd1-aaac-8ca2b6560ad0" providerId="ADAL" clId="{FDB479F4-74BA-4CDD-9500-19B0337B71F0}" dt="2022-05-10T13:16:06.728" v="14927" actId="20577"/>
          <ac:spMkLst>
            <pc:docMk/>
            <pc:sldMk cId="2968344133" sldId="841"/>
            <ac:spMk id="3" creationId="{3917E3A2-65E2-43CC-8703-41CD0178EDA4}"/>
          </ac:spMkLst>
        </pc:spChg>
      </pc:sldChg>
      <pc:sldChg chg="modSp add mod">
        <pc:chgData name="Alfred Asterjadhi" userId="39de57b9-85c0-4fd1-aaac-8ca2b6560ad0" providerId="ADAL" clId="{FDB479F4-74BA-4CDD-9500-19B0337B71F0}" dt="2022-05-10T15:40:54.777" v="15259" actId="20577"/>
        <pc:sldMkLst>
          <pc:docMk/>
          <pc:sldMk cId="2446480522" sldId="842"/>
        </pc:sldMkLst>
        <pc:spChg chg="mod">
          <ac:chgData name="Alfred Asterjadhi" userId="39de57b9-85c0-4fd1-aaac-8ca2b6560ad0" providerId="ADAL" clId="{FDB479F4-74BA-4CDD-9500-19B0337B71F0}" dt="2022-05-10T13:48:36.587" v="14985" actId="20577"/>
          <ac:spMkLst>
            <pc:docMk/>
            <pc:sldMk cId="2446480522" sldId="842"/>
            <ac:spMk id="2" creationId="{49510D9F-7498-4603-98A7-A6DB1EDD560E}"/>
          </ac:spMkLst>
        </pc:spChg>
        <pc:spChg chg="mod">
          <ac:chgData name="Alfred Asterjadhi" userId="39de57b9-85c0-4fd1-aaac-8ca2b6560ad0" providerId="ADAL" clId="{FDB479F4-74BA-4CDD-9500-19B0337B71F0}" dt="2022-05-10T15:40:54.777" v="15259" actId="20577"/>
          <ac:spMkLst>
            <pc:docMk/>
            <pc:sldMk cId="2446480522" sldId="842"/>
            <ac:spMk id="3" creationId="{93EB16D6-11CB-4092-9D44-C889CC5233EA}"/>
          </ac:spMkLst>
        </pc:spChg>
      </pc:sldChg>
      <pc:sldChg chg="modSp add mod">
        <pc:chgData name="Alfred Asterjadhi" userId="39de57b9-85c0-4fd1-aaac-8ca2b6560ad0" providerId="ADAL" clId="{FDB479F4-74BA-4CDD-9500-19B0337B71F0}" dt="2022-05-10T13:55:53.349" v="15089"/>
        <pc:sldMkLst>
          <pc:docMk/>
          <pc:sldMk cId="2487754080" sldId="843"/>
        </pc:sldMkLst>
        <pc:spChg chg="mod">
          <ac:chgData name="Alfred Asterjadhi" userId="39de57b9-85c0-4fd1-aaac-8ca2b6560ad0" providerId="ADAL" clId="{FDB479F4-74BA-4CDD-9500-19B0337B71F0}" dt="2022-05-10T13:52:57.405" v="15040" actId="20577"/>
          <ac:spMkLst>
            <pc:docMk/>
            <pc:sldMk cId="2487754080" sldId="843"/>
            <ac:spMk id="2" creationId="{DDF78CE8-C80C-4DE6-8DDD-AFA792511CF9}"/>
          </ac:spMkLst>
        </pc:spChg>
        <pc:spChg chg="mod">
          <ac:chgData name="Alfred Asterjadhi" userId="39de57b9-85c0-4fd1-aaac-8ca2b6560ad0" providerId="ADAL" clId="{FDB479F4-74BA-4CDD-9500-19B0337B71F0}" dt="2022-05-10T13:55:53.349" v="15089"/>
          <ac:spMkLst>
            <pc:docMk/>
            <pc:sldMk cId="2487754080" sldId="843"/>
            <ac:spMk id="3" creationId="{3917E3A2-65E2-43CC-8703-41CD0178EDA4}"/>
          </ac:spMkLst>
        </pc:spChg>
      </pc:sldChg>
      <pc:sldChg chg="modSp add mod">
        <pc:chgData name="Alfred Asterjadhi" userId="39de57b9-85c0-4fd1-aaac-8ca2b6560ad0" providerId="ADAL" clId="{FDB479F4-74BA-4CDD-9500-19B0337B71F0}" dt="2022-05-10T14:00:57.520" v="15135"/>
        <pc:sldMkLst>
          <pc:docMk/>
          <pc:sldMk cId="157314165" sldId="844"/>
        </pc:sldMkLst>
        <pc:spChg chg="mod">
          <ac:chgData name="Alfred Asterjadhi" userId="39de57b9-85c0-4fd1-aaac-8ca2b6560ad0" providerId="ADAL" clId="{FDB479F4-74BA-4CDD-9500-19B0337B71F0}" dt="2022-05-10T13:56:54.375" v="15093" actId="20577"/>
          <ac:spMkLst>
            <pc:docMk/>
            <pc:sldMk cId="157314165" sldId="844"/>
            <ac:spMk id="2" creationId="{DDF78CE8-C80C-4DE6-8DDD-AFA792511CF9}"/>
          </ac:spMkLst>
        </pc:spChg>
        <pc:spChg chg="mod">
          <ac:chgData name="Alfred Asterjadhi" userId="39de57b9-85c0-4fd1-aaac-8ca2b6560ad0" providerId="ADAL" clId="{FDB479F4-74BA-4CDD-9500-19B0337B71F0}" dt="2022-05-10T14:00:57.520" v="15135"/>
          <ac:spMkLst>
            <pc:docMk/>
            <pc:sldMk cId="157314165" sldId="844"/>
            <ac:spMk id="3" creationId="{3917E3A2-65E2-43CC-8703-41CD0178EDA4}"/>
          </ac:spMkLst>
        </pc:spChg>
      </pc:sldChg>
      <pc:sldChg chg="modSp add mod">
        <pc:chgData name="Alfred Asterjadhi" userId="39de57b9-85c0-4fd1-aaac-8ca2b6560ad0" providerId="ADAL" clId="{FDB479F4-74BA-4CDD-9500-19B0337B71F0}" dt="2022-05-10T14:23:41.505" v="15175"/>
        <pc:sldMkLst>
          <pc:docMk/>
          <pc:sldMk cId="1104436548" sldId="845"/>
        </pc:sldMkLst>
        <pc:spChg chg="mod">
          <ac:chgData name="Alfred Asterjadhi" userId="39de57b9-85c0-4fd1-aaac-8ca2b6560ad0" providerId="ADAL" clId="{FDB479F4-74BA-4CDD-9500-19B0337B71F0}" dt="2022-05-10T14:22:52.284" v="15146" actId="20577"/>
          <ac:spMkLst>
            <pc:docMk/>
            <pc:sldMk cId="1104436548" sldId="845"/>
            <ac:spMk id="2" creationId="{DDF78CE8-C80C-4DE6-8DDD-AFA792511CF9}"/>
          </ac:spMkLst>
        </pc:spChg>
        <pc:spChg chg="mod">
          <ac:chgData name="Alfred Asterjadhi" userId="39de57b9-85c0-4fd1-aaac-8ca2b6560ad0" providerId="ADAL" clId="{FDB479F4-74BA-4CDD-9500-19B0337B71F0}" dt="2022-05-10T14:23:41.505" v="15175"/>
          <ac:spMkLst>
            <pc:docMk/>
            <pc:sldMk cId="1104436548" sldId="845"/>
            <ac:spMk id="3" creationId="{3917E3A2-65E2-43CC-8703-41CD0178EDA4}"/>
          </ac:spMkLst>
        </pc:spChg>
      </pc:sldChg>
      <pc:sldChg chg="modSp add mod">
        <pc:chgData name="Alfred Asterjadhi" userId="39de57b9-85c0-4fd1-aaac-8ca2b6560ad0" providerId="ADAL" clId="{FDB479F4-74BA-4CDD-9500-19B0337B71F0}" dt="2022-05-10T15:40:47.545" v="15255" actId="20577"/>
        <pc:sldMkLst>
          <pc:docMk/>
          <pc:sldMk cId="380706919" sldId="846"/>
        </pc:sldMkLst>
        <pc:spChg chg="mod">
          <ac:chgData name="Alfred Asterjadhi" userId="39de57b9-85c0-4fd1-aaac-8ca2b6560ad0" providerId="ADAL" clId="{FDB479F4-74BA-4CDD-9500-19B0337B71F0}" dt="2022-05-10T14:41:51.925" v="15178" actId="20577"/>
          <ac:spMkLst>
            <pc:docMk/>
            <pc:sldMk cId="380706919" sldId="846"/>
            <ac:spMk id="2" creationId="{49510D9F-7498-4603-98A7-A6DB1EDD560E}"/>
          </ac:spMkLst>
        </pc:spChg>
        <pc:spChg chg="mod">
          <ac:chgData name="Alfred Asterjadhi" userId="39de57b9-85c0-4fd1-aaac-8ca2b6560ad0" providerId="ADAL" clId="{FDB479F4-74BA-4CDD-9500-19B0337B71F0}" dt="2022-05-10T15:40:47.545" v="15255" actId="20577"/>
          <ac:spMkLst>
            <pc:docMk/>
            <pc:sldMk cId="380706919" sldId="846"/>
            <ac:spMk id="3" creationId="{93EB16D6-11CB-4092-9D44-C889CC5233EA}"/>
          </ac:spMkLst>
        </pc:spChg>
      </pc:sldChg>
      <pc:sldChg chg="modSp add mod">
        <pc:chgData name="Alfred Asterjadhi" userId="39de57b9-85c0-4fd1-aaac-8ca2b6560ad0" providerId="ADAL" clId="{FDB479F4-74BA-4CDD-9500-19B0337B71F0}" dt="2022-05-11T14:20:48.588" v="17120"/>
        <pc:sldMkLst>
          <pc:docMk/>
          <pc:sldMk cId="130809014" sldId="847"/>
        </pc:sldMkLst>
        <pc:spChg chg="mod">
          <ac:chgData name="Alfred Asterjadhi" userId="39de57b9-85c0-4fd1-aaac-8ca2b6560ad0" providerId="ADAL" clId="{FDB479F4-74BA-4CDD-9500-19B0337B71F0}" dt="2022-05-10T16:56:00.609" v="15701"/>
          <ac:spMkLst>
            <pc:docMk/>
            <pc:sldMk cId="130809014" sldId="847"/>
            <ac:spMk id="7" creationId="{8F38CB46-9E51-42AB-AF85-51291545AF7D}"/>
          </ac:spMkLst>
        </pc:spChg>
        <pc:spChg chg="mod">
          <ac:chgData name="Alfred Asterjadhi" userId="39de57b9-85c0-4fd1-aaac-8ca2b6560ad0" providerId="ADAL" clId="{FDB479F4-74BA-4CDD-9500-19B0337B71F0}" dt="2022-05-11T14:20:48.588" v="17120"/>
          <ac:spMkLst>
            <pc:docMk/>
            <pc:sldMk cId="130809014" sldId="847"/>
            <ac:spMk id="8" creationId="{30ECE423-DD38-4A25-AD6E-26DF5AC61863}"/>
          </ac:spMkLst>
        </pc:spChg>
      </pc:sldChg>
      <pc:sldChg chg="modSp add mod">
        <pc:chgData name="Alfred Asterjadhi" userId="39de57b9-85c0-4fd1-aaac-8ca2b6560ad0" providerId="ADAL" clId="{FDB479F4-74BA-4CDD-9500-19B0337B71F0}" dt="2022-05-11T14:21:44.747" v="17146"/>
        <pc:sldMkLst>
          <pc:docMk/>
          <pc:sldMk cId="3993359064" sldId="848"/>
        </pc:sldMkLst>
        <pc:spChg chg="mod">
          <ac:chgData name="Alfred Asterjadhi" userId="39de57b9-85c0-4fd1-aaac-8ca2b6560ad0" providerId="ADAL" clId="{FDB479F4-74BA-4CDD-9500-19B0337B71F0}" dt="2022-05-10T17:00:51.537" v="15734" actId="20577"/>
          <ac:spMkLst>
            <pc:docMk/>
            <pc:sldMk cId="3993359064" sldId="848"/>
            <ac:spMk id="7" creationId="{8F38CB46-9E51-42AB-AF85-51291545AF7D}"/>
          </ac:spMkLst>
        </pc:spChg>
        <pc:spChg chg="mod">
          <ac:chgData name="Alfred Asterjadhi" userId="39de57b9-85c0-4fd1-aaac-8ca2b6560ad0" providerId="ADAL" clId="{FDB479F4-74BA-4CDD-9500-19B0337B71F0}" dt="2022-05-11T14:21:44.747" v="17146"/>
          <ac:spMkLst>
            <pc:docMk/>
            <pc:sldMk cId="3993359064" sldId="848"/>
            <ac:spMk id="8" creationId="{30ECE423-DD38-4A25-AD6E-26DF5AC61863}"/>
          </ac:spMkLst>
        </pc:spChg>
      </pc:sldChg>
      <pc:sldChg chg="modSp new mod">
        <pc:chgData name="Alfred Asterjadhi" userId="39de57b9-85c0-4fd1-aaac-8ca2b6560ad0" providerId="ADAL" clId="{FDB479F4-74BA-4CDD-9500-19B0337B71F0}" dt="2022-05-10T17:47:09.141" v="16539" actId="13926"/>
        <pc:sldMkLst>
          <pc:docMk/>
          <pc:sldMk cId="3160247494" sldId="849"/>
        </pc:sldMkLst>
        <pc:spChg chg="mod">
          <ac:chgData name="Alfred Asterjadhi" userId="39de57b9-85c0-4fd1-aaac-8ca2b6560ad0" providerId="ADAL" clId="{FDB479F4-74BA-4CDD-9500-19B0337B71F0}" dt="2022-05-10T17:47:09.141" v="16539" actId="13926"/>
          <ac:spMkLst>
            <pc:docMk/>
            <pc:sldMk cId="3160247494" sldId="849"/>
            <ac:spMk id="2" creationId="{F0D743EB-4B1B-4C6A-A282-87D29F07F160}"/>
          </ac:spMkLst>
        </pc:spChg>
        <pc:spChg chg="mod">
          <ac:chgData name="Alfred Asterjadhi" userId="39de57b9-85c0-4fd1-aaac-8ca2b6560ad0" providerId="ADAL" clId="{FDB479F4-74BA-4CDD-9500-19B0337B71F0}" dt="2022-05-10T17:20:26.357" v="16536" actId="20577"/>
          <ac:spMkLst>
            <pc:docMk/>
            <pc:sldMk cId="3160247494" sldId="849"/>
            <ac:spMk id="3" creationId="{527D540A-2C01-4A7C-8F2B-3D7859E68ACE}"/>
          </ac:spMkLst>
        </pc:spChg>
      </pc:sldChg>
      <pc:sldChg chg="modSp add mod">
        <pc:chgData name="Alfred Asterjadhi" userId="39de57b9-85c0-4fd1-aaac-8ca2b6560ad0" providerId="ADAL" clId="{FDB479F4-74BA-4CDD-9500-19B0337B71F0}" dt="2022-05-11T14:33:51.260" v="17390"/>
        <pc:sldMkLst>
          <pc:docMk/>
          <pc:sldMk cId="690358974" sldId="850"/>
        </pc:sldMkLst>
        <pc:spChg chg="mod">
          <ac:chgData name="Alfred Asterjadhi" userId="39de57b9-85c0-4fd1-aaac-8ca2b6560ad0" providerId="ADAL" clId="{FDB479F4-74BA-4CDD-9500-19B0337B71F0}" dt="2022-05-10T15:52:44.217" v="15512" actId="20577"/>
          <ac:spMkLst>
            <pc:docMk/>
            <pc:sldMk cId="690358974" sldId="850"/>
            <ac:spMk id="2" creationId="{12372A2F-8025-42D4-B5ED-6E7667DF00C8}"/>
          </ac:spMkLst>
        </pc:spChg>
        <pc:spChg chg="mod">
          <ac:chgData name="Alfred Asterjadhi" userId="39de57b9-85c0-4fd1-aaac-8ca2b6560ad0" providerId="ADAL" clId="{FDB479F4-74BA-4CDD-9500-19B0337B71F0}" dt="2022-05-10T15:51:59.625" v="15491" actId="20577"/>
          <ac:spMkLst>
            <pc:docMk/>
            <pc:sldMk cId="690358974" sldId="850"/>
            <ac:spMk id="6" creationId="{B63EF7E7-1362-4206-B209-115D49A6AA5A}"/>
          </ac:spMkLst>
        </pc:spChg>
        <pc:spChg chg="mod">
          <ac:chgData name="Alfred Asterjadhi" userId="39de57b9-85c0-4fd1-aaac-8ca2b6560ad0" providerId="ADAL" clId="{FDB479F4-74BA-4CDD-9500-19B0337B71F0}" dt="2022-05-11T14:33:51.260" v="17390"/>
          <ac:spMkLst>
            <pc:docMk/>
            <pc:sldMk cId="690358974" sldId="850"/>
            <ac:spMk id="10" creationId="{99A414B4-2CCE-47B7-A036-CF3630BA2538}"/>
          </ac:spMkLst>
        </pc:spChg>
      </pc:sldChg>
      <pc:sldChg chg="add del">
        <pc:chgData name="Alfred Asterjadhi" userId="39de57b9-85c0-4fd1-aaac-8ca2b6560ad0" providerId="ADAL" clId="{FDB479F4-74BA-4CDD-9500-19B0337B71F0}" dt="2022-05-10T15:49:27.519" v="15449" actId="47"/>
        <pc:sldMkLst>
          <pc:docMk/>
          <pc:sldMk cId="2966069344" sldId="850"/>
        </pc:sldMkLst>
      </pc:sldChg>
      <pc:sldChg chg="modSp add mod">
        <pc:chgData name="Alfred Asterjadhi" userId="39de57b9-85c0-4fd1-aaac-8ca2b6560ad0" providerId="ADAL" clId="{FDB479F4-74BA-4CDD-9500-19B0337B71F0}" dt="2022-05-11T20:55:24.766" v="17697" actId="20577"/>
        <pc:sldMkLst>
          <pc:docMk/>
          <pc:sldMk cId="2447071448" sldId="851"/>
        </pc:sldMkLst>
        <pc:spChg chg="mod">
          <ac:chgData name="Alfred Asterjadhi" userId="39de57b9-85c0-4fd1-aaac-8ca2b6560ad0" providerId="ADAL" clId="{FDB479F4-74BA-4CDD-9500-19B0337B71F0}" dt="2022-05-11T20:55:24.766" v="17697" actId="20577"/>
          <ac:spMkLst>
            <pc:docMk/>
            <pc:sldMk cId="2447071448" sldId="851"/>
            <ac:spMk id="7" creationId="{3126AA10-DC1C-4E34-80DA-B427588F2BD9}"/>
          </ac:spMkLst>
        </pc:spChg>
      </pc:sldChg>
      <pc:sldChg chg="addSp delSp modSp add mod">
        <pc:chgData name="Alfred Asterjadhi" userId="39de57b9-85c0-4fd1-aaac-8ca2b6560ad0" providerId="ADAL" clId="{FDB479F4-74BA-4CDD-9500-19B0337B71F0}" dt="2022-05-12T14:08:38.460" v="19470"/>
        <pc:sldMkLst>
          <pc:docMk/>
          <pc:sldMk cId="1260577434" sldId="852"/>
        </pc:sldMkLst>
        <pc:spChg chg="mod">
          <ac:chgData name="Alfred Asterjadhi" userId="39de57b9-85c0-4fd1-aaac-8ca2b6560ad0" providerId="ADAL" clId="{FDB479F4-74BA-4CDD-9500-19B0337B71F0}" dt="2022-05-11T20:57:18.038" v="17701" actId="20577"/>
          <ac:spMkLst>
            <pc:docMk/>
            <pc:sldMk cId="1260577434" sldId="852"/>
            <ac:spMk id="2" creationId="{12372A2F-8025-42D4-B5ED-6E7667DF00C8}"/>
          </ac:spMkLst>
        </pc:spChg>
        <pc:spChg chg="mod">
          <ac:chgData name="Alfred Asterjadhi" userId="39de57b9-85c0-4fd1-aaac-8ca2b6560ad0" providerId="ADAL" clId="{FDB479F4-74BA-4CDD-9500-19B0337B71F0}" dt="2022-05-12T14:08:38.460" v="19470"/>
          <ac:spMkLst>
            <pc:docMk/>
            <pc:sldMk cId="1260577434" sldId="852"/>
            <ac:spMk id="10" creationId="{99A414B4-2CCE-47B7-A036-CF3630BA2538}"/>
          </ac:spMkLst>
        </pc:spChg>
        <pc:graphicFrameChg chg="add del mod">
          <ac:chgData name="Alfred Asterjadhi" userId="39de57b9-85c0-4fd1-aaac-8ca2b6560ad0" providerId="ADAL" clId="{FDB479F4-74BA-4CDD-9500-19B0337B71F0}" dt="2022-05-12T00:29:24.962" v="18830"/>
          <ac:graphicFrameMkLst>
            <pc:docMk/>
            <pc:sldMk cId="1260577434" sldId="852"/>
            <ac:graphicFrameMk id="3" creationId="{0F1D454E-8929-49B8-9186-B2A966563B7D}"/>
          </ac:graphicFrameMkLst>
        </pc:graphicFrameChg>
        <pc:graphicFrameChg chg="add del mod">
          <ac:chgData name="Alfred Asterjadhi" userId="39de57b9-85c0-4fd1-aaac-8ca2b6560ad0" providerId="ADAL" clId="{FDB479F4-74BA-4CDD-9500-19B0337B71F0}" dt="2022-05-12T00:29:28.440" v="18832"/>
          <ac:graphicFrameMkLst>
            <pc:docMk/>
            <pc:sldMk cId="1260577434" sldId="852"/>
            <ac:graphicFrameMk id="7" creationId="{BB09718B-B262-4D23-BFF9-205C7BB7D61C}"/>
          </ac:graphicFrameMkLst>
        </pc:graphicFrameChg>
      </pc:sldChg>
      <pc:sldChg chg="addSp delSp modSp add mod">
        <pc:chgData name="Alfred Asterjadhi" userId="39de57b9-85c0-4fd1-aaac-8ca2b6560ad0" providerId="ADAL" clId="{FDB479F4-74BA-4CDD-9500-19B0337B71F0}" dt="2022-05-12T14:11:01.301" v="19513"/>
        <pc:sldMkLst>
          <pc:docMk/>
          <pc:sldMk cId="1854276450" sldId="853"/>
        </pc:sldMkLst>
        <pc:spChg chg="mod">
          <ac:chgData name="Alfred Asterjadhi" userId="39de57b9-85c0-4fd1-aaac-8ca2b6560ad0" providerId="ADAL" clId="{FDB479F4-74BA-4CDD-9500-19B0337B71F0}" dt="2022-05-11T20:59:46.752" v="17771" actId="20577"/>
          <ac:spMkLst>
            <pc:docMk/>
            <pc:sldMk cId="1854276450" sldId="853"/>
            <ac:spMk id="2" creationId="{49510D9F-7498-4603-98A7-A6DB1EDD560E}"/>
          </ac:spMkLst>
        </pc:spChg>
        <pc:spChg chg="mod">
          <ac:chgData name="Alfred Asterjadhi" userId="39de57b9-85c0-4fd1-aaac-8ca2b6560ad0" providerId="ADAL" clId="{FDB479F4-74BA-4CDD-9500-19B0337B71F0}" dt="2022-05-12T14:11:01.301" v="19513"/>
          <ac:spMkLst>
            <pc:docMk/>
            <pc:sldMk cId="1854276450" sldId="853"/>
            <ac:spMk id="3" creationId="{93EB16D6-11CB-4092-9D44-C889CC5233EA}"/>
          </ac:spMkLst>
        </pc:spChg>
        <pc:graphicFrameChg chg="add del mod">
          <ac:chgData name="Alfred Asterjadhi" userId="39de57b9-85c0-4fd1-aaac-8ca2b6560ad0" providerId="ADAL" clId="{FDB479F4-74BA-4CDD-9500-19B0337B71F0}" dt="2022-05-11T21:01:08.441" v="17784"/>
          <ac:graphicFrameMkLst>
            <pc:docMk/>
            <pc:sldMk cId="1854276450" sldId="853"/>
            <ac:graphicFrameMk id="7" creationId="{743FD838-5942-4198-BF8D-29425E524E1F}"/>
          </ac:graphicFrameMkLst>
        </pc:graphicFrameChg>
        <pc:graphicFrameChg chg="add del mod">
          <ac:chgData name="Alfred Asterjadhi" userId="39de57b9-85c0-4fd1-aaac-8ca2b6560ad0" providerId="ADAL" clId="{FDB479F4-74BA-4CDD-9500-19B0337B71F0}" dt="2022-05-11T21:25:09.218" v="18249"/>
          <ac:graphicFrameMkLst>
            <pc:docMk/>
            <pc:sldMk cId="1854276450" sldId="853"/>
            <ac:graphicFrameMk id="8" creationId="{0A3E8DF2-E328-41D4-A0BC-E8448F5DCF71}"/>
          </ac:graphicFrameMkLst>
        </pc:graphicFrameChg>
      </pc:sldChg>
      <pc:sldChg chg="modSp add mod">
        <pc:chgData name="Alfred Asterjadhi" userId="39de57b9-85c0-4fd1-aaac-8ca2b6560ad0" providerId="ADAL" clId="{FDB479F4-74BA-4CDD-9500-19B0337B71F0}" dt="2022-05-12T14:14:32.699" v="19557"/>
        <pc:sldMkLst>
          <pc:docMk/>
          <pc:sldMk cId="649185089" sldId="854"/>
        </pc:sldMkLst>
        <pc:spChg chg="mod">
          <ac:chgData name="Alfred Asterjadhi" userId="39de57b9-85c0-4fd1-aaac-8ca2b6560ad0" providerId="ADAL" clId="{FDB479F4-74BA-4CDD-9500-19B0337B71F0}" dt="2022-05-11T21:22:15.979" v="18140" actId="20577"/>
          <ac:spMkLst>
            <pc:docMk/>
            <pc:sldMk cId="649185089" sldId="854"/>
            <ac:spMk id="2" creationId="{49510D9F-7498-4603-98A7-A6DB1EDD560E}"/>
          </ac:spMkLst>
        </pc:spChg>
        <pc:spChg chg="mod">
          <ac:chgData name="Alfred Asterjadhi" userId="39de57b9-85c0-4fd1-aaac-8ca2b6560ad0" providerId="ADAL" clId="{FDB479F4-74BA-4CDD-9500-19B0337B71F0}" dt="2022-05-12T14:14:32.699" v="19557"/>
          <ac:spMkLst>
            <pc:docMk/>
            <pc:sldMk cId="649185089" sldId="854"/>
            <ac:spMk id="3" creationId="{93EB16D6-11CB-4092-9D44-C889CC5233EA}"/>
          </ac:spMkLst>
        </pc:spChg>
      </pc:sldChg>
      <pc:sldChg chg="modSp add mod">
        <pc:chgData name="Alfred Asterjadhi" userId="39de57b9-85c0-4fd1-aaac-8ca2b6560ad0" providerId="ADAL" clId="{FDB479F4-74BA-4CDD-9500-19B0337B71F0}" dt="2022-05-12T14:18:06.492" v="19607"/>
        <pc:sldMkLst>
          <pc:docMk/>
          <pc:sldMk cId="1958753585" sldId="855"/>
        </pc:sldMkLst>
        <pc:spChg chg="mod">
          <ac:chgData name="Alfred Asterjadhi" userId="39de57b9-85c0-4fd1-aaac-8ca2b6560ad0" providerId="ADAL" clId="{FDB479F4-74BA-4CDD-9500-19B0337B71F0}" dt="2022-05-12T01:06:49.571" v="18985" actId="13926"/>
          <ac:spMkLst>
            <pc:docMk/>
            <pc:sldMk cId="1958753585" sldId="855"/>
            <ac:spMk id="2" creationId="{DDF78CE8-C80C-4DE6-8DDD-AFA792511CF9}"/>
          </ac:spMkLst>
        </pc:spChg>
        <pc:spChg chg="mod">
          <ac:chgData name="Alfred Asterjadhi" userId="39de57b9-85c0-4fd1-aaac-8ca2b6560ad0" providerId="ADAL" clId="{FDB479F4-74BA-4CDD-9500-19B0337B71F0}" dt="2022-05-12T14:18:06.492" v="19607"/>
          <ac:spMkLst>
            <pc:docMk/>
            <pc:sldMk cId="1958753585" sldId="855"/>
            <ac:spMk id="3" creationId="{3917E3A2-65E2-43CC-8703-41CD0178EDA4}"/>
          </ac:spMkLst>
        </pc:spChg>
      </pc:sldChg>
      <pc:sldChg chg="modSp add mod">
        <pc:chgData name="Alfred Asterjadhi" userId="39de57b9-85c0-4fd1-aaac-8ca2b6560ad0" providerId="ADAL" clId="{FDB479F4-74BA-4CDD-9500-19B0337B71F0}" dt="2022-05-12T14:33:08.015" v="19662"/>
        <pc:sldMkLst>
          <pc:docMk/>
          <pc:sldMk cId="619377074" sldId="856"/>
        </pc:sldMkLst>
        <pc:spChg chg="mod">
          <ac:chgData name="Alfred Asterjadhi" userId="39de57b9-85c0-4fd1-aaac-8ca2b6560ad0" providerId="ADAL" clId="{FDB479F4-74BA-4CDD-9500-19B0337B71F0}" dt="2022-05-12T01:07:01.234" v="18995" actId="20577"/>
          <ac:spMkLst>
            <pc:docMk/>
            <pc:sldMk cId="619377074" sldId="856"/>
            <ac:spMk id="2" creationId="{DDF78CE8-C80C-4DE6-8DDD-AFA792511CF9}"/>
          </ac:spMkLst>
        </pc:spChg>
        <pc:spChg chg="mod">
          <ac:chgData name="Alfred Asterjadhi" userId="39de57b9-85c0-4fd1-aaac-8ca2b6560ad0" providerId="ADAL" clId="{FDB479F4-74BA-4CDD-9500-19B0337B71F0}" dt="2022-05-12T14:33:08.015" v="19662"/>
          <ac:spMkLst>
            <pc:docMk/>
            <pc:sldMk cId="619377074" sldId="856"/>
            <ac:spMk id="3" creationId="{3917E3A2-65E2-43CC-8703-41CD0178EDA4}"/>
          </ac:spMkLst>
        </pc:spChg>
      </pc:sldChg>
      <pc:sldChg chg="modSp add mod">
        <pc:chgData name="Alfred Asterjadhi" userId="39de57b9-85c0-4fd1-aaac-8ca2b6560ad0" providerId="ADAL" clId="{FDB479F4-74BA-4CDD-9500-19B0337B71F0}" dt="2022-05-15T01:45:08.765" v="21653" actId="13926"/>
        <pc:sldMkLst>
          <pc:docMk/>
          <pc:sldMk cId="1281965250" sldId="857"/>
        </pc:sldMkLst>
        <pc:spChg chg="mod">
          <ac:chgData name="Alfred Asterjadhi" userId="39de57b9-85c0-4fd1-aaac-8ca2b6560ad0" providerId="ADAL" clId="{FDB479F4-74BA-4CDD-9500-19B0337B71F0}" dt="2022-05-12T14:38:04.097" v="19751" actId="20577"/>
          <ac:spMkLst>
            <pc:docMk/>
            <pc:sldMk cId="1281965250" sldId="857"/>
            <ac:spMk id="2" creationId="{DDF78CE8-C80C-4DE6-8DDD-AFA792511CF9}"/>
          </ac:spMkLst>
        </pc:spChg>
        <pc:spChg chg="mod">
          <ac:chgData name="Alfred Asterjadhi" userId="39de57b9-85c0-4fd1-aaac-8ca2b6560ad0" providerId="ADAL" clId="{FDB479F4-74BA-4CDD-9500-19B0337B71F0}" dt="2022-05-15T01:45:08.765" v="21653" actId="13926"/>
          <ac:spMkLst>
            <pc:docMk/>
            <pc:sldMk cId="1281965250" sldId="857"/>
            <ac:spMk id="3" creationId="{3917E3A2-65E2-43CC-8703-41CD0178EDA4}"/>
          </ac:spMkLst>
        </pc:spChg>
      </pc:sldChg>
      <pc:sldChg chg="modSp add mod">
        <pc:chgData name="Alfred Asterjadhi" userId="39de57b9-85c0-4fd1-aaac-8ca2b6560ad0" providerId="ADAL" clId="{FDB479F4-74BA-4CDD-9500-19B0337B71F0}" dt="2022-05-15T01:48:52.893" v="21674" actId="13926"/>
        <pc:sldMkLst>
          <pc:docMk/>
          <pc:sldMk cId="3650574173" sldId="858"/>
        </pc:sldMkLst>
        <pc:spChg chg="mod">
          <ac:chgData name="Alfred Asterjadhi" userId="39de57b9-85c0-4fd1-aaac-8ca2b6560ad0" providerId="ADAL" clId="{FDB479F4-74BA-4CDD-9500-19B0337B71F0}" dt="2022-05-12T14:44:36.130" v="19753" actId="20577"/>
          <ac:spMkLst>
            <pc:docMk/>
            <pc:sldMk cId="3650574173" sldId="858"/>
            <ac:spMk id="2" creationId="{DDF78CE8-C80C-4DE6-8DDD-AFA792511CF9}"/>
          </ac:spMkLst>
        </pc:spChg>
        <pc:spChg chg="mod">
          <ac:chgData name="Alfred Asterjadhi" userId="39de57b9-85c0-4fd1-aaac-8ca2b6560ad0" providerId="ADAL" clId="{FDB479F4-74BA-4CDD-9500-19B0337B71F0}" dt="2022-05-15T01:48:52.893" v="21674" actId="13926"/>
          <ac:spMkLst>
            <pc:docMk/>
            <pc:sldMk cId="3650574173" sldId="858"/>
            <ac:spMk id="3" creationId="{3917E3A2-65E2-43CC-8703-41CD0178EDA4}"/>
          </ac:spMkLst>
        </pc:spChg>
      </pc:sldChg>
      <pc:sldChg chg="modSp add del mod">
        <pc:chgData name="Alfred Asterjadhi" userId="39de57b9-85c0-4fd1-aaac-8ca2b6560ad0" providerId="ADAL" clId="{FDB479F4-74BA-4CDD-9500-19B0337B71F0}" dt="2022-05-12T12:50:18.498" v="19128" actId="47"/>
        <pc:sldMkLst>
          <pc:docMk/>
          <pc:sldMk cId="2119046735" sldId="859"/>
        </pc:sldMkLst>
        <pc:spChg chg="mod">
          <ac:chgData name="Alfred Asterjadhi" userId="39de57b9-85c0-4fd1-aaac-8ca2b6560ad0" providerId="ADAL" clId="{FDB479F4-74BA-4CDD-9500-19B0337B71F0}" dt="2022-05-12T12:48:38.761" v="19116" actId="20577"/>
          <ac:spMkLst>
            <pc:docMk/>
            <pc:sldMk cId="2119046735" sldId="859"/>
            <ac:spMk id="2" creationId="{DDF78CE8-C80C-4DE6-8DDD-AFA792511CF9}"/>
          </ac:spMkLst>
        </pc:spChg>
        <pc:spChg chg="mod">
          <ac:chgData name="Alfred Asterjadhi" userId="39de57b9-85c0-4fd1-aaac-8ca2b6560ad0" providerId="ADAL" clId="{FDB479F4-74BA-4CDD-9500-19B0337B71F0}" dt="2022-05-12T12:49:21.228" v="19126" actId="20577"/>
          <ac:spMkLst>
            <pc:docMk/>
            <pc:sldMk cId="2119046735" sldId="859"/>
            <ac:spMk id="3" creationId="{3917E3A2-65E2-43CC-8703-41CD0178EDA4}"/>
          </ac:spMkLst>
        </pc:spChg>
      </pc:sldChg>
      <pc:sldChg chg="modSp add mod">
        <pc:chgData name="Alfred Asterjadhi" userId="39de57b9-85c0-4fd1-aaac-8ca2b6560ad0" providerId="ADAL" clId="{FDB479F4-74BA-4CDD-9500-19B0337B71F0}" dt="2022-05-17T00:43:57.496" v="23277" actId="13926"/>
        <pc:sldMkLst>
          <pc:docMk/>
          <pc:sldMk cId="3580720828" sldId="860"/>
        </pc:sldMkLst>
        <pc:spChg chg="mod">
          <ac:chgData name="Alfred Asterjadhi" userId="39de57b9-85c0-4fd1-aaac-8ca2b6560ad0" providerId="ADAL" clId="{FDB479F4-74BA-4CDD-9500-19B0337B71F0}" dt="2022-05-15T16:45:13.105" v="22161" actId="20577"/>
          <ac:spMkLst>
            <pc:docMk/>
            <pc:sldMk cId="3580720828" sldId="860"/>
            <ac:spMk id="2" creationId="{DDF78CE8-C80C-4DE6-8DDD-AFA792511CF9}"/>
          </ac:spMkLst>
        </pc:spChg>
        <pc:spChg chg="mod">
          <ac:chgData name="Alfred Asterjadhi" userId="39de57b9-85c0-4fd1-aaac-8ca2b6560ad0" providerId="ADAL" clId="{FDB479F4-74BA-4CDD-9500-19B0337B71F0}" dt="2022-05-17T00:43:57.496" v="23277" actId="13926"/>
          <ac:spMkLst>
            <pc:docMk/>
            <pc:sldMk cId="3580720828" sldId="860"/>
            <ac:spMk id="3" creationId="{3917E3A2-65E2-43CC-8703-41CD0178EDA4}"/>
          </ac:spMkLst>
        </pc:spChg>
        <pc:spChg chg="mod">
          <ac:chgData name="Alfred Asterjadhi" userId="39de57b9-85c0-4fd1-aaac-8ca2b6560ad0" providerId="ADAL" clId="{FDB479F4-74BA-4CDD-9500-19B0337B71F0}" dt="2022-05-15T16:43:44.854" v="22146"/>
          <ac:spMkLst>
            <pc:docMk/>
            <pc:sldMk cId="3580720828" sldId="860"/>
            <ac:spMk id="6" creationId="{28014BC8-455B-416B-8213-5B71197E7937}"/>
          </ac:spMkLst>
        </pc:spChg>
      </pc:sldChg>
      <pc:sldChg chg="modSp add mod">
        <pc:chgData name="Alfred Asterjadhi" userId="39de57b9-85c0-4fd1-aaac-8ca2b6560ad0" providerId="ADAL" clId="{FDB479F4-74BA-4CDD-9500-19B0337B71F0}" dt="2022-05-13T18:17:27.442" v="20263" actId="13926"/>
        <pc:sldMkLst>
          <pc:docMk/>
          <pc:sldMk cId="888575081" sldId="861"/>
        </pc:sldMkLst>
        <pc:spChg chg="mod">
          <ac:chgData name="Alfred Asterjadhi" userId="39de57b9-85c0-4fd1-aaac-8ca2b6560ad0" providerId="ADAL" clId="{FDB479F4-74BA-4CDD-9500-19B0337B71F0}" dt="2022-05-12T14:44:39.319" v="19754" actId="20577"/>
          <ac:spMkLst>
            <pc:docMk/>
            <pc:sldMk cId="888575081" sldId="861"/>
            <ac:spMk id="2" creationId="{DDF78CE8-C80C-4DE6-8DDD-AFA792511CF9}"/>
          </ac:spMkLst>
        </pc:spChg>
        <pc:spChg chg="mod">
          <ac:chgData name="Alfred Asterjadhi" userId="39de57b9-85c0-4fd1-aaac-8ca2b6560ad0" providerId="ADAL" clId="{FDB479F4-74BA-4CDD-9500-19B0337B71F0}" dt="2022-05-13T18:17:27.442" v="20263" actId="13926"/>
          <ac:spMkLst>
            <pc:docMk/>
            <pc:sldMk cId="888575081" sldId="861"/>
            <ac:spMk id="3" creationId="{3917E3A2-65E2-43CC-8703-41CD0178EDA4}"/>
          </ac:spMkLst>
        </pc:spChg>
      </pc:sldChg>
      <pc:sldChg chg="modSp add mod">
        <pc:chgData name="Alfred Asterjadhi" userId="39de57b9-85c0-4fd1-aaac-8ca2b6560ad0" providerId="ADAL" clId="{FDB479F4-74BA-4CDD-9500-19B0337B71F0}" dt="2022-05-15T01:43:34.298" v="21634" actId="13926"/>
        <pc:sldMkLst>
          <pc:docMk/>
          <pc:sldMk cId="1877199512" sldId="862"/>
        </pc:sldMkLst>
        <pc:spChg chg="mod">
          <ac:chgData name="Alfred Asterjadhi" userId="39de57b9-85c0-4fd1-aaac-8ca2b6560ad0" providerId="ADAL" clId="{FDB479F4-74BA-4CDD-9500-19B0337B71F0}" dt="2022-05-12T14:33:15.103" v="19664" actId="20577"/>
          <ac:spMkLst>
            <pc:docMk/>
            <pc:sldMk cId="1877199512" sldId="862"/>
            <ac:spMk id="2" creationId="{DDF78CE8-C80C-4DE6-8DDD-AFA792511CF9}"/>
          </ac:spMkLst>
        </pc:spChg>
        <pc:spChg chg="mod">
          <ac:chgData name="Alfred Asterjadhi" userId="39de57b9-85c0-4fd1-aaac-8ca2b6560ad0" providerId="ADAL" clId="{FDB479F4-74BA-4CDD-9500-19B0337B71F0}" dt="2022-05-15T01:43:34.298" v="21634" actId="13926"/>
          <ac:spMkLst>
            <pc:docMk/>
            <pc:sldMk cId="1877199512" sldId="862"/>
            <ac:spMk id="3" creationId="{3917E3A2-65E2-43CC-8703-41CD0178EDA4}"/>
          </ac:spMkLst>
        </pc:spChg>
      </pc:sldChg>
      <pc:sldChg chg="addSp delSp modSp add mod">
        <pc:chgData name="Alfred Asterjadhi" userId="39de57b9-85c0-4fd1-aaac-8ca2b6560ad0" providerId="ADAL" clId="{FDB479F4-74BA-4CDD-9500-19B0337B71F0}" dt="2022-05-16T13:17:41.527" v="22258"/>
        <pc:sldMkLst>
          <pc:docMk/>
          <pc:sldMk cId="664766684" sldId="863"/>
        </pc:sldMkLst>
        <pc:spChg chg="mod">
          <ac:chgData name="Alfred Asterjadhi" userId="39de57b9-85c0-4fd1-aaac-8ca2b6560ad0" providerId="ADAL" clId="{FDB479F4-74BA-4CDD-9500-19B0337B71F0}" dt="2022-05-13T22:34:46.881" v="20799"/>
          <ac:spMkLst>
            <pc:docMk/>
            <pc:sldMk cId="664766684" sldId="863"/>
            <ac:spMk id="2" creationId="{12372A2F-8025-42D4-B5ED-6E7667DF00C8}"/>
          </ac:spMkLst>
        </pc:spChg>
        <pc:spChg chg="add del mod">
          <ac:chgData name="Alfred Asterjadhi" userId="39de57b9-85c0-4fd1-aaac-8ca2b6560ad0" providerId="ADAL" clId="{FDB479F4-74BA-4CDD-9500-19B0337B71F0}" dt="2022-05-13T22:34:46.881" v="20799"/>
          <ac:spMkLst>
            <pc:docMk/>
            <pc:sldMk cId="664766684" sldId="863"/>
            <ac:spMk id="3" creationId="{62F62B3F-B941-45EF-B351-1E28D691F183}"/>
          </ac:spMkLst>
        </pc:spChg>
        <pc:spChg chg="mod">
          <ac:chgData name="Alfred Asterjadhi" userId="39de57b9-85c0-4fd1-aaac-8ca2b6560ad0" providerId="ADAL" clId="{FDB479F4-74BA-4CDD-9500-19B0337B71F0}" dt="2022-05-13T22:34:46.881" v="20799"/>
          <ac:spMkLst>
            <pc:docMk/>
            <pc:sldMk cId="664766684" sldId="863"/>
            <ac:spMk id="4" creationId="{8EEA6407-1423-45D1-ADAC-9947C3368360}"/>
          </ac:spMkLst>
        </pc:spChg>
        <pc:spChg chg="mod">
          <ac:chgData name="Alfred Asterjadhi" userId="39de57b9-85c0-4fd1-aaac-8ca2b6560ad0" providerId="ADAL" clId="{FDB479F4-74BA-4CDD-9500-19B0337B71F0}" dt="2022-05-13T22:34:46.881" v="20799"/>
          <ac:spMkLst>
            <pc:docMk/>
            <pc:sldMk cId="664766684" sldId="863"/>
            <ac:spMk id="5" creationId="{A5D7EFD7-28A2-4516-828E-F380567A4837}"/>
          </ac:spMkLst>
        </pc:spChg>
        <pc:spChg chg="mod">
          <ac:chgData name="Alfred Asterjadhi" userId="39de57b9-85c0-4fd1-aaac-8ca2b6560ad0" providerId="ADAL" clId="{FDB479F4-74BA-4CDD-9500-19B0337B71F0}" dt="2022-05-13T22:34:46.881" v="20799"/>
          <ac:spMkLst>
            <pc:docMk/>
            <pc:sldMk cId="664766684" sldId="863"/>
            <ac:spMk id="6" creationId="{B63EF7E7-1362-4206-B209-115D49A6AA5A}"/>
          </ac:spMkLst>
        </pc:spChg>
        <pc:spChg chg="add del mod">
          <ac:chgData name="Alfred Asterjadhi" userId="39de57b9-85c0-4fd1-aaac-8ca2b6560ad0" providerId="ADAL" clId="{FDB479F4-74BA-4CDD-9500-19B0337B71F0}" dt="2022-05-13T22:34:46.881" v="20799"/>
          <ac:spMkLst>
            <pc:docMk/>
            <pc:sldMk cId="664766684" sldId="863"/>
            <ac:spMk id="7" creationId="{AE2E02E0-ADF8-4CF9-B471-CD79507B831C}"/>
          </ac:spMkLst>
        </pc:spChg>
        <pc:spChg chg="add del mod">
          <ac:chgData name="Alfred Asterjadhi" userId="39de57b9-85c0-4fd1-aaac-8ca2b6560ad0" providerId="ADAL" clId="{FDB479F4-74BA-4CDD-9500-19B0337B71F0}" dt="2022-05-13T22:34:46.881" v="20799"/>
          <ac:spMkLst>
            <pc:docMk/>
            <pc:sldMk cId="664766684" sldId="863"/>
            <ac:spMk id="8" creationId="{F607869F-7821-486C-8811-81CD6A110B96}"/>
          </ac:spMkLst>
        </pc:spChg>
        <pc:spChg chg="add del mod">
          <ac:chgData name="Alfred Asterjadhi" userId="39de57b9-85c0-4fd1-aaac-8ca2b6560ad0" providerId="ADAL" clId="{FDB479F4-74BA-4CDD-9500-19B0337B71F0}" dt="2022-05-13T22:34:46.881" v="20799"/>
          <ac:spMkLst>
            <pc:docMk/>
            <pc:sldMk cId="664766684" sldId="863"/>
            <ac:spMk id="9" creationId="{953D0978-1289-48BF-801C-7CD38F7D0146}"/>
          </ac:spMkLst>
        </pc:spChg>
        <pc:spChg chg="mod">
          <ac:chgData name="Alfred Asterjadhi" userId="39de57b9-85c0-4fd1-aaac-8ca2b6560ad0" providerId="ADAL" clId="{FDB479F4-74BA-4CDD-9500-19B0337B71F0}" dt="2022-05-16T13:17:41.527" v="22258"/>
          <ac:spMkLst>
            <pc:docMk/>
            <pc:sldMk cId="664766684" sldId="863"/>
            <ac:spMk id="10" creationId="{99A414B4-2CCE-47B7-A036-CF3630BA2538}"/>
          </ac:spMkLst>
        </pc:spChg>
        <pc:spChg chg="add del mod">
          <ac:chgData name="Alfred Asterjadhi" userId="39de57b9-85c0-4fd1-aaac-8ca2b6560ad0" providerId="ADAL" clId="{FDB479F4-74BA-4CDD-9500-19B0337B71F0}" dt="2022-05-13T22:34:46.881" v="20799"/>
          <ac:spMkLst>
            <pc:docMk/>
            <pc:sldMk cId="664766684" sldId="863"/>
            <ac:spMk id="11" creationId="{76B475DF-53C2-46CE-9ED3-9AD987AB8160}"/>
          </ac:spMkLst>
        </pc:spChg>
      </pc:sldChg>
      <pc:sldChg chg="modSp new del mod">
        <pc:chgData name="Alfred Asterjadhi" userId="39de57b9-85c0-4fd1-aaac-8ca2b6560ad0" providerId="ADAL" clId="{FDB479F4-74BA-4CDD-9500-19B0337B71F0}" dt="2022-05-13T18:39:34.163" v="20472" actId="47"/>
        <pc:sldMkLst>
          <pc:docMk/>
          <pc:sldMk cId="2615786342" sldId="864"/>
        </pc:sldMkLst>
        <pc:spChg chg="mod">
          <ac:chgData name="Alfred Asterjadhi" userId="39de57b9-85c0-4fd1-aaac-8ca2b6560ad0" providerId="ADAL" clId="{FDB479F4-74BA-4CDD-9500-19B0337B71F0}" dt="2022-05-13T18:22:35.059" v="20296" actId="20577"/>
          <ac:spMkLst>
            <pc:docMk/>
            <pc:sldMk cId="2615786342" sldId="864"/>
            <ac:spMk id="2" creationId="{95069208-BA6C-4049-8295-397822C41315}"/>
          </ac:spMkLst>
        </pc:spChg>
        <pc:spChg chg="mod">
          <ac:chgData name="Alfred Asterjadhi" userId="39de57b9-85c0-4fd1-aaac-8ca2b6560ad0" providerId="ADAL" clId="{FDB479F4-74BA-4CDD-9500-19B0337B71F0}" dt="2022-05-13T18:32:04.913" v="20392"/>
          <ac:spMkLst>
            <pc:docMk/>
            <pc:sldMk cId="2615786342" sldId="864"/>
            <ac:spMk id="3" creationId="{C25096BA-BA21-4845-818E-129C2074E065}"/>
          </ac:spMkLst>
        </pc:spChg>
      </pc:sldChg>
      <pc:sldChg chg="modSp new del mod ord">
        <pc:chgData name="Alfred Asterjadhi" userId="39de57b9-85c0-4fd1-aaac-8ca2b6560ad0" providerId="ADAL" clId="{FDB479F4-74BA-4CDD-9500-19B0337B71F0}" dt="2022-05-13T18:10:58.757" v="20231" actId="47"/>
        <pc:sldMkLst>
          <pc:docMk/>
          <pc:sldMk cId="1208653277" sldId="865"/>
        </pc:sldMkLst>
        <pc:spChg chg="mod">
          <ac:chgData name="Alfred Asterjadhi" userId="39de57b9-85c0-4fd1-aaac-8ca2b6560ad0" providerId="ADAL" clId="{FDB479F4-74BA-4CDD-9500-19B0337B71F0}" dt="2022-05-13T18:06:02.244" v="20197" actId="20577"/>
          <ac:spMkLst>
            <pc:docMk/>
            <pc:sldMk cId="1208653277" sldId="865"/>
            <ac:spMk id="2" creationId="{77B5DEB3-B65A-4F50-987F-169CFBC5B137}"/>
          </ac:spMkLst>
        </pc:spChg>
        <pc:spChg chg="mod">
          <ac:chgData name="Alfred Asterjadhi" userId="39de57b9-85c0-4fd1-aaac-8ca2b6560ad0" providerId="ADAL" clId="{FDB479F4-74BA-4CDD-9500-19B0337B71F0}" dt="2022-05-13T18:07:27.433" v="20201" actId="20577"/>
          <ac:spMkLst>
            <pc:docMk/>
            <pc:sldMk cId="1208653277" sldId="865"/>
            <ac:spMk id="3" creationId="{5B8CDBE3-F780-40A7-9E5C-A94A480E4E4F}"/>
          </ac:spMkLst>
        </pc:spChg>
      </pc:sldChg>
      <pc:sldChg chg="modSp new del mod ord">
        <pc:chgData name="Alfred Asterjadhi" userId="39de57b9-85c0-4fd1-aaac-8ca2b6560ad0" providerId="ADAL" clId="{FDB479F4-74BA-4CDD-9500-19B0337B71F0}" dt="2022-05-15T16:27:43.569" v="21956" actId="47"/>
        <pc:sldMkLst>
          <pc:docMk/>
          <pc:sldMk cId="3831447254" sldId="866"/>
        </pc:sldMkLst>
        <pc:spChg chg="mod">
          <ac:chgData name="Alfred Asterjadhi" userId="39de57b9-85c0-4fd1-aaac-8ca2b6560ad0" providerId="ADAL" clId="{FDB479F4-74BA-4CDD-9500-19B0337B71F0}" dt="2022-05-13T18:27:43.019" v="20331" actId="20577"/>
          <ac:spMkLst>
            <pc:docMk/>
            <pc:sldMk cId="3831447254" sldId="866"/>
            <ac:spMk id="3" creationId="{99438A27-7858-4D31-8E6A-A0B275F9734F}"/>
          </ac:spMkLst>
        </pc:spChg>
      </pc:sldChg>
      <pc:sldChg chg="modSp add mod ord">
        <pc:chgData name="Alfred Asterjadhi" userId="39de57b9-85c0-4fd1-aaac-8ca2b6560ad0" providerId="ADAL" clId="{FDB479F4-74BA-4CDD-9500-19B0337B71F0}" dt="2022-05-16T13:27:49.653" v="22333" actId="20577"/>
        <pc:sldMkLst>
          <pc:docMk/>
          <pc:sldMk cId="390586063" sldId="867"/>
        </pc:sldMkLst>
        <pc:spChg chg="mod">
          <ac:chgData name="Alfred Asterjadhi" userId="39de57b9-85c0-4fd1-aaac-8ca2b6560ad0" providerId="ADAL" clId="{FDB479F4-74BA-4CDD-9500-19B0337B71F0}" dt="2022-05-13T18:22:17.589" v="20287" actId="20577"/>
          <ac:spMkLst>
            <pc:docMk/>
            <pc:sldMk cId="390586063" sldId="867"/>
            <ac:spMk id="2" creationId="{12372A2F-8025-42D4-B5ED-6E7667DF00C8}"/>
          </ac:spMkLst>
        </pc:spChg>
        <pc:spChg chg="mod">
          <ac:chgData name="Alfred Asterjadhi" userId="39de57b9-85c0-4fd1-aaac-8ca2b6560ad0" providerId="ADAL" clId="{FDB479F4-74BA-4CDD-9500-19B0337B71F0}" dt="2022-05-16T13:27:49.653" v="22333" actId="20577"/>
          <ac:spMkLst>
            <pc:docMk/>
            <pc:sldMk cId="390586063" sldId="867"/>
            <ac:spMk id="10" creationId="{99A414B4-2CCE-47B7-A036-CF3630BA2538}"/>
          </ac:spMkLst>
        </pc:spChg>
      </pc:sldChg>
      <pc:sldChg chg="modSp add mod">
        <pc:chgData name="Alfred Asterjadhi" userId="39de57b9-85c0-4fd1-aaac-8ca2b6560ad0" providerId="ADAL" clId="{FDB479F4-74BA-4CDD-9500-19B0337B71F0}" dt="2022-05-16T13:18:30.732" v="22290"/>
        <pc:sldMkLst>
          <pc:docMk/>
          <pc:sldMk cId="1743966415" sldId="868"/>
        </pc:sldMkLst>
        <pc:spChg chg="mod">
          <ac:chgData name="Alfred Asterjadhi" userId="39de57b9-85c0-4fd1-aaac-8ca2b6560ad0" providerId="ADAL" clId="{FDB479F4-74BA-4CDD-9500-19B0337B71F0}" dt="2022-05-13T18:11:04.729" v="20233" actId="20577"/>
          <ac:spMkLst>
            <pc:docMk/>
            <pc:sldMk cId="1743966415" sldId="868"/>
            <ac:spMk id="2" creationId="{12372A2F-8025-42D4-B5ED-6E7667DF00C8}"/>
          </ac:spMkLst>
        </pc:spChg>
        <pc:spChg chg="mod">
          <ac:chgData name="Alfred Asterjadhi" userId="39de57b9-85c0-4fd1-aaac-8ca2b6560ad0" providerId="ADAL" clId="{FDB479F4-74BA-4CDD-9500-19B0337B71F0}" dt="2022-05-16T13:18:30.732" v="22290"/>
          <ac:spMkLst>
            <pc:docMk/>
            <pc:sldMk cId="1743966415" sldId="868"/>
            <ac:spMk id="10" creationId="{99A414B4-2CCE-47B7-A036-CF3630BA2538}"/>
          </ac:spMkLst>
        </pc:spChg>
      </pc:sldChg>
      <pc:sldChg chg="addSp delSp modSp new del mod">
        <pc:chgData name="Alfred Asterjadhi" userId="39de57b9-85c0-4fd1-aaac-8ca2b6560ad0" providerId="ADAL" clId="{FDB479F4-74BA-4CDD-9500-19B0337B71F0}" dt="2022-05-15T02:15:17.049" v="21691" actId="2696"/>
        <pc:sldMkLst>
          <pc:docMk/>
          <pc:sldMk cId="2737505178" sldId="869"/>
        </pc:sldMkLst>
        <pc:spChg chg="mod">
          <ac:chgData name="Alfred Asterjadhi" userId="39de57b9-85c0-4fd1-aaac-8ca2b6560ad0" providerId="ADAL" clId="{FDB479F4-74BA-4CDD-9500-19B0337B71F0}" dt="2022-05-14T00:50:04.248" v="21286" actId="20577"/>
          <ac:spMkLst>
            <pc:docMk/>
            <pc:sldMk cId="2737505178" sldId="869"/>
            <ac:spMk id="2" creationId="{59FB0745-E54A-41F3-AD1D-C521F531B7F5}"/>
          </ac:spMkLst>
        </pc:spChg>
        <pc:spChg chg="mod">
          <ac:chgData name="Alfred Asterjadhi" userId="39de57b9-85c0-4fd1-aaac-8ca2b6560ad0" providerId="ADAL" clId="{FDB479F4-74BA-4CDD-9500-19B0337B71F0}" dt="2022-05-15T01:56:46.572" v="21675" actId="20577"/>
          <ac:spMkLst>
            <pc:docMk/>
            <pc:sldMk cId="2737505178" sldId="869"/>
            <ac:spMk id="3" creationId="{23E39CF3-121E-476C-AF8A-09C77DA45CA0}"/>
          </ac:spMkLst>
        </pc:spChg>
        <pc:graphicFrameChg chg="add del mod">
          <ac:chgData name="Alfred Asterjadhi" userId="39de57b9-85c0-4fd1-aaac-8ca2b6560ad0" providerId="ADAL" clId="{FDB479F4-74BA-4CDD-9500-19B0337B71F0}" dt="2022-05-13T22:41:15.405" v="21127"/>
          <ac:graphicFrameMkLst>
            <pc:docMk/>
            <pc:sldMk cId="2737505178" sldId="869"/>
            <ac:graphicFrameMk id="7" creationId="{1D6BC315-5776-4EFD-B2C7-634B3A49863C}"/>
          </ac:graphicFrameMkLst>
        </pc:graphicFrameChg>
        <pc:graphicFrameChg chg="add del mod">
          <ac:chgData name="Alfred Asterjadhi" userId="39de57b9-85c0-4fd1-aaac-8ca2b6560ad0" providerId="ADAL" clId="{FDB479F4-74BA-4CDD-9500-19B0337B71F0}" dt="2022-05-13T22:41:24.791" v="21131"/>
          <ac:graphicFrameMkLst>
            <pc:docMk/>
            <pc:sldMk cId="2737505178" sldId="869"/>
            <ac:graphicFrameMk id="8" creationId="{507B7AB8-340E-4F8A-89E7-089B37B832F1}"/>
          </ac:graphicFrameMkLst>
        </pc:graphicFrameChg>
      </pc:sldChg>
      <pc:sldChg chg="modSp add mod">
        <pc:chgData name="Alfred Asterjadhi" userId="39de57b9-85c0-4fd1-aaac-8ca2b6560ad0" providerId="ADAL" clId="{FDB479F4-74BA-4CDD-9500-19B0337B71F0}" dt="2022-05-16T14:40:57.134" v="22962"/>
        <pc:sldMkLst>
          <pc:docMk/>
          <pc:sldMk cId="3427388806" sldId="869"/>
        </pc:sldMkLst>
        <pc:spChg chg="mod">
          <ac:chgData name="Alfred Asterjadhi" userId="39de57b9-85c0-4fd1-aaac-8ca2b6560ad0" providerId="ADAL" clId="{FDB479F4-74BA-4CDD-9500-19B0337B71F0}" dt="2022-05-16T05:13:56.667" v="22227" actId="20577"/>
          <ac:spMkLst>
            <pc:docMk/>
            <pc:sldMk cId="3427388806" sldId="869"/>
            <ac:spMk id="2" creationId="{59FB0745-E54A-41F3-AD1D-C521F531B7F5}"/>
          </ac:spMkLst>
        </pc:spChg>
        <pc:spChg chg="mod">
          <ac:chgData name="Alfred Asterjadhi" userId="39de57b9-85c0-4fd1-aaac-8ca2b6560ad0" providerId="ADAL" clId="{FDB479F4-74BA-4CDD-9500-19B0337B71F0}" dt="2022-05-16T14:40:57.134" v="22962"/>
          <ac:spMkLst>
            <pc:docMk/>
            <pc:sldMk cId="3427388806" sldId="869"/>
            <ac:spMk id="3" creationId="{23E39CF3-121E-476C-AF8A-09C77DA45CA0}"/>
          </ac:spMkLst>
        </pc:spChg>
        <pc:spChg chg="mod">
          <ac:chgData name="Alfred Asterjadhi" userId="39de57b9-85c0-4fd1-aaac-8ca2b6560ad0" providerId="ADAL" clId="{FDB479F4-74BA-4CDD-9500-19B0337B71F0}" dt="2022-05-15T16:43:53.173" v="22150"/>
          <ac:spMkLst>
            <pc:docMk/>
            <pc:sldMk cId="3427388806" sldId="869"/>
            <ac:spMk id="6" creationId="{0A59E301-6155-4BC6-8120-80AC4EA4DAB8}"/>
          </ac:spMkLst>
        </pc:spChg>
      </pc:sldChg>
      <pc:sldChg chg="modSp add mod">
        <pc:chgData name="Alfred Asterjadhi" userId="39de57b9-85c0-4fd1-aaac-8ca2b6560ad0" providerId="ADAL" clId="{FDB479F4-74BA-4CDD-9500-19B0337B71F0}" dt="2022-05-17T00:22:42.922" v="23264" actId="13926"/>
        <pc:sldMkLst>
          <pc:docMk/>
          <pc:sldMk cId="879028547" sldId="870"/>
        </pc:sldMkLst>
        <pc:spChg chg="mod">
          <ac:chgData name="Alfred Asterjadhi" userId="39de57b9-85c0-4fd1-aaac-8ca2b6560ad0" providerId="ADAL" clId="{FDB479F4-74BA-4CDD-9500-19B0337B71F0}" dt="2022-05-15T16:45:09.929" v="22160" actId="20577"/>
          <ac:spMkLst>
            <pc:docMk/>
            <pc:sldMk cId="879028547" sldId="870"/>
            <ac:spMk id="2" creationId="{DDF78CE8-C80C-4DE6-8DDD-AFA792511CF9}"/>
          </ac:spMkLst>
        </pc:spChg>
        <pc:spChg chg="mod">
          <ac:chgData name="Alfred Asterjadhi" userId="39de57b9-85c0-4fd1-aaac-8ca2b6560ad0" providerId="ADAL" clId="{FDB479F4-74BA-4CDD-9500-19B0337B71F0}" dt="2022-05-17T00:22:42.922" v="23264" actId="13926"/>
          <ac:spMkLst>
            <pc:docMk/>
            <pc:sldMk cId="879028547" sldId="870"/>
            <ac:spMk id="3" creationId="{3917E3A2-65E2-43CC-8703-41CD0178EDA4}"/>
          </ac:spMkLst>
        </pc:spChg>
        <pc:spChg chg="mod">
          <ac:chgData name="Alfred Asterjadhi" userId="39de57b9-85c0-4fd1-aaac-8ca2b6560ad0" providerId="ADAL" clId="{FDB479F4-74BA-4CDD-9500-19B0337B71F0}" dt="2022-05-15T16:43:42.849" v="22145"/>
          <ac:spMkLst>
            <pc:docMk/>
            <pc:sldMk cId="879028547" sldId="870"/>
            <ac:spMk id="6" creationId="{28014BC8-455B-416B-8213-5B71197E7937}"/>
          </ac:spMkLst>
        </pc:spChg>
      </pc:sldChg>
      <pc:sldChg chg="modSp add mod">
        <pc:chgData name="Alfred Asterjadhi" userId="39de57b9-85c0-4fd1-aaac-8ca2b6560ad0" providerId="ADAL" clId="{FDB479F4-74BA-4CDD-9500-19B0337B71F0}" dt="2022-05-17T01:08:54.477" v="23373" actId="13926"/>
        <pc:sldMkLst>
          <pc:docMk/>
          <pc:sldMk cId="2902283531" sldId="871"/>
        </pc:sldMkLst>
        <pc:spChg chg="mod">
          <ac:chgData name="Alfred Asterjadhi" userId="39de57b9-85c0-4fd1-aaac-8ca2b6560ad0" providerId="ADAL" clId="{FDB479F4-74BA-4CDD-9500-19B0337B71F0}" dt="2022-05-15T16:45:16.817" v="22162" actId="20577"/>
          <ac:spMkLst>
            <pc:docMk/>
            <pc:sldMk cId="2902283531" sldId="871"/>
            <ac:spMk id="2" creationId="{DDF78CE8-C80C-4DE6-8DDD-AFA792511CF9}"/>
          </ac:spMkLst>
        </pc:spChg>
        <pc:spChg chg="mod">
          <ac:chgData name="Alfred Asterjadhi" userId="39de57b9-85c0-4fd1-aaac-8ca2b6560ad0" providerId="ADAL" clId="{FDB479F4-74BA-4CDD-9500-19B0337B71F0}" dt="2022-05-17T01:08:54.477" v="23373" actId="13926"/>
          <ac:spMkLst>
            <pc:docMk/>
            <pc:sldMk cId="2902283531" sldId="871"/>
            <ac:spMk id="3" creationId="{3917E3A2-65E2-43CC-8703-41CD0178EDA4}"/>
          </ac:spMkLst>
        </pc:spChg>
        <pc:spChg chg="mod">
          <ac:chgData name="Alfred Asterjadhi" userId="39de57b9-85c0-4fd1-aaac-8ca2b6560ad0" providerId="ADAL" clId="{FDB479F4-74BA-4CDD-9500-19B0337B71F0}" dt="2022-05-15T16:43:47.008" v="22147"/>
          <ac:spMkLst>
            <pc:docMk/>
            <pc:sldMk cId="2902283531" sldId="871"/>
            <ac:spMk id="6" creationId="{28014BC8-455B-416B-8213-5B71197E7937}"/>
          </ac:spMkLst>
        </pc:spChg>
      </pc:sldChg>
      <pc:sldChg chg="addSp delSp modSp add mod">
        <pc:chgData name="Alfred Asterjadhi" userId="39de57b9-85c0-4fd1-aaac-8ca2b6560ad0" providerId="ADAL" clId="{FDB479F4-74BA-4CDD-9500-19B0337B71F0}" dt="2022-05-17T00:47:19.433" v="23315" actId="13926"/>
        <pc:sldMkLst>
          <pc:docMk/>
          <pc:sldMk cId="1979072516" sldId="872"/>
        </pc:sldMkLst>
        <pc:spChg chg="mod">
          <ac:chgData name="Alfred Asterjadhi" userId="39de57b9-85c0-4fd1-aaac-8ca2b6560ad0" providerId="ADAL" clId="{FDB479F4-74BA-4CDD-9500-19B0337B71F0}" dt="2022-05-15T16:45:20.236" v="22163" actId="20577"/>
          <ac:spMkLst>
            <pc:docMk/>
            <pc:sldMk cId="1979072516" sldId="872"/>
            <ac:spMk id="2" creationId="{DDF78CE8-C80C-4DE6-8DDD-AFA792511CF9}"/>
          </ac:spMkLst>
        </pc:spChg>
        <pc:spChg chg="mod">
          <ac:chgData name="Alfred Asterjadhi" userId="39de57b9-85c0-4fd1-aaac-8ca2b6560ad0" providerId="ADAL" clId="{FDB479F4-74BA-4CDD-9500-19B0337B71F0}" dt="2022-05-17T00:47:19.433" v="23315" actId="13926"/>
          <ac:spMkLst>
            <pc:docMk/>
            <pc:sldMk cId="1979072516" sldId="872"/>
            <ac:spMk id="3" creationId="{3917E3A2-65E2-43CC-8703-41CD0178EDA4}"/>
          </ac:spMkLst>
        </pc:spChg>
        <pc:spChg chg="mod">
          <ac:chgData name="Alfred Asterjadhi" userId="39de57b9-85c0-4fd1-aaac-8ca2b6560ad0" providerId="ADAL" clId="{FDB479F4-74BA-4CDD-9500-19B0337B71F0}" dt="2022-05-15T16:43:49.185" v="22148"/>
          <ac:spMkLst>
            <pc:docMk/>
            <pc:sldMk cId="1979072516" sldId="872"/>
            <ac:spMk id="6" creationId="{28014BC8-455B-416B-8213-5B71197E7937}"/>
          </ac:spMkLst>
        </pc:spChg>
        <pc:spChg chg="add del">
          <ac:chgData name="Alfred Asterjadhi" userId="39de57b9-85c0-4fd1-aaac-8ca2b6560ad0" providerId="ADAL" clId="{FDB479F4-74BA-4CDD-9500-19B0337B71F0}" dt="2022-05-16T14:11:02.127" v="22732"/>
          <ac:spMkLst>
            <pc:docMk/>
            <pc:sldMk cId="1979072516" sldId="872"/>
            <ac:spMk id="7" creationId="{432CC720-E625-437E-B9AC-E0DB8EE6F5C0}"/>
          </ac:spMkLst>
        </pc:spChg>
      </pc:sldChg>
      <pc:sldChg chg="addSp delSp modSp add mod">
        <pc:chgData name="Alfred Asterjadhi" userId="39de57b9-85c0-4fd1-aaac-8ca2b6560ad0" providerId="ADAL" clId="{FDB479F4-74BA-4CDD-9500-19B0337B71F0}" dt="2022-05-16T13:30:36.695" v="22362"/>
        <pc:sldMkLst>
          <pc:docMk/>
          <pc:sldMk cId="607294795" sldId="873"/>
        </pc:sldMkLst>
        <pc:spChg chg="mod">
          <ac:chgData name="Alfred Asterjadhi" userId="39de57b9-85c0-4fd1-aaac-8ca2b6560ad0" providerId="ADAL" clId="{FDB479F4-74BA-4CDD-9500-19B0337B71F0}" dt="2022-05-15T02:15:51.130" v="21703" actId="20577"/>
          <ac:spMkLst>
            <pc:docMk/>
            <pc:sldMk cId="607294795" sldId="873"/>
            <ac:spMk id="2" creationId="{49510D9F-7498-4603-98A7-A6DB1EDD560E}"/>
          </ac:spMkLst>
        </pc:spChg>
        <pc:spChg chg="mod">
          <ac:chgData name="Alfred Asterjadhi" userId="39de57b9-85c0-4fd1-aaac-8ca2b6560ad0" providerId="ADAL" clId="{FDB479F4-74BA-4CDD-9500-19B0337B71F0}" dt="2022-05-16T13:30:36.695" v="22362"/>
          <ac:spMkLst>
            <pc:docMk/>
            <pc:sldMk cId="607294795" sldId="873"/>
            <ac:spMk id="3" creationId="{93EB16D6-11CB-4092-9D44-C889CC5233EA}"/>
          </ac:spMkLst>
        </pc:spChg>
        <pc:spChg chg="mod">
          <ac:chgData name="Alfred Asterjadhi" userId="39de57b9-85c0-4fd1-aaac-8ca2b6560ad0" providerId="ADAL" clId="{FDB479F4-74BA-4CDD-9500-19B0337B71F0}" dt="2022-05-15T16:43:38.270" v="22143"/>
          <ac:spMkLst>
            <pc:docMk/>
            <pc:sldMk cId="607294795" sldId="873"/>
            <ac:spMk id="6" creationId="{536B0377-C8E2-442F-A310-3A1EE7A7D0C0}"/>
          </ac:spMkLst>
        </pc:spChg>
        <pc:graphicFrameChg chg="add del mod">
          <ac:chgData name="Alfred Asterjadhi" userId="39de57b9-85c0-4fd1-aaac-8ca2b6560ad0" providerId="ADAL" clId="{FDB479F4-74BA-4CDD-9500-19B0337B71F0}" dt="2022-05-13T18:52:14.821" v="20637"/>
          <ac:graphicFrameMkLst>
            <pc:docMk/>
            <pc:sldMk cId="607294795" sldId="873"/>
            <ac:graphicFrameMk id="7" creationId="{F5FBE4ED-9BC3-4F2A-A56E-71EDDE659794}"/>
          </ac:graphicFrameMkLst>
        </pc:graphicFrameChg>
      </pc:sldChg>
      <pc:sldChg chg="modSp add mod">
        <pc:chgData name="Alfred Asterjadhi" userId="39de57b9-85c0-4fd1-aaac-8ca2b6560ad0" providerId="ADAL" clId="{FDB479F4-74BA-4CDD-9500-19B0337B71F0}" dt="2022-05-16T13:32:05.587" v="22402" actId="6549"/>
        <pc:sldMkLst>
          <pc:docMk/>
          <pc:sldMk cId="3336761077" sldId="874"/>
        </pc:sldMkLst>
        <pc:spChg chg="mod">
          <ac:chgData name="Alfred Asterjadhi" userId="39de57b9-85c0-4fd1-aaac-8ca2b6560ad0" providerId="ADAL" clId="{FDB479F4-74BA-4CDD-9500-19B0337B71F0}" dt="2022-05-15T16:45:06.261" v="22159" actId="20577"/>
          <ac:spMkLst>
            <pc:docMk/>
            <pc:sldMk cId="3336761077" sldId="874"/>
            <ac:spMk id="2" creationId="{49510D9F-7498-4603-98A7-A6DB1EDD560E}"/>
          </ac:spMkLst>
        </pc:spChg>
        <pc:spChg chg="mod">
          <ac:chgData name="Alfred Asterjadhi" userId="39de57b9-85c0-4fd1-aaac-8ca2b6560ad0" providerId="ADAL" clId="{FDB479F4-74BA-4CDD-9500-19B0337B71F0}" dt="2022-05-16T13:32:05.587" v="22402" actId="6549"/>
          <ac:spMkLst>
            <pc:docMk/>
            <pc:sldMk cId="3336761077" sldId="874"/>
            <ac:spMk id="3" creationId="{93EB16D6-11CB-4092-9D44-C889CC5233EA}"/>
          </ac:spMkLst>
        </pc:spChg>
        <pc:spChg chg="mod">
          <ac:chgData name="Alfred Asterjadhi" userId="39de57b9-85c0-4fd1-aaac-8ca2b6560ad0" providerId="ADAL" clId="{FDB479F4-74BA-4CDD-9500-19B0337B71F0}" dt="2022-05-15T16:43:40.789" v="22144"/>
          <ac:spMkLst>
            <pc:docMk/>
            <pc:sldMk cId="3336761077" sldId="874"/>
            <ac:spMk id="6" creationId="{536B0377-C8E2-442F-A310-3A1EE7A7D0C0}"/>
          </ac:spMkLst>
        </pc:spChg>
      </pc:sldChg>
      <pc:sldChg chg="addSp delSp modSp add mod">
        <pc:chgData name="Alfred Asterjadhi" userId="39de57b9-85c0-4fd1-aaac-8ca2b6560ad0" providerId="ADAL" clId="{FDB479F4-74BA-4CDD-9500-19B0337B71F0}" dt="2022-05-16T13:27:51.930" v="22334"/>
        <pc:sldMkLst>
          <pc:docMk/>
          <pc:sldMk cId="577398858" sldId="875"/>
        </pc:sldMkLst>
        <pc:spChg chg="mod">
          <ac:chgData name="Alfred Asterjadhi" userId="39de57b9-85c0-4fd1-aaac-8ca2b6560ad0" providerId="ADAL" clId="{FDB479F4-74BA-4CDD-9500-19B0337B71F0}" dt="2022-05-13T22:37:25.861" v="20852" actId="20577"/>
          <ac:spMkLst>
            <pc:docMk/>
            <pc:sldMk cId="577398858" sldId="875"/>
            <ac:spMk id="2" creationId="{12372A2F-8025-42D4-B5ED-6E7667DF00C8}"/>
          </ac:spMkLst>
        </pc:spChg>
        <pc:spChg chg="mod">
          <ac:chgData name="Alfred Asterjadhi" userId="39de57b9-85c0-4fd1-aaac-8ca2b6560ad0" providerId="ADAL" clId="{FDB479F4-74BA-4CDD-9500-19B0337B71F0}" dt="2022-05-16T13:27:51.930" v="22334"/>
          <ac:spMkLst>
            <pc:docMk/>
            <pc:sldMk cId="577398858" sldId="875"/>
            <ac:spMk id="10" creationId="{99A414B4-2CCE-47B7-A036-CF3630BA2538}"/>
          </ac:spMkLst>
        </pc:spChg>
        <pc:graphicFrameChg chg="add del mod">
          <ac:chgData name="Alfred Asterjadhi" userId="39de57b9-85c0-4fd1-aaac-8ca2b6560ad0" providerId="ADAL" clId="{FDB479F4-74BA-4CDD-9500-19B0337B71F0}" dt="2022-05-13T19:00:19.213" v="20762"/>
          <ac:graphicFrameMkLst>
            <pc:docMk/>
            <pc:sldMk cId="577398858" sldId="875"/>
            <ac:graphicFrameMk id="3" creationId="{809524E6-9959-4E3D-9D8D-AEFE53344A90}"/>
          </ac:graphicFrameMkLst>
        </pc:graphicFrameChg>
      </pc:sldChg>
      <pc:sldChg chg="modSp new del mod">
        <pc:chgData name="Alfred Asterjadhi" userId="39de57b9-85c0-4fd1-aaac-8ca2b6560ad0" providerId="ADAL" clId="{FDB479F4-74BA-4CDD-9500-19B0337B71F0}" dt="2022-05-14T01:20:38.268" v="21610" actId="47"/>
        <pc:sldMkLst>
          <pc:docMk/>
          <pc:sldMk cId="2933212565" sldId="876"/>
        </pc:sldMkLst>
        <pc:spChg chg="mod">
          <ac:chgData name="Alfred Asterjadhi" userId="39de57b9-85c0-4fd1-aaac-8ca2b6560ad0" providerId="ADAL" clId="{FDB479F4-74BA-4CDD-9500-19B0337B71F0}" dt="2022-05-13T23:02:47.688" v="21285" actId="20577"/>
          <ac:spMkLst>
            <pc:docMk/>
            <pc:sldMk cId="2933212565" sldId="876"/>
            <ac:spMk id="2" creationId="{8DD97C76-2D67-4C10-B470-DA22F8645C6A}"/>
          </ac:spMkLst>
        </pc:spChg>
      </pc:sldChg>
      <pc:sldChg chg="add del">
        <pc:chgData name="Alfred Asterjadhi" userId="39de57b9-85c0-4fd1-aaac-8ca2b6560ad0" providerId="ADAL" clId="{FDB479F4-74BA-4CDD-9500-19B0337B71F0}" dt="2022-05-15T02:15:09.293" v="21689"/>
        <pc:sldMkLst>
          <pc:docMk/>
          <pc:sldMk cId="763462358" sldId="877"/>
        </pc:sldMkLst>
      </pc:sldChg>
      <pc:sldChg chg="modSp add del mod">
        <pc:chgData name="Alfred Asterjadhi" userId="39de57b9-85c0-4fd1-aaac-8ca2b6560ad0" providerId="ADAL" clId="{FDB479F4-74BA-4CDD-9500-19B0337B71F0}" dt="2022-05-16T14:28:06.425" v="22930"/>
        <pc:sldMkLst>
          <pc:docMk/>
          <pc:sldMk cId="3616836576" sldId="877"/>
        </pc:sldMkLst>
        <pc:spChg chg="mod">
          <ac:chgData name="Alfred Asterjadhi" userId="39de57b9-85c0-4fd1-aaac-8ca2b6560ad0" providerId="ADAL" clId="{FDB479F4-74BA-4CDD-9500-19B0337B71F0}" dt="2022-05-16T05:13:51.769" v="22224" actId="20577"/>
          <ac:spMkLst>
            <pc:docMk/>
            <pc:sldMk cId="3616836576" sldId="877"/>
            <ac:spMk id="2" creationId="{49510D9F-7498-4603-98A7-A6DB1EDD560E}"/>
          </ac:spMkLst>
        </pc:spChg>
        <pc:spChg chg="mod">
          <ac:chgData name="Alfred Asterjadhi" userId="39de57b9-85c0-4fd1-aaac-8ca2b6560ad0" providerId="ADAL" clId="{FDB479F4-74BA-4CDD-9500-19B0337B71F0}" dt="2022-05-16T14:28:06.425" v="22930"/>
          <ac:spMkLst>
            <pc:docMk/>
            <pc:sldMk cId="3616836576" sldId="877"/>
            <ac:spMk id="3" creationId="{93EB16D6-11CB-4092-9D44-C889CC5233EA}"/>
          </ac:spMkLst>
        </pc:spChg>
        <pc:spChg chg="mod">
          <ac:chgData name="Alfred Asterjadhi" userId="39de57b9-85c0-4fd1-aaac-8ca2b6560ad0" providerId="ADAL" clId="{FDB479F4-74BA-4CDD-9500-19B0337B71F0}" dt="2022-05-15T16:43:51.286" v="22149"/>
          <ac:spMkLst>
            <pc:docMk/>
            <pc:sldMk cId="3616836576" sldId="877"/>
            <ac:spMk id="6" creationId="{536B0377-C8E2-442F-A310-3A1EE7A7D0C0}"/>
          </ac:spMkLst>
        </pc:spChg>
      </pc:sldChg>
      <pc:sldChg chg="modSp add mod ord">
        <pc:chgData name="Alfred Asterjadhi" userId="39de57b9-85c0-4fd1-aaac-8ca2b6560ad0" providerId="ADAL" clId="{FDB479F4-74BA-4CDD-9500-19B0337B71F0}" dt="2022-05-16T14:55:30.571" v="23149"/>
        <pc:sldMkLst>
          <pc:docMk/>
          <pc:sldMk cId="3671386623" sldId="878"/>
        </pc:sldMkLst>
        <pc:spChg chg="mod">
          <ac:chgData name="Alfred Asterjadhi" userId="39de57b9-85c0-4fd1-aaac-8ca2b6560ad0" providerId="ADAL" clId="{FDB479F4-74BA-4CDD-9500-19B0337B71F0}" dt="2022-05-15T16:31:14.636" v="22049" actId="20577"/>
          <ac:spMkLst>
            <pc:docMk/>
            <pc:sldMk cId="3671386623" sldId="878"/>
            <ac:spMk id="2" creationId="{0EB9EDC7-96DF-40B7-B64B-BAE4C50345EC}"/>
          </ac:spMkLst>
        </pc:spChg>
        <pc:spChg chg="mod">
          <ac:chgData name="Alfred Asterjadhi" userId="39de57b9-85c0-4fd1-aaac-8ca2b6560ad0" providerId="ADAL" clId="{FDB479F4-74BA-4CDD-9500-19B0337B71F0}" dt="2022-05-16T14:55:30.571" v="23149"/>
          <ac:spMkLst>
            <pc:docMk/>
            <pc:sldMk cId="3671386623" sldId="878"/>
            <ac:spMk id="3" creationId="{7D8A6A32-A431-4804-9776-9C8FB201518F}"/>
          </ac:spMkLst>
        </pc:spChg>
        <pc:spChg chg="mod">
          <ac:chgData name="Alfred Asterjadhi" userId="39de57b9-85c0-4fd1-aaac-8ca2b6560ad0" providerId="ADAL" clId="{FDB479F4-74BA-4CDD-9500-19B0337B71F0}" dt="2022-05-15T16:44:00.300" v="22153"/>
          <ac:spMkLst>
            <pc:docMk/>
            <pc:sldMk cId="3671386623" sldId="878"/>
            <ac:spMk id="6" creationId="{7C5AD5D5-8C48-4B18-B9A8-567A768CBA57}"/>
          </ac:spMkLst>
        </pc:spChg>
      </pc:sldChg>
      <pc:sldChg chg="modSp add mod ord">
        <pc:chgData name="Alfred Asterjadhi" userId="39de57b9-85c0-4fd1-aaac-8ca2b6560ad0" providerId="ADAL" clId="{FDB479F4-74BA-4CDD-9500-19B0337B71F0}" dt="2022-05-16T14:52:49.308" v="23113" actId="13926"/>
        <pc:sldMkLst>
          <pc:docMk/>
          <pc:sldMk cId="18123573" sldId="879"/>
        </pc:sldMkLst>
        <pc:spChg chg="mod">
          <ac:chgData name="Alfred Asterjadhi" userId="39de57b9-85c0-4fd1-aaac-8ca2b6560ad0" providerId="ADAL" clId="{FDB479F4-74BA-4CDD-9500-19B0337B71F0}" dt="2022-05-16T14:52:49.308" v="23113" actId="13926"/>
          <ac:spMkLst>
            <pc:docMk/>
            <pc:sldMk cId="18123573" sldId="879"/>
            <ac:spMk id="3" creationId="{B946A08E-D823-4E69-9597-68FDD3954CC5}"/>
          </ac:spMkLst>
        </pc:spChg>
        <pc:spChg chg="mod">
          <ac:chgData name="Alfred Asterjadhi" userId="39de57b9-85c0-4fd1-aaac-8ca2b6560ad0" providerId="ADAL" clId="{FDB479F4-74BA-4CDD-9500-19B0337B71F0}" dt="2022-05-15T16:43:58.252" v="22152"/>
          <ac:spMkLst>
            <pc:docMk/>
            <pc:sldMk cId="18123573" sldId="879"/>
            <ac:spMk id="6" creationId="{68A90A4B-C4A9-45C0-A057-332A374C3CF2}"/>
          </ac:spMkLst>
        </pc:spChg>
      </pc:sldChg>
      <pc:sldChg chg="addSp delSp modSp add mod">
        <pc:chgData name="Alfred Asterjadhi" userId="39de57b9-85c0-4fd1-aaac-8ca2b6560ad0" providerId="ADAL" clId="{FDB479F4-74BA-4CDD-9500-19B0337B71F0}" dt="2022-05-17T00:50:01.591" v="23329" actId="13926"/>
        <pc:sldMkLst>
          <pc:docMk/>
          <pc:sldMk cId="26872680" sldId="880"/>
        </pc:sldMkLst>
        <pc:spChg chg="mod">
          <ac:chgData name="Alfred Asterjadhi" userId="39de57b9-85c0-4fd1-aaac-8ca2b6560ad0" providerId="ADAL" clId="{FDB479F4-74BA-4CDD-9500-19B0337B71F0}" dt="2022-05-15T16:25:20.363" v="21950"/>
          <ac:spMkLst>
            <pc:docMk/>
            <pc:sldMk cId="26872680" sldId="880"/>
            <ac:spMk id="2" creationId="{35CDB687-0632-4006-A686-C12015B002F3}"/>
          </ac:spMkLst>
        </pc:spChg>
        <pc:spChg chg="mod">
          <ac:chgData name="Alfred Asterjadhi" userId="39de57b9-85c0-4fd1-aaac-8ca2b6560ad0" providerId="ADAL" clId="{FDB479F4-74BA-4CDD-9500-19B0337B71F0}" dt="2022-05-17T00:50:01.591" v="23329" actId="13926"/>
          <ac:spMkLst>
            <pc:docMk/>
            <pc:sldMk cId="26872680" sldId="880"/>
            <ac:spMk id="3" creationId="{2A1DBDD1-7F19-4757-B753-A2A7E1EF91FE}"/>
          </ac:spMkLst>
        </pc:spChg>
        <pc:spChg chg="mod">
          <ac:chgData name="Alfred Asterjadhi" userId="39de57b9-85c0-4fd1-aaac-8ca2b6560ad0" providerId="ADAL" clId="{FDB479F4-74BA-4CDD-9500-19B0337B71F0}" dt="2022-05-15T16:25:20.363" v="21950"/>
          <ac:spMkLst>
            <pc:docMk/>
            <pc:sldMk cId="26872680" sldId="880"/>
            <ac:spMk id="4" creationId="{44C8936E-98C0-41D5-BD17-E645D96AE1F9}"/>
          </ac:spMkLst>
        </pc:spChg>
        <pc:spChg chg="mod">
          <ac:chgData name="Alfred Asterjadhi" userId="39de57b9-85c0-4fd1-aaac-8ca2b6560ad0" providerId="ADAL" clId="{FDB479F4-74BA-4CDD-9500-19B0337B71F0}" dt="2022-05-15T16:25:20.363" v="21950"/>
          <ac:spMkLst>
            <pc:docMk/>
            <pc:sldMk cId="26872680" sldId="880"/>
            <ac:spMk id="5" creationId="{C2D19F5E-206B-4A6D-B21A-F45065C6325A}"/>
          </ac:spMkLst>
        </pc:spChg>
        <pc:spChg chg="mod">
          <ac:chgData name="Alfred Asterjadhi" userId="39de57b9-85c0-4fd1-aaac-8ca2b6560ad0" providerId="ADAL" clId="{FDB479F4-74BA-4CDD-9500-19B0337B71F0}" dt="2022-05-15T16:43:55.340" v="22151"/>
          <ac:spMkLst>
            <pc:docMk/>
            <pc:sldMk cId="26872680" sldId="880"/>
            <ac:spMk id="6" creationId="{901BC188-0DC3-468B-88B2-63081D398E1A}"/>
          </ac:spMkLst>
        </pc:spChg>
        <pc:spChg chg="add del mod">
          <ac:chgData name="Alfred Asterjadhi" userId="39de57b9-85c0-4fd1-aaac-8ca2b6560ad0" providerId="ADAL" clId="{FDB479F4-74BA-4CDD-9500-19B0337B71F0}" dt="2022-05-15T16:25:20.363" v="21950"/>
          <ac:spMkLst>
            <pc:docMk/>
            <pc:sldMk cId="26872680" sldId="880"/>
            <ac:spMk id="7" creationId="{2BF8D0F8-D171-4EB5-BB6F-658752D1027B}"/>
          </ac:spMkLst>
        </pc:spChg>
        <pc:spChg chg="add del mod">
          <ac:chgData name="Alfred Asterjadhi" userId="39de57b9-85c0-4fd1-aaac-8ca2b6560ad0" providerId="ADAL" clId="{FDB479F4-74BA-4CDD-9500-19B0337B71F0}" dt="2022-05-15T16:25:20.363" v="21950"/>
          <ac:spMkLst>
            <pc:docMk/>
            <pc:sldMk cId="26872680" sldId="880"/>
            <ac:spMk id="8" creationId="{AE560A36-8694-4EB8-AA35-CFF7899CA496}"/>
          </ac:spMkLst>
        </pc:spChg>
        <pc:spChg chg="add del mod">
          <ac:chgData name="Alfred Asterjadhi" userId="39de57b9-85c0-4fd1-aaac-8ca2b6560ad0" providerId="ADAL" clId="{FDB479F4-74BA-4CDD-9500-19B0337B71F0}" dt="2022-05-15T16:25:20.363" v="21950"/>
          <ac:spMkLst>
            <pc:docMk/>
            <pc:sldMk cId="26872680" sldId="880"/>
            <ac:spMk id="9" creationId="{30A1BD2C-3080-4EC0-B32D-12DDC27D4299}"/>
          </ac:spMkLst>
        </pc:spChg>
        <pc:spChg chg="add del mod">
          <ac:chgData name="Alfred Asterjadhi" userId="39de57b9-85c0-4fd1-aaac-8ca2b6560ad0" providerId="ADAL" clId="{FDB479F4-74BA-4CDD-9500-19B0337B71F0}" dt="2022-05-15T16:25:20.363" v="21950"/>
          <ac:spMkLst>
            <pc:docMk/>
            <pc:sldMk cId="26872680" sldId="880"/>
            <ac:spMk id="10" creationId="{95D84F8A-96F9-476B-BA40-871121CF4CE4}"/>
          </ac:spMkLst>
        </pc:spChg>
        <pc:spChg chg="add del mod">
          <ac:chgData name="Alfred Asterjadhi" userId="39de57b9-85c0-4fd1-aaac-8ca2b6560ad0" providerId="ADAL" clId="{FDB479F4-74BA-4CDD-9500-19B0337B71F0}" dt="2022-05-15T16:25:20.363" v="21950"/>
          <ac:spMkLst>
            <pc:docMk/>
            <pc:sldMk cId="26872680" sldId="880"/>
            <ac:spMk id="11" creationId="{6A07F9ED-EBCB-486A-8186-4E2DF8EECE29}"/>
          </ac:spMkLst>
        </pc:spChg>
      </pc:sldChg>
      <pc:sldChg chg="addSp delSp modSp new mod">
        <pc:chgData name="Alfred Asterjadhi" userId="39de57b9-85c0-4fd1-aaac-8ca2b6560ad0" providerId="ADAL" clId="{FDB479F4-74BA-4CDD-9500-19B0337B71F0}" dt="2022-05-17T00:54:33.063" v="23351" actId="13926"/>
        <pc:sldMkLst>
          <pc:docMk/>
          <pc:sldMk cId="170626906" sldId="881"/>
        </pc:sldMkLst>
        <pc:spChg chg="mod">
          <ac:chgData name="Alfred Asterjadhi" userId="39de57b9-85c0-4fd1-aaac-8ca2b6560ad0" providerId="ADAL" clId="{FDB479F4-74BA-4CDD-9500-19B0337B71F0}" dt="2022-05-15T16:31:10.020" v="22047" actId="20577"/>
          <ac:spMkLst>
            <pc:docMk/>
            <pc:sldMk cId="170626906" sldId="881"/>
            <ac:spMk id="2" creationId="{2D652578-09B5-429B-9FE3-A514CBA22698}"/>
          </ac:spMkLst>
        </pc:spChg>
        <pc:spChg chg="mod">
          <ac:chgData name="Alfred Asterjadhi" userId="39de57b9-85c0-4fd1-aaac-8ca2b6560ad0" providerId="ADAL" clId="{FDB479F4-74BA-4CDD-9500-19B0337B71F0}" dt="2022-05-17T00:54:33.063" v="23351" actId="13926"/>
          <ac:spMkLst>
            <pc:docMk/>
            <pc:sldMk cId="170626906" sldId="881"/>
            <ac:spMk id="3" creationId="{DA3347E7-FC1E-4FE8-9E9C-AD738F8CE7DE}"/>
          </ac:spMkLst>
        </pc:spChg>
        <pc:spChg chg="mod">
          <ac:chgData name="Alfred Asterjadhi" userId="39de57b9-85c0-4fd1-aaac-8ca2b6560ad0" providerId="ADAL" clId="{FDB479F4-74BA-4CDD-9500-19B0337B71F0}" dt="2022-05-15T16:30:11.224" v="22023"/>
          <ac:spMkLst>
            <pc:docMk/>
            <pc:sldMk cId="170626906" sldId="881"/>
            <ac:spMk id="4" creationId="{222AD12A-47EC-466D-9684-79F4C107BE37}"/>
          </ac:spMkLst>
        </pc:spChg>
        <pc:spChg chg="mod">
          <ac:chgData name="Alfred Asterjadhi" userId="39de57b9-85c0-4fd1-aaac-8ca2b6560ad0" providerId="ADAL" clId="{FDB479F4-74BA-4CDD-9500-19B0337B71F0}" dt="2022-05-15T16:30:11.224" v="22023"/>
          <ac:spMkLst>
            <pc:docMk/>
            <pc:sldMk cId="170626906" sldId="881"/>
            <ac:spMk id="5" creationId="{0DD6B8F0-78F0-4F39-BC07-42B760E3BD33}"/>
          </ac:spMkLst>
        </pc:spChg>
        <pc:spChg chg="mod">
          <ac:chgData name="Alfred Asterjadhi" userId="39de57b9-85c0-4fd1-aaac-8ca2b6560ad0" providerId="ADAL" clId="{FDB479F4-74BA-4CDD-9500-19B0337B71F0}" dt="2022-05-15T16:44:02.365" v="22154"/>
          <ac:spMkLst>
            <pc:docMk/>
            <pc:sldMk cId="170626906" sldId="881"/>
            <ac:spMk id="6" creationId="{D50A7F40-643F-47B6-9E7A-9669A1450A6A}"/>
          </ac:spMkLst>
        </pc:spChg>
        <pc:spChg chg="add del mod">
          <ac:chgData name="Alfred Asterjadhi" userId="39de57b9-85c0-4fd1-aaac-8ca2b6560ad0" providerId="ADAL" clId="{FDB479F4-74BA-4CDD-9500-19B0337B71F0}" dt="2022-05-15T16:30:11.224" v="22023"/>
          <ac:spMkLst>
            <pc:docMk/>
            <pc:sldMk cId="170626906" sldId="881"/>
            <ac:spMk id="7" creationId="{546926EA-395E-478D-9D5E-CC264B070003}"/>
          </ac:spMkLst>
        </pc:spChg>
        <pc:spChg chg="add del mod">
          <ac:chgData name="Alfred Asterjadhi" userId="39de57b9-85c0-4fd1-aaac-8ca2b6560ad0" providerId="ADAL" clId="{FDB479F4-74BA-4CDD-9500-19B0337B71F0}" dt="2022-05-15T16:30:11.224" v="22023"/>
          <ac:spMkLst>
            <pc:docMk/>
            <pc:sldMk cId="170626906" sldId="881"/>
            <ac:spMk id="8" creationId="{F69FB7B0-2039-4195-B201-BB05E5A78B18}"/>
          </ac:spMkLst>
        </pc:spChg>
        <pc:spChg chg="add del mod">
          <ac:chgData name="Alfred Asterjadhi" userId="39de57b9-85c0-4fd1-aaac-8ca2b6560ad0" providerId="ADAL" clId="{FDB479F4-74BA-4CDD-9500-19B0337B71F0}" dt="2022-05-15T16:30:11.224" v="22023"/>
          <ac:spMkLst>
            <pc:docMk/>
            <pc:sldMk cId="170626906" sldId="881"/>
            <ac:spMk id="9" creationId="{4F2475FF-4B5E-47FE-B6F7-11C1BE737D68}"/>
          </ac:spMkLst>
        </pc:spChg>
        <pc:spChg chg="add del mod">
          <ac:chgData name="Alfred Asterjadhi" userId="39de57b9-85c0-4fd1-aaac-8ca2b6560ad0" providerId="ADAL" clId="{FDB479F4-74BA-4CDD-9500-19B0337B71F0}" dt="2022-05-15T16:30:11.224" v="22023"/>
          <ac:spMkLst>
            <pc:docMk/>
            <pc:sldMk cId="170626906" sldId="881"/>
            <ac:spMk id="10" creationId="{49AE8B5B-4611-4C20-99FC-9DD6178DDA40}"/>
          </ac:spMkLst>
        </pc:spChg>
        <pc:spChg chg="add del mod">
          <ac:chgData name="Alfred Asterjadhi" userId="39de57b9-85c0-4fd1-aaac-8ca2b6560ad0" providerId="ADAL" clId="{FDB479F4-74BA-4CDD-9500-19B0337B71F0}" dt="2022-05-15T16:30:11.224" v="22023"/>
          <ac:spMkLst>
            <pc:docMk/>
            <pc:sldMk cId="170626906" sldId="881"/>
            <ac:spMk id="11" creationId="{45755120-A2AE-49DD-A74C-F01279C2075D}"/>
          </ac:spMkLst>
        </pc:spChg>
      </pc:sldChg>
      <pc:sldChg chg="modSp add mod">
        <pc:chgData name="Alfred Asterjadhi" userId="39de57b9-85c0-4fd1-aaac-8ca2b6560ad0" providerId="ADAL" clId="{FDB479F4-74BA-4CDD-9500-19B0337B71F0}" dt="2022-05-16T14:25:51.622" v="22895"/>
        <pc:sldMkLst>
          <pc:docMk/>
          <pc:sldMk cId="268061392" sldId="882"/>
        </pc:sldMkLst>
        <pc:spChg chg="mod">
          <ac:chgData name="Alfred Asterjadhi" userId="39de57b9-85c0-4fd1-aaac-8ca2b6560ad0" providerId="ADAL" clId="{FDB479F4-74BA-4CDD-9500-19B0337B71F0}" dt="2022-05-16T05:10:34.126" v="22212" actId="20577"/>
          <ac:spMkLst>
            <pc:docMk/>
            <pc:sldMk cId="268061392" sldId="882"/>
            <ac:spMk id="2" creationId="{DDF78CE8-C80C-4DE6-8DDD-AFA792511CF9}"/>
          </ac:spMkLst>
        </pc:spChg>
        <pc:spChg chg="mod">
          <ac:chgData name="Alfred Asterjadhi" userId="39de57b9-85c0-4fd1-aaac-8ca2b6560ad0" providerId="ADAL" clId="{FDB479F4-74BA-4CDD-9500-19B0337B71F0}" dt="2022-05-16T14:25:51.622" v="22895"/>
          <ac:spMkLst>
            <pc:docMk/>
            <pc:sldMk cId="268061392" sldId="882"/>
            <ac:spMk id="3" creationId="{3917E3A2-65E2-43CC-8703-41CD0178EDA4}"/>
          </ac:spMkLst>
        </pc:spChg>
      </pc:sldChg>
      <pc:sldChg chg="modSp add mod">
        <pc:chgData name="Alfred Asterjadhi" userId="39de57b9-85c0-4fd1-aaac-8ca2b6560ad0" providerId="ADAL" clId="{FDB479F4-74BA-4CDD-9500-19B0337B71F0}" dt="2022-05-16T14:42:31.124" v="23017" actId="6549"/>
        <pc:sldMkLst>
          <pc:docMk/>
          <pc:sldMk cId="1569288744" sldId="883"/>
        </pc:sldMkLst>
        <pc:spChg chg="mod">
          <ac:chgData name="Alfred Asterjadhi" userId="39de57b9-85c0-4fd1-aaac-8ca2b6560ad0" providerId="ADAL" clId="{FDB479F4-74BA-4CDD-9500-19B0337B71F0}" dt="2022-05-16T14:41:11.451" v="22966" actId="20577"/>
          <ac:spMkLst>
            <pc:docMk/>
            <pc:sldMk cId="1569288744" sldId="883"/>
            <ac:spMk id="2" creationId="{49510D9F-7498-4603-98A7-A6DB1EDD560E}"/>
          </ac:spMkLst>
        </pc:spChg>
        <pc:spChg chg="mod">
          <ac:chgData name="Alfred Asterjadhi" userId="39de57b9-85c0-4fd1-aaac-8ca2b6560ad0" providerId="ADAL" clId="{FDB479F4-74BA-4CDD-9500-19B0337B71F0}" dt="2022-05-16T14:42:31.124" v="23017" actId="6549"/>
          <ac:spMkLst>
            <pc:docMk/>
            <pc:sldMk cId="1569288744" sldId="883"/>
            <ac:spMk id="3" creationId="{93EB16D6-11CB-4092-9D44-C889CC5233EA}"/>
          </ac:spMkLst>
        </pc:spChg>
      </pc:sldChg>
      <pc:sldChg chg="add del">
        <pc:chgData name="Alfred Asterjadhi" userId="39de57b9-85c0-4fd1-aaac-8ca2b6560ad0" providerId="ADAL" clId="{FDB479F4-74BA-4CDD-9500-19B0337B71F0}" dt="2022-05-16T14:40:48.810" v="22961"/>
        <pc:sldMkLst>
          <pc:docMk/>
          <pc:sldMk cId="3956432323" sldId="884"/>
        </pc:sldMkLst>
      </pc:sldChg>
      <pc:sldMasterChg chg="modSp mod">
        <pc:chgData name="Alfred Asterjadhi" userId="39de57b9-85c0-4fd1-aaac-8ca2b6560ad0" providerId="ADAL" clId="{FDB479F4-74BA-4CDD-9500-19B0337B71F0}" dt="2022-05-16T13:21:41.906" v="22318" actId="20577"/>
        <pc:sldMasterMkLst>
          <pc:docMk/>
          <pc:sldMasterMk cId="0" sldId="2147483648"/>
        </pc:sldMasterMkLst>
        <pc:spChg chg="mod">
          <ac:chgData name="Alfred Asterjadhi" userId="39de57b9-85c0-4fd1-aaac-8ca2b6560ad0" providerId="ADAL" clId="{FDB479F4-74BA-4CDD-9500-19B0337B71F0}" dt="2022-05-16T13:21:41.906" v="22318" actId="20577"/>
          <ac:spMkLst>
            <pc:docMk/>
            <pc:sldMasterMk cId="0" sldId="2147483648"/>
            <ac:spMk id="10" creationId="{00000000-0000-0000-0000-000000000000}"/>
          </ac:spMkLst>
        </pc:spChg>
      </pc:sldMasterChg>
    </pc:docChg>
  </pc:docChgLst>
  <pc:docChgLst>
    <pc:chgData name="Alfred Asterjadhi" userId="39de57b9-85c0-4fd1-aaac-8ca2b6560ad0" providerId="ADAL" clId="{6D4E447C-3BFA-4978-AEDA-DCC3562E8258}"/>
    <pc:docChg chg="modMainMaster">
      <pc:chgData name="Alfred Asterjadhi" userId="39de57b9-85c0-4fd1-aaac-8ca2b6560ad0" providerId="ADAL" clId="{6D4E447C-3BFA-4978-AEDA-DCC3562E8258}" dt="2021-09-20T13:42:22.684" v="1" actId="6549"/>
      <pc:docMkLst>
        <pc:docMk/>
      </pc:docMkLst>
      <pc:sldMasterChg chg="modSp mod">
        <pc:chgData name="Alfred Asterjadhi" userId="39de57b9-85c0-4fd1-aaac-8ca2b6560ad0" providerId="ADAL" clId="{6D4E447C-3BFA-4978-AEDA-DCC3562E8258}" dt="2021-09-20T13:42:22.684" v="1" actId="6549"/>
        <pc:sldMasterMkLst>
          <pc:docMk/>
          <pc:sldMasterMk cId="0" sldId="2147483648"/>
        </pc:sldMasterMkLst>
        <pc:spChg chg="mod">
          <ac:chgData name="Alfred Asterjadhi" userId="39de57b9-85c0-4fd1-aaac-8ca2b6560ad0" providerId="ADAL" clId="{6D4E447C-3BFA-4978-AEDA-DCC3562E8258}" dt="2021-09-20T13:42:22.684" v="1" actId="6549"/>
          <ac:spMkLst>
            <pc:docMk/>
            <pc:sldMasterMk cId="0" sldId="2147483648"/>
            <ac:spMk id="10" creationId="{00000000-0000-0000-0000-000000000000}"/>
          </ac:spMkLst>
        </pc:spChg>
      </pc:sldMasterChg>
    </pc:docChg>
  </pc:docChgLst>
  <pc:docChgLst>
    <pc:chgData name="Alfred Asterjadhi" userId="39de57b9-85c0-4fd1-aaac-8ca2b6560ad0" providerId="ADAL" clId="{78733081-F586-4074-AC0F-8E185683156A}"/>
    <pc:docChg chg="undo custSel addSld delSld modSld sldOrd modMainMaster">
      <pc:chgData name="Alfred Asterjadhi" userId="39de57b9-85c0-4fd1-aaac-8ca2b6560ad0" providerId="ADAL" clId="{78733081-F586-4074-AC0F-8E185683156A}" dt="2021-09-17T22:15:09.629" v="2169" actId="20577"/>
      <pc:docMkLst>
        <pc:docMk/>
      </pc:docMkLst>
      <pc:sldChg chg="new del ord">
        <pc:chgData name="Alfred Asterjadhi" userId="39de57b9-85c0-4fd1-aaac-8ca2b6560ad0" providerId="ADAL" clId="{78733081-F586-4074-AC0F-8E185683156A}" dt="2021-09-16T16:27:37.203" v="676" actId="47"/>
        <pc:sldMkLst>
          <pc:docMk/>
          <pc:sldMk cId="2370996414" sldId="662"/>
        </pc:sldMkLst>
      </pc:sldChg>
      <pc:sldChg chg="addSp delSp modSp new del">
        <pc:chgData name="Alfred Asterjadhi" userId="39de57b9-85c0-4fd1-aaac-8ca2b6560ad0" providerId="ADAL" clId="{78733081-F586-4074-AC0F-8E185683156A}" dt="2021-09-16T17:06:06.260" v="1145" actId="47"/>
        <pc:sldMkLst>
          <pc:docMk/>
          <pc:sldMk cId="131673124" sldId="663"/>
        </pc:sldMkLst>
        <pc:spChg chg="del">
          <ac:chgData name="Alfred Asterjadhi" userId="39de57b9-85c0-4fd1-aaac-8ca2b6560ad0" providerId="ADAL" clId="{78733081-F586-4074-AC0F-8E185683156A}" dt="2021-09-15T23:36:24.173" v="2"/>
          <ac:spMkLst>
            <pc:docMk/>
            <pc:sldMk cId="131673124" sldId="663"/>
            <ac:spMk id="3" creationId="{3AEF26D8-2A90-4B3C-86F3-9B9F3CA4AB26}"/>
          </ac:spMkLst>
        </pc:spChg>
        <pc:graphicFrameChg chg="add mod">
          <ac:chgData name="Alfred Asterjadhi" userId="39de57b9-85c0-4fd1-aaac-8ca2b6560ad0" providerId="ADAL" clId="{78733081-F586-4074-AC0F-8E185683156A}" dt="2021-09-15T23:36:24.173" v="2"/>
          <ac:graphicFrameMkLst>
            <pc:docMk/>
            <pc:sldMk cId="131673124" sldId="663"/>
            <ac:graphicFrameMk id="7" creationId="{35256C46-51B7-4A62-962C-5873766EE7A8}"/>
          </ac:graphicFrameMkLst>
        </pc:graphicFrameChg>
      </pc:sldChg>
      <pc:sldChg chg="modSp new del mod ord">
        <pc:chgData name="Alfred Asterjadhi" userId="39de57b9-85c0-4fd1-aaac-8ca2b6560ad0" providerId="ADAL" clId="{78733081-F586-4074-AC0F-8E185683156A}" dt="2021-09-16T16:58:39.025" v="901" actId="47"/>
        <pc:sldMkLst>
          <pc:docMk/>
          <pc:sldMk cId="3242539146" sldId="664"/>
        </pc:sldMkLst>
        <pc:spChg chg="mod">
          <ac:chgData name="Alfred Asterjadhi" userId="39de57b9-85c0-4fd1-aaac-8ca2b6560ad0" providerId="ADAL" clId="{78733081-F586-4074-AC0F-8E185683156A}" dt="2021-09-16T15:49:08.586" v="55" actId="400"/>
          <ac:spMkLst>
            <pc:docMk/>
            <pc:sldMk cId="3242539146" sldId="664"/>
            <ac:spMk id="3" creationId="{358B9AF7-6BB1-4FF1-8D6D-8CECB620C7DD}"/>
          </ac:spMkLst>
        </pc:spChg>
      </pc:sldChg>
      <pc:sldChg chg="modSp new del mod">
        <pc:chgData name="Alfred Asterjadhi" userId="39de57b9-85c0-4fd1-aaac-8ca2b6560ad0" providerId="ADAL" clId="{78733081-F586-4074-AC0F-8E185683156A}" dt="2021-09-16T17:00:19.141" v="902" actId="47"/>
        <pc:sldMkLst>
          <pc:docMk/>
          <pc:sldMk cId="1218845300" sldId="665"/>
        </pc:sldMkLst>
        <pc:spChg chg="mod">
          <ac:chgData name="Alfred Asterjadhi" userId="39de57b9-85c0-4fd1-aaac-8ca2b6560ad0" providerId="ADAL" clId="{78733081-F586-4074-AC0F-8E185683156A}" dt="2021-09-16T16:18:00.904" v="62" actId="1076"/>
          <ac:spMkLst>
            <pc:docMk/>
            <pc:sldMk cId="1218845300" sldId="665"/>
            <ac:spMk id="3" creationId="{DDCED07A-9F94-417F-B464-36EFF618B101}"/>
          </ac:spMkLst>
        </pc:spChg>
      </pc:sldChg>
      <pc:sldChg chg="modSp add mod">
        <pc:chgData name="Alfred Asterjadhi" userId="39de57b9-85c0-4fd1-aaac-8ca2b6560ad0" providerId="ADAL" clId="{78733081-F586-4074-AC0F-8E185683156A}" dt="2021-09-16T16:18:33.493" v="65" actId="20577"/>
        <pc:sldMkLst>
          <pc:docMk/>
          <pc:sldMk cId="263704962" sldId="666"/>
        </pc:sldMkLst>
        <pc:spChg chg="mod">
          <ac:chgData name="Alfred Asterjadhi" userId="39de57b9-85c0-4fd1-aaac-8ca2b6560ad0" providerId="ADAL" clId="{78733081-F586-4074-AC0F-8E185683156A}" dt="2021-09-16T16:18:33.493" v="65" actId="20577"/>
          <ac:spMkLst>
            <pc:docMk/>
            <pc:sldMk cId="263704962" sldId="666"/>
            <ac:spMk id="7" creationId="{3126AA10-DC1C-4E34-80DA-B427588F2BD9}"/>
          </ac:spMkLst>
        </pc:spChg>
      </pc:sldChg>
      <pc:sldChg chg="addSp delSp modSp add mod">
        <pc:chgData name="Alfred Asterjadhi" userId="39de57b9-85c0-4fd1-aaac-8ca2b6560ad0" providerId="ADAL" clId="{78733081-F586-4074-AC0F-8E185683156A}" dt="2021-09-17T18:31:20.079" v="2162" actId="20577"/>
        <pc:sldMkLst>
          <pc:docMk/>
          <pc:sldMk cId="2864613985" sldId="667"/>
        </pc:sldMkLst>
        <pc:spChg chg="mod">
          <ac:chgData name="Alfred Asterjadhi" userId="39de57b9-85c0-4fd1-aaac-8ca2b6560ad0" providerId="ADAL" clId="{78733081-F586-4074-AC0F-8E185683156A}" dt="2021-09-17T17:58:37.262" v="1174" actId="20577"/>
          <ac:spMkLst>
            <pc:docMk/>
            <pc:sldMk cId="2864613985" sldId="667"/>
            <ac:spMk id="2" creationId="{12372A2F-8025-42D4-B5ED-6E7667DF00C8}"/>
          </ac:spMkLst>
        </pc:spChg>
        <pc:spChg chg="add del">
          <ac:chgData name="Alfred Asterjadhi" userId="39de57b9-85c0-4fd1-aaac-8ca2b6560ad0" providerId="ADAL" clId="{78733081-F586-4074-AC0F-8E185683156A}" dt="2021-09-16T17:00:52.705" v="912" actId="22"/>
          <ac:spMkLst>
            <pc:docMk/>
            <pc:sldMk cId="2864613985" sldId="667"/>
            <ac:spMk id="8" creationId="{9974C8A9-6057-4F3F-92E5-AEA4516A70B1}"/>
          </ac:spMkLst>
        </pc:spChg>
        <pc:spChg chg="mod">
          <ac:chgData name="Alfred Asterjadhi" userId="39de57b9-85c0-4fd1-aaac-8ca2b6560ad0" providerId="ADAL" clId="{78733081-F586-4074-AC0F-8E185683156A}" dt="2021-09-17T18:31:20.079" v="2162" actId="20577"/>
          <ac:spMkLst>
            <pc:docMk/>
            <pc:sldMk cId="2864613985" sldId="667"/>
            <ac:spMk id="10" creationId="{99A414B4-2CCE-47B7-A036-CF3630BA2538}"/>
          </ac:spMkLst>
        </pc:spChg>
      </pc:sldChg>
      <pc:sldChg chg="modSp add mod">
        <pc:chgData name="Alfred Asterjadhi" userId="39de57b9-85c0-4fd1-aaac-8ca2b6560ad0" providerId="ADAL" clId="{78733081-F586-4074-AC0F-8E185683156A}" dt="2021-09-16T16:38:33.684" v="768" actId="20577"/>
        <pc:sldMkLst>
          <pc:docMk/>
          <pc:sldMk cId="659808261" sldId="668"/>
        </pc:sldMkLst>
        <pc:spChg chg="mod">
          <ac:chgData name="Alfred Asterjadhi" userId="39de57b9-85c0-4fd1-aaac-8ca2b6560ad0" providerId="ADAL" clId="{78733081-F586-4074-AC0F-8E185683156A}" dt="2021-09-16T16:38:11.993" v="753" actId="20577"/>
          <ac:spMkLst>
            <pc:docMk/>
            <pc:sldMk cId="659808261" sldId="668"/>
            <ac:spMk id="2" creationId="{12372A2F-8025-42D4-B5ED-6E7667DF00C8}"/>
          </ac:spMkLst>
        </pc:spChg>
        <pc:spChg chg="mod">
          <ac:chgData name="Alfred Asterjadhi" userId="39de57b9-85c0-4fd1-aaac-8ca2b6560ad0" providerId="ADAL" clId="{78733081-F586-4074-AC0F-8E185683156A}" dt="2021-09-16T16:38:33.684" v="768" actId="20577"/>
          <ac:spMkLst>
            <pc:docMk/>
            <pc:sldMk cId="659808261" sldId="668"/>
            <ac:spMk id="10" creationId="{99A414B4-2CCE-47B7-A036-CF3630BA2538}"/>
          </ac:spMkLst>
        </pc:spChg>
      </pc:sldChg>
      <pc:sldChg chg="modSp add mod">
        <pc:chgData name="Alfred Asterjadhi" userId="39de57b9-85c0-4fd1-aaac-8ca2b6560ad0" providerId="ADAL" clId="{78733081-F586-4074-AC0F-8E185683156A}" dt="2021-09-16T16:55:14.267" v="863" actId="20577"/>
        <pc:sldMkLst>
          <pc:docMk/>
          <pc:sldMk cId="4152506591" sldId="669"/>
        </pc:sldMkLst>
        <pc:spChg chg="mod">
          <ac:chgData name="Alfred Asterjadhi" userId="39de57b9-85c0-4fd1-aaac-8ca2b6560ad0" providerId="ADAL" clId="{78733081-F586-4074-AC0F-8E185683156A}" dt="2021-09-16T16:39:23.442" v="770" actId="20577"/>
          <ac:spMkLst>
            <pc:docMk/>
            <pc:sldMk cId="4152506591" sldId="669"/>
            <ac:spMk id="2" creationId="{12372A2F-8025-42D4-B5ED-6E7667DF00C8}"/>
          </ac:spMkLst>
        </pc:spChg>
        <pc:spChg chg="mod">
          <ac:chgData name="Alfred Asterjadhi" userId="39de57b9-85c0-4fd1-aaac-8ca2b6560ad0" providerId="ADAL" clId="{78733081-F586-4074-AC0F-8E185683156A}" dt="2021-09-16T16:55:14.267" v="863" actId="20577"/>
          <ac:spMkLst>
            <pc:docMk/>
            <pc:sldMk cId="4152506591" sldId="669"/>
            <ac:spMk id="10" creationId="{99A414B4-2CCE-47B7-A036-CF3630BA2538}"/>
          </ac:spMkLst>
        </pc:spChg>
      </pc:sldChg>
      <pc:sldChg chg="modSp add mod">
        <pc:chgData name="Alfred Asterjadhi" userId="39de57b9-85c0-4fd1-aaac-8ca2b6560ad0" providerId="ADAL" clId="{78733081-F586-4074-AC0F-8E185683156A}" dt="2021-09-16T16:58:35.047" v="900" actId="20577"/>
        <pc:sldMkLst>
          <pc:docMk/>
          <pc:sldMk cId="2176718095" sldId="670"/>
        </pc:sldMkLst>
        <pc:spChg chg="mod">
          <ac:chgData name="Alfred Asterjadhi" userId="39de57b9-85c0-4fd1-aaac-8ca2b6560ad0" providerId="ADAL" clId="{78733081-F586-4074-AC0F-8E185683156A}" dt="2021-09-16T16:57:59.066" v="877" actId="20577"/>
          <ac:spMkLst>
            <pc:docMk/>
            <pc:sldMk cId="2176718095" sldId="670"/>
            <ac:spMk id="2" creationId="{12372A2F-8025-42D4-B5ED-6E7667DF00C8}"/>
          </ac:spMkLst>
        </pc:spChg>
        <pc:spChg chg="mod">
          <ac:chgData name="Alfred Asterjadhi" userId="39de57b9-85c0-4fd1-aaac-8ca2b6560ad0" providerId="ADAL" clId="{78733081-F586-4074-AC0F-8E185683156A}" dt="2021-09-16T16:58:35.047" v="900" actId="20577"/>
          <ac:spMkLst>
            <pc:docMk/>
            <pc:sldMk cId="2176718095" sldId="670"/>
            <ac:spMk id="10" creationId="{99A414B4-2CCE-47B7-A036-CF3630BA2538}"/>
          </ac:spMkLst>
        </pc:spChg>
      </pc:sldChg>
      <pc:sldChg chg="modSp add mod">
        <pc:chgData name="Alfred Asterjadhi" userId="39de57b9-85c0-4fd1-aaac-8ca2b6560ad0" providerId="ADAL" clId="{78733081-F586-4074-AC0F-8E185683156A}" dt="2021-09-16T17:06:00.611" v="1144" actId="20577"/>
        <pc:sldMkLst>
          <pc:docMk/>
          <pc:sldMk cId="304436274" sldId="671"/>
        </pc:sldMkLst>
        <pc:spChg chg="mod">
          <ac:chgData name="Alfred Asterjadhi" userId="39de57b9-85c0-4fd1-aaac-8ca2b6560ad0" providerId="ADAL" clId="{78733081-F586-4074-AC0F-8E185683156A}" dt="2021-09-16T17:01:01.699" v="919" actId="20577"/>
          <ac:spMkLst>
            <pc:docMk/>
            <pc:sldMk cId="304436274" sldId="671"/>
            <ac:spMk id="2" creationId="{12372A2F-8025-42D4-B5ED-6E7667DF00C8}"/>
          </ac:spMkLst>
        </pc:spChg>
        <pc:spChg chg="mod">
          <ac:chgData name="Alfred Asterjadhi" userId="39de57b9-85c0-4fd1-aaac-8ca2b6560ad0" providerId="ADAL" clId="{78733081-F586-4074-AC0F-8E185683156A}" dt="2021-09-16T17:06:00.611" v="1144" actId="20577"/>
          <ac:spMkLst>
            <pc:docMk/>
            <pc:sldMk cId="304436274" sldId="671"/>
            <ac:spMk id="10" creationId="{99A414B4-2CCE-47B7-A036-CF3630BA2538}"/>
          </ac:spMkLst>
        </pc:spChg>
      </pc:sldChg>
      <pc:sldChg chg="modSp add mod">
        <pc:chgData name="Alfred Asterjadhi" userId="39de57b9-85c0-4fd1-aaac-8ca2b6560ad0" providerId="ADAL" clId="{78733081-F586-4074-AC0F-8E185683156A}" dt="2021-09-17T22:15:09.629" v="2169" actId="20577"/>
        <pc:sldMkLst>
          <pc:docMk/>
          <pc:sldMk cId="4201928650" sldId="672"/>
        </pc:sldMkLst>
        <pc:spChg chg="mod">
          <ac:chgData name="Alfred Asterjadhi" userId="39de57b9-85c0-4fd1-aaac-8ca2b6560ad0" providerId="ADAL" clId="{78733081-F586-4074-AC0F-8E185683156A}" dt="2021-09-16T17:06:38.197" v="1148" actId="20577"/>
          <ac:spMkLst>
            <pc:docMk/>
            <pc:sldMk cId="4201928650" sldId="672"/>
            <ac:spMk id="2" creationId="{12372A2F-8025-42D4-B5ED-6E7667DF00C8}"/>
          </ac:spMkLst>
        </pc:spChg>
        <pc:spChg chg="mod">
          <ac:chgData name="Alfred Asterjadhi" userId="39de57b9-85c0-4fd1-aaac-8ca2b6560ad0" providerId="ADAL" clId="{78733081-F586-4074-AC0F-8E185683156A}" dt="2021-09-16T17:08:05.926" v="1168" actId="20577"/>
          <ac:spMkLst>
            <pc:docMk/>
            <pc:sldMk cId="4201928650" sldId="672"/>
            <ac:spMk id="6" creationId="{B63EF7E7-1362-4206-B209-115D49A6AA5A}"/>
          </ac:spMkLst>
        </pc:spChg>
        <pc:spChg chg="mod">
          <ac:chgData name="Alfred Asterjadhi" userId="39de57b9-85c0-4fd1-aaac-8ca2b6560ad0" providerId="ADAL" clId="{78733081-F586-4074-AC0F-8E185683156A}" dt="2021-09-17T22:15:09.629" v="2169" actId="20577"/>
          <ac:spMkLst>
            <pc:docMk/>
            <pc:sldMk cId="4201928650" sldId="672"/>
            <ac:spMk id="10" creationId="{99A414B4-2CCE-47B7-A036-CF3630BA2538}"/>
          </ac:spMkLst>
        </pc:spChg>
      </pc:sldChg>
      <pc:sldChg chg="modSp add mod">
        <pc:chgData name="Alfred Asterjadhi" userId="39de57b9-85c0-4fd1-aaac-8ca2b6560ad0" providerId="ADAL" clId="{78733081-F586-4074-AC0F-8E185683156A}" dt="2021-09-17T18:31:22.773" v="2163" actId="20577"/>
        <pc:sldMkLst>
          <pc:docMk/>
          <pc:sldMk cId="4037543771" sldId="673"/>
        </pc:sldMkLst>
        <pc:spChg chg="mod">
          <ac:chgData name="Alfred Asterjadhi" userId="39de57b9-85c0-4fd1-aaac-8ca2b6560ad0" providerId="ADAL" clId="{78733081-F586-4074-AC0F-8E185683156A}" dt="2021-09-17T17:58:40.612" v="1176" actId="20577"/>
          <ac:spMkLst>
            <pc:docMk/>
            <pc:sldMk cId="4037543771" sldId="673"/>
            <ac:spMk id="2" creationId="{12372A2F-8025-42D4-B5ED-6E7667DF00C8}"/>
          </ac:spMkLst>
        </pc:spChg>
        <pc:spChg chg="mod">
          <ac:chgData name="Alfred Asterjadhi" userId="39de57b9-85c0-4fd1-aaac-8ca2b6560ad0" providerId="ADAL" clId="{78733081-F586-4074-AC0F-8E185683156A}" dt="2021-09-17T18:31:22.773" v="2163" actId="20577"/>
          <ac:spMkLst>
            <pc:docMk/>
            <pc:sldMk cId="4037543771" sldId="673"/>
            <ac:spMk id="10" creationId="{99A414B4-2CCE-47B7-A036-CF3630BA2538}"/>
          </ac:spMkLst>
        </pc:spChg>
      </pc:sldChg>
      <pc:sldMasterChg chg="modSp mod">
        <pc:chgData name="Alfred Asterjadhi" userId="39de57b9-85c0-4fd1-aaac-8ca2b6560ad0" providerId="ADAL" clId="{78733081-F586-4074-AC0F-8E185683156A}" dt="2021-09-17T22:14:53.839" v="2165" actId="20577"/>
        <pc:sldMasterMkLst>
          <pc:docMk/>
          <pc:sldMasterMk cId="0" sldId="2147483648"/>
        </pc:sldMasterMkLst>
        <pc:spChg chg="mod">
          <ac:chgData name="Alfred Asterjadhi" userId="39de57b9-85c0-4fd1-aaac-8ca2b6560ad0" providerId="ADAL" clId="{78733081-F586-4074-AC0F-8E185683156A}" dt="2021-09-17T22:14:53.839" v="2165" actId="20577"/>
          <ac:spMkLst>
            <pc:docMk/>
            <pc:sldMasterMk cId="0" sldId="2147483648"/>
            <ac:spMk id="10" creationId="{00000000-0000-0000-0000-000000000000}"/>
          </ac:spMkLst>
        </pc:spChg>
      </pc:sldMasterChg>
    </pc:docChg>
  </pc:docChgLst>
  <pc:docChgLst>
    <pc:chgData name="Alfred Asterjadhi" userId="39de57b9-85c0-4fd1-aaac-8ca2b6560ad0" providerId="ADAL" clId="{A5710CD2-0003-4A12-8C0C-EB1BD139C3A3}"/>
    <pc:docChg chg="undo redo custSel addSld delSld modSld sldOrd modMainMaster">
      <pc:chgData name="Alfred Asterjadhi" userId="39de57b9-85c0-4fd1-aaac-8ca2b6560ad0" providerId="ADAL" clId="{A5710CD2-0003-4A12-8C0C-EB1BD139C3A3}" dt="2022-01-27T18:08:31.896" v="7748" actId="20577"/>
      <pc:docMkLst>
        <pc:docMk/>
      </pc:docMkLst>
      <pc:sldChg chg="modSp mod">
        <pc:chgData name="Alfred Asterjadhi" userId="39de57b9-85c0-4fd1-aaac-8ca2b6560ad0" providerId="ADAL" clId="{A5710CD2-0003-4A12-8C0C-EB1BD139C3A3}" dt="2022-01-04T19:57:05.858" v="5714" actId="400"/>
        <pc:sldMkLst>
          <pc:docMk/>
          <pc:sldMk cId="2376158859" sldId="650"/>
        </pc:sldMkLst>
        <pc:spChg chg="mod">
          <ac:chgData name="Alfred Asterjadhi" userId="39de57b9-85c0-4fd1-aaac-8ca2b6560ad0" providerId="ADAL" clId="{A5710CD2-0003-4A12-8C0C-EB1BD139C3A3}" dt="2022-01-04T19:57:05.858" v="5714" actId="400"/>
          <ac:spMkLst>
            <pc:docMk/>
            <pc:sldMk cId="2376158859" sldId="650"/>
            <ac:spMk id="10" creationId="{99A414B4-2CCE-47B7-A036-CF3630BA2538}"/>
          </ac:spMkLst>
        </pc:spChg>
      </pc:sldChg>
      <pc:sldChg chg="modSp mod">
        <pc:chgData name="Alfred Asterjadhi" userId="39de57b9-85c0-4fd1-aaac-8ca2b6560ad0" providerId="ADAL" clId="{A5710CD2-0003-4A12-8C0C-EB1BD139C3A3}" dt="2021-10-13T14:13:49.366" v="33"/>
        <pc:sldMkLst>
          <pc:docMk/>
          <pc:sldMk cId="2567895018" sldId="675"/>
        </pc:sldMkLst>
        <pc:spChg chg="mod">
          <ac:chgData name="Alfred Asterjadhi" userId="39de57b9-85c0-4fd1-aaac-8ca2b6560ad0" providerId="ADAL" clId="{A5710CD2-0003-4A12-8C0C-EB1BD139C3A3}" dt="2021-10-13T14:13:49.366" v="33"/>
          <ac:spMkLst>
            <pc:docMk/>
            <pc:sldMk cId="2567895018" sldId="675"/>
            <ac:spMk id="10" creationId="{99A414B4-2CCE-47B7-A036-CF3630BA2538}"/>
          </ac:spMkLst>
        </pc:spChg>
      </pc:sldChg>
      <pc:sldChg chg="modSp mod">
        <pc:chgData name="Alfred Asterjadhi" userId="39de57b9-85c0-4fd1-aaac-8ca2b6560ad0" providerId="ADAL" clId="{A5710CD2-0003-4A12-8C0C-EB1BD139C3A3}" dt="2021-10-13T14:15:38.300" v="64" actId="6549"/>
        <pc:sldMkLst>
          <pc:docMk/>
          <pc:sldMk cId="1977230471" sldId="676"/>
        </pc:sldMkLst>
        <pc:spChg chg="mod">
          <ac:chgData name="Alfred Asterjadhi" userId="39de57b9-85c0-4fd1-aaac-8ca2b6560ad0" providerId="ADAL" clId="{A5710CD2-0003-4A12-8C0C-EB1BD139C3A3}" dt="2021-10-13T14:15:38.300" v="64" actId="6549"/>
          <ac:spMkLst>
            <pc:docMk/>
            <pc:sldMk cId="1977230471" sldId="676"/>
            <ac:spMk id="10" creationId="{99A414B4-2CCE-47B7-A036-CF3630BA2538}"/>
          </ac:spMkLst>
        </pc:spChg>
      </pc:sldChg>
      <pc:sldChg chg="modSp mod">
        <pc:chgData name="Alfred Asterjadhi" userId="39de57b9-85c0-4fd1-aaac-8ca2b6560ad0" providerId="ADAL" clId="{A5710CD2-0003-4A12-8C0C-EB1BD139C3A3}" dt="2021-10-13T14:17:18.654" v="100"/>
        <pc:sldMkLst>
          <pc:docMk/>
          <pc:sldMk cId="859615837" sldId="677"/>
        </pc:sldMkLst>
        <pc:spChg chg="mod">
          <ac:chgData name="Alfred Asterjadhi" userId="39de57b9-85c0-4fd1-aaac-8ca2b6560ad0" providerId="ADAL" clId="{A5710CD2-0003-4A12-8C0C-EB1BD139C3A3}" dt="2021-10-13T14:17:18.654" v="100"/>
          <ac:spMkLst>
            <pc:docMk/>
            <pc:sldMk cId="859615837" sldId="677"/>
            <ac:spMk id="10" creationId="{99A414B4-2CCE-47B7-A036-CF3630BA2538}"/>
          </ac:spMkLst>
        </pc:spChg>
      </pc:sldChg>
      <pc:sldChg chg="modSp mod">
        <pc:chgData name="Alfred Asterjadhi" userId="39de57b9-85c0-4fd1-aaac-8ca2b6560ad0" providerId="ADAL" clId="{A5710CD2-0003-4A12-8C0C-EB1BD139C3A3}" dt="2021-10-13T14:18:48.672" v="139"/>
        <pc:sldMkLst>
          <pc:docMk/>
          <pc:sldMk cId="3512849412" sldId="678"/>
        </pc:sldMkLst>
        <pc:spChg chg="mod">
          <ac:chgData name="Alfred Asterjadhi" userId="39de57b9-85c0-4fd1-aaac-8ca2b6560ad0" providerId="ADAL" clId="{A5710CD2-0003-4A12-8C0C-EB1BD139C3A3}" dt="2021-10-13T14:18:48.672" v="139"/>
          <ac:spMkLst>
            <pc:docMk/>
            <pc:sldMk cId="3512849412" sldId="678"/>
            <ac:spMk id="10" creationId="{99A414B4-2CCE-47B7-A036-CF3630BA2538}"/>
          </ac:spMkLst>
        </pc:spChg>
      </pc:sldChg>
      <pc:sldChg chg="modSp add mod">
        <pc:chgData name="Alfred Asterjadhi" userId="39de57b9-85c0-4fd1-aaac-8ca2b6560ad0" providerId="ADAL" clId="{A5710CD2-0003-4A12-8C0C-EB1BD139C3A3}" dt="2021-11-04T23:18:14.914" v="1985" actId="20577"/>
        <pc:sldMkLst>
          <pc:docMk/>
          <pc:sldMk cId="289413668" sldId="679"/>
        </pc:sldMkLst>
        <pc:spChg chg="mod">
          <ac:chgData name="Alfred Asterjadhi" userId="39de57b9-85c0-4fd1-aaac-8ca2b6560ad0" providerId="ADAL" clId="{A5710CD2-0003-4A12-8C0C-EB1BD139C3A3}" dt="2021-11-04T23:18:14.914" v="1985" actId="20577"/>
          <ac:spMkLst>
            <pc:docMk/>
            <pc:sldMk cId="289413668" sldId="679"/>
            <ac:spMk id="6" creationId="{7488035E-BDAD-477C-AA55-E8989C4B7B8C}"/>
          </ac:spMkLst>
        </pc:spChg>
        <pc:spChg chg="mod">
          <ac:chgData name="Alfred Asterjadhi" userId="39de57b9-85c0-4fd1-aaac-8ca2b6560ad0" providerId="ADAL" clId="{A5710CD2-0003-4A12-8C0C-EB1BD139C3A3}" dt="2021-11-04T23:18:10.915" v="1977" actId="207"/>
          <ac:spMkLst>
            <pc:docMk/>
            <pc:sldMk cId="289413668" sldId="679"/>
            <ac:spMk id="7" creationId="{3126AA10-DC1C-4E34-80DA-B427588F2BD9}"/>
          </ac:spMkLst>
        </pc:spChg>
      </pc:sldChg>
      <pc:sldChg chg="modSp add mod">
        <pc:chgData name="Alfred Asterjadhi" userId="39de57b9-85c0-4fd1-aaac-8ca2b6560ad0" providerId="ADAL" clId="{A5710CD2-0003-4A12-8C0C-EB1BD139C3A3}" dt="2021-11-10T15:58:29.747" v="2267"/>
        <pc:sldMkLst>
          <pc:docMk/>
          <pc:sldMk cId="4050482503" sldId="680"/>
        </pc:sldMkLst>
        <pc:spChg chg="mod">
          <ac:chgData name="Alfred Asterjadhi" userId="39de57b9-85c0-4fd1-aaac-8ca2b6560ad0" providerId="ADAL" clId="{A5710CD2-0003-4A12-8C0C-EB1BD139C3A3}" dt="2021-10-14T18:05:32.872" v="210" actId="20577"/>
          <ac:spMkLst>
            <pc:docMk/>
            <pc:sldMk cId="4050482503" sldId="680"/>
            <ac:spMk id="2" creationId="{12372A2F-8025-42D4-B5ED-6E7667DF00C8}"/>
          </ac:spMkLst>
        </pc:spChg>
        <pc:spChg chg="mod">
          <ac:chgData name="Alfred Asterjadhi" userId="39de57b9-85c0-4fd1-aaac-8ca2b6560ad0" providerId="ADAL" clId="{A5710CD2-0003-4A12-8C0C-EB1BD139C3A3}" dt="2021-11-04T23:18:19.995" v="1986"/>
          <ac:spMkLst>
            <pc:docMk/>
            <pc:sldMk cId="4050482503" sldId="680"/>
            <ac:spMk id="6" creationId="{B63EF7E7-1362-4206-B209-115D49A6AA5A}"/>
          </ac:spMkLst>
        </pc:spChg>
        <pc:spChg chg="mod">
          <ac:chgData name="Alfred Asterjadhi" userId="39de57b9-85c0-4fd1-aaac-8ca2b6560ad0" providerId="ADAL" clId="{A5710CD2-0003-4A12-8C0C-EB1BD139C3A3}" dt="2021-11-10T15:58:29.747" v="2267"/>
          <ac:spMkLst>
            <pc:docMk/>
            <pc:sldMk cId="4050482503" sldId="680"/>
            <ac:spMk id="10" creationId="{99A414B4-2CCE-47B7-A036-CF3630BA2538}"/>
          </ac:spMkLst>
        </pc:spChg>
      </pc:sldChg>
      <pc:sldChg chg="modSp add mod">
        <pc:chgData name="Alfred Asterjadhi" userId="39de57b9-85c0-4fd1-aaac-8ca2b6560ad0" providerId="ADAL" clId="{A5710CD2-0003-4A12-8C0C-EB1BD139C3A3}" dt="2021-11-15T15:29:34.954" v="2577"/>
        <pc:sldMkLst>
          <pc:docMk/>
          <pc:sldMk cId="3201714199" sldId="681"/>
        </pc:sldMkLst>
        <pc:spChg chg="mod">
          <ac:chgData name="Alfred Asterjadhi" userId="39de57b9-85c0-4fd1-aaac-8ca2b6560ad0" providerId="ADAL" clId="{A5710CD2-0003-4A12-8C0C-EB1BD139C3A3}" dt="2021-11-02T02:24:51.674" v="1901" actId="20577"/>
          <ac:spMkLst>
            <pc:docMk/>
            <pc:sldMk cId="3201714199" sldId="681"/>
            <ac:spMk id="2" creationId="{12372A2F-8025-42D4-B5ED-6E7667DF00C8}"/>
          </ac:spMkLst>
        </pc:spChg>
        <pc:spChg chg="mod">
          <ac:chgData name="Alfred Asterjadhi" userId="39de57b9-85c0-4fd1-aaac-8ca2b6560ad0" providerId="ADAL" clId="{A5710CD2-0003-4A12-8C0C-EB1BD139C3A3}" dt="2021-11-04T23:18:30.613" v="1990"/>
          <ac:spMkLst>
            <pc:docMk/>
            <pc:sldMk cId="3201714199" sldId="681"/>
            <ac:spMk id="6" creationId="{B63EF7E7-1362-4206-B209-115D49A6AA5A}"/>
          </ac:spMkLst>
        </pc:spChg>
        <pc:spChg chg="mod">
          <ac:chgData name="Alfred Asterjadhi" userId="39de57b9-85c0-4fd1-aaac-8ca2b6560ad0" providerId="ADAL" clId="{A5710CD2-0003-4A12-8C0C-EB1BD139C3A3}" dt="2021-11-15T15:29:34.954" v="2577"/>
          <ac:spMkLst>
            <pc:docMk/>
            <pc:sldMk cId="3201714199" sldId="681"/>
            <ac:spMk id="10" creationId="{99A414B4-2CCE-47B7-A036-CF3630BA2538}"/>
          </ac:spMkLst>
        </pc:spChg>
      </pc:sldChg>
      <pc:sldChg chg="modSp add mod">
        <pc:chgData name="Alfred Asterjadhi" userId="39de57b9-85c0-4fd1-aaac-8ca2b6560ad0" providerId="ADAL" clId="{A5710CD2-0003-4A12-8C0C-EB1BD139C3A3}" dt="2021-11-15T15:35:00.149" v="2733" actId="6549"/>
        <pc:sldMkLst>
          <pc:docMk/>
          <pc:sldMk cId="3094672638" sldId="682"/>
        </pc:sldMkLst>
        <pc:spChg chg="mod">
          <ac:chgData name="Alfred Asterjadhi" userId="39de57b9-85c0-4fd1-aaac-8ca2b6560ad0" providerId="ADAL" clId="{A5710CD2-0003-4A12-8C0C-EB1BD139C3A3}" dt="2021-11-02T02:25:01.830" v="1905" actId="20577"/>
          <ac:spMkLst>
            <pc:docMk/>
            <pc:sldMk cId="3094672638" sldId="682"/>
            <ac:spMk id="2" creationId="{12372A2F-8025-42D4-B5ED-6E7667DF00C8}"/>
          </ac:spMkLst>
        </pc:spChg>
        <pc:spChg chg="mod">
          <ac:chgData name="Alfred Asterjadhi" userId="39de57b9-85c0-4fd1-aaac-8ca2b6560ad0" providerId="ADAL" clId="{A5710CD2-0003-4A12-8C0C-EB1BD139C3A3}" dt="2021-11-04T23:18:40.785" v="1994"/>
          <ac:spMkLst>
            <pc:docMk/>
            <pc:sldMk cId="3094672638" sldId="682"/>
            <ac:spMk id="6" creationId="{B63EF7E7-1362-4206-B209-115D49A6AA5A}"/>
          </ac:spMkLst>
        </pc:spChg>
        <pc:spChg chg="mod">
          <ac:chgData name="Alfred Asterjadhi" userId="39de57b9-85c0-4fd1-aaac-8ca2b6560ad0" providerId="ADAL" clId="{A5710CD2-0003-4A12-8C0C-EB1BD139C3A3}" dt="2021-11-15T15:35:00.149" v="2733" actId="6549"/>
          <ac:spMkLst>
            <pc:docMk/>
            <pc:sldMk cId="3094672638" sldId="682"/>
            <ac:spMk id="10" creationId="{99A414B4-2CCE-47B7-A036-CF3630BA2538}"/>
          </ac:spMkLst>
        </pc:spChg>
      </pc:sldChg>
      <pc:sldChg chg="addSp delSp modSp add mod">
        <pc:chgData name="Alfred Asterjadhi" userId="39de57b9-85c0-4fd1-aaac-8ca2b6560ad0" providerId="ADAL" clId="{A5710CD2-0003-4A12-8C0C-EB1BD139C3A3}" dt="2021-11-15T15:36:38.207" v="2768" actId="6549"/>
        <pc:sldMkLst>
          <pc:docMk/>
          <pc:sldMk cId="3293289011" sldId="683"/>
        </pc:sldMkLst>
        <pc:spChg chg="mod">
          <ac:chgData name="Alfred Asterjadhi" userId="39de57b9-85c0-4fd1-aaac-8ca2b6560ad0" providerId="ADAL" clId="{A5710CD2-0003-4A12-8C0C-EB1BD139C3A3}" dt="2021-11-02T02:25:04.173" v="1906" actId="20577"/>
          <ac:spMkLst>
            <pc:docMk/>
            <pc:sldMk cId="3293289011" sldId="683"/>
            <ac:spMk id="2" creationId="{12372A2F-8025-42D4-B5ED-6E7667DF00C8}"/>
          </ac:spMkLst>
        </pc:spChg>
        <pc:spChg chg="mod">
          <ac:chgData name="Alfred Asterjadhi" userId="39de57b9-85c0-4fd1-aaac-8ca2b6560ad0" providerId="ADAL" clId="{A5710CD2-0003-4A12-8C0C-EB1BD139C3A3}" dt="2021-11-04T23:18:43.746" v="1995"/>
          <ac:spMkLst>
            <pc:docMk/>
            <pc:sldMk cId="3293289011" sldId="683"/>
            <ac:spMk id="6" creationId="{B63EF7E7-1362-4206-B209-115D49A6AA5A}"/>
          </ac:spMkLst>
        </pc:spChg>
        <pc:spChg chg="add del">
          <ac:chgData name="Alfred Asterjadhi" userId="39de57b9-85c0-4fd1-aaac-8ca2b6560ad0" providerId="ADAL" clId="{A5710CD2-0003-4A12-8C0C-EB1BD139C3A3}" dt="2021-10-14T18:21:18.124" v="418" actId="22"/>
          <ac:spMkLst>
            <pc:docMk/>
            <pc:sldMk cId="3293289011" sldId="683"/>
            <ac:spMk id="8" creationId="{A582FCAD-F9FA-4579-B3E4-F41689704CB4}"/>
          </ac:spMkLst>
        </pc:spChg>
        <pc:spChg chg="mod">
          <ac:chgData name="Alfred Asterjadhi" userId="39de57b9-85c0-4fd1-aaac-8ca2b6560ad0" providerId="ADAL" clId="{A5710CD2-0003-4A12-8C0C-EB1BD139C3A3}" dt="2021-11-15T15:36:38.207" v="2768" actId="6549"/>
          <ac:spMkLst>
            <pc:docMk/>
            <pc:sldMk cId="3293289011" sldId="683"/>
            <ac:spMk id="10" creationId="{99A414B4-2CCE-47B7-A036-CF3630BA2538}"/>
          </ac:spMkLst>
        </pc:spChg>
        <pc:spChg chg="add del">
          <ac:chgData name="Alfred Asterjadhi" userId="39de57b9-85c0-4fd1-aaac-8ca2b6560ad0" providerId="ADAL" clId="{A5710CD2-0003-4A12-8C0C-EB1BD139C3A3}" dt="2021-10-14T18:21:23.188" v="420" actId="22"/>
          <ac:spMkLst>
            <pc:docMk/>
            <pc:sldMk cId="3293289011" sldId="683"/>
            <ac:spMk id="11" creationId="{38D8B4A6-39F9-4EBD-8FD6-9251B3B80688}"/>
          </ac:spMkLst>
        </pc:spChg>
      </pc:sldChg>
      <pc:sldChg chg="modSp add del mod">
        <pc:chgData name="Alfred Asterjadhi" userId="39de57b9-85c0-4fd1-aaac-8ca2b6560ad0" providerId="ADAL" clId="{A5710CD2-0003-4A12-8C0C-EB1BD139C3A3}" dt="2021-10-14T18:26:51.095" v="712" actId="47"/>
        <pc:sldMkLst>
          <pc:docMk/>
          <pc:sldMk cId="701150795" sldId="684"/>
        </pc:sldMkLst>
        <pc:spChg chg="mod">
          <ac:chgData name="Alfred Asterjadhi" userId="39de57b9-85c0-4fd1-aaac-8ca2b6560ad0" providerId="ADAL" clId="{A5710CD2-0003-4A12-8C0C-EB1BD139C3A3}" dt="2021-10-14T18:26:32.016" v="710" actId="20577"/>
          <ac:spMkLst>
            <pc:docMk/>
            <pc:sldMk cId="701150795" sldId="684"/>
            <ac:spMk id="2" creationId="{12372A2F-8025-42D4-B5ED-6E7667DF00C8}"/>
          </ac:spMkLst>
        </pc:spChg>
        <pc:spChg chg="mod">
          <ac:chgData name="Alfred Asterjadhi" userId="39de57b9-85c0-4fd1-aaac-8ca2b6560ad0" providerId="ADAL" clId="{A5710CD2-0003-4A12-8C0C-EB1BD139C3A3}" dt="2021-10-14T18:25:49.415" v="700" actId="20577"/>
          <ac:spMkLst>
            <pc:docMk/>
            <pc:sldMk cId="701150795" sldId="684"/>
            <ac:spMk id="10" creationId="{99A414B4-2CCE-47B7-A036-CF3630BA2538}"/>
          </ac:spMkLst>
        </pc:spChg>
      </pc:sldChg>
      <pc:sldChg chg="modSp add mod">
        <pc:chgData name="Alfred Asterjadhi" userId="39de57b9-85c0-4fd1-aaac-8ca2b6560ad0" providerId="ADAL" clId="{A5710CD2-0003-4A12-8C0C-EB1BD139C3A3}" dt="2021-11-15T15:38:32.048" v="2794" actId="6549"/>
        <pc:sldMkLst>
          <pc:docMk/>
          <pc:sldMk cId="976951721" sldId="685"/>
        </pc:sldMkLst>
        <pc:spChg chg="mod">
          <ac:chgData name="Alfred Asterjadhi" userId="39de57b9-85c0-4fd1-aaac-8ca2b6560ad0" providerId="ADAL" clId="{A5710CD2-0003-4A12-8C0C-EB1BD139C3A3}" dt="2021-11-02T02:25:07.656" v="1907" actId="20577"/>
          <ac:spMkLst>
            <pc:docMk/>
            <pc:sldMk cId="976951721" sldId="685"/>
            <ac:spMk id="2" creationId="{12372A2F-8025-42D4-B5ED-6E7667DF00C8}"/>
          </ac:spMkLst>
        </pc:spChg>
        <pc:spChg chg="mod">
          <ac:chgData name="Alfred Asterjadhi" userId="39de57b9-85c0-4fd1-aaac-8ca2b6560ad0" providerId="ADAL" clId="{A5710CD2-0003-4A12-8C0C-EB1BD139C3A3}" dt="2021-11-04T23:18:46.378" v="1996"/>
          <ac:spMkLst>
            <pc:docMk/>
            <pc:sldMk cId="976951721" sldId="685"/>
            <ac:spMk id="6" creationId="{B63EF7E7-1362-4206-B209-115D49A6AA5A}"/>
          </ac:spMkLst>
        </pc:spChg>
        <pc:spChg chg="mod">
          <ac:chgData name="Alfred Asterjadhi" userId="39de57b9-85c0-4fd1-aaac-8ca2b6560ad0" providerId="ADAL" clId="{A5710CD2-0003-4A12-8C0C-EB1BD139C3A3}" dt="2021-11-15T15:38:32.048" v="2794" actId="6549"/>
          <ac:spMkLst>
            <pc:docMk/>
            <pc:sldMk cId="976951721" sldId="685"/>
            <ac:spMk id="10" creationId="{99A414B4-2CCE-47B7-A036-CF3630BA2538}"/>
          </ac:spMkLst>
        </pc:spChg>
      </pc:sldChg>
      <pc:sldChg chg="modSp add mod">
        <pc:chgData name="Alfred Asterjadhi" userId="39de57b9-85c0-4fd1-aaac-8ca2b6560ad0" providerId="ADAL" clId="{A5710CD2-0003-4A12-8C0C-EB1BD139C3A3}" dt="2021-11-10T15:59:25.424" v="2298"/>
        <pc:sldMkLst>
          <pc:docMk/>
          <pc:sldMk cId="2665280009" sldId="686"/>
        </pc:sldMkLst>
        <pc:spChg chg="mod">
          <ac:chgData name="Alfred Asterjadhi" userId="39de57b9-85c0-4fd1-aaac-8ca2b6560ad0" providerId="ADAL" clId="{A5710CD2-0003-4A12-8C0C-EB1BD139C3A3}" dt="2021-10-19T04:12:08.426" v="1010" actId="20577"/>
          <ac:spMkLst>
            <pc:docMk/>
            <pc:sldMk cId="2665280009" sldId="686"/>
            <ac:spMk id="2" creationId="{12372A2F-8025-42D4-B5ED-6E7667DF00C8}"/>
          </ac:spMkLst>
        </pc:spChg>
        <pc:spChg chg="mod">
          <ac:chgData name="Alfred Asterjadhi" userId="39de57b9-85c0-4fd1-aaac-8ca2b6560ad0" providerId="ADAL" clId="{A5710CD2-0003-4A12-8C0C-EB1BD139C3A3}" dt="2021-11-04T23:18:23.281" v="1987"/>
          <ac:spMkLst>
            <pc:docMk/>
            <pc:sldMk cId="2665280009" sldId="686"/>
            <ac:spMk id="6" creationId="{B63EF7E7-1362-4206-B209-115D49A6AA5A}"/>
          </ac:spMkLst>
        </pc:spChg>
        <pc:spChg chg="mod">
          <ac:chgData name="Alfred Asterjadhi" userId="39de57b9-85c0-4fd1-aaac-8ca2b6560ad0" providerId="ADAL" clId="{A5710CD2-0003-4A12-8C0C-EB1BD139C3A3}" dt="2021-11-10T15:59:25.424" v="2298"/>
          <ac:spMkLst>
            <pc:docMk/>
            <pc:sldMk cId="2665280009" sldId="686"/>
            <ac:spMk id="10" creationId="{99A414B4-2CCE-47B7-A036-CF3630BA2538}"/>
          </ac:spMkLst>
        </pc:spChg>
      </pc:sldChg>
      <pc:sldChg chg="modSp add mod">
        <pc:chgData name="Alfred Asterjadhi" userId="39de57b9-85c0-4fd1-aaac-8ca2b6560ad0" providerId="ADAL" clId="{A5710CD2-0003-4A12-8C0C-EB1BD139C3A3}" dt="2021-11-15T15:30:54.254" v="2611" actId="6549"/>
        <pc:sldMkLst>
          <pc:docMk/>
          <pc:sldMk cId="3272729788" sldId="687"/>
        </pc:sldMkLst>
        <pc:spChg chg="mod">
          <ac:chgData name="Alfred Asterjadhi" userId="39de57b9-85c0-4fd1-aaac-8ca2b6560ad0" providerId="ADAL" clId="{A5710CD2-0003-4A12-8C0C-EB1BD139C3A3}" dt="2021-11-02T02:24:53.567" v="1902" actId="20577"/>
          <ac:spMkLst>
            <pc:docMk/>
            <pc:sldMk cId="3272729788" sldId="687"/>
            <ac:spMk id="2" creationId="{12372A2F-8025-42D4-B5ED-6E7667DF00C8}"/>
          </ac:spMkLst>
        </pc:spChg>
        <pc:spChg chg="mod">
          <ac:chgData name="Alfred Asterjadhi" userId="39de57b9-85c0-4fd1-aaac-8ca2b6560ad0" providerId="ADAL" clId="{A5710CD2-0003-4A12-8C0C-EB1BD139C3A3}" dt="2021-11-04T23:18:32.882" v="1991"/>
          <ac:spMkLst>
            <pc:docMk/>
            <pc:sldMk cId="3272729788" sldId="687"/>
            <ac:spMk id="6" creationId="{B63EF7E7-1362-4206-B209-115D49A6AA5A}"/>
          </ac:spMkLst>
        </pc:spChg>
        <pc:spChg chg="mod">
          <ac:chgData name="Alfred Asterjadhi" userId="39de57b9-85c0-4fd1-aaac-8ca2b6560ad0" providerId="ADAL" clId="{A5710CD2-0003-4A12-8C0C-EB1BD139C3A3}" dt="2021-11-15T15:30:54.254" v="2611" actId="6549"/>
          <ac:spMkLst>
            <pc:docMk/>
            <pc:sldMk cId="3272729788" sldId="687"/>
            <ac:spMk id="10" creationId="{99A414B4-2CCE-47B7-A036-CF3630BA2538}"/>
          </ac:spMkLst>
        </pc:spChg>
      </pc:sldChg>
      <pc:sldChg chg="modSp add mod">
        <pc:chgData name="Alfred Asterjadhi" userId="39de57b9-85c0-4fd1-aaac-8ca2b6560ad0" providerId="ADAL" clId="{A5710CD2-0003-4A12-8C0C-EB1BD139C3A3}" dt="2021-11-15T15:32:24.510" v="2658" actId="6549"/>
        <pc:sldMkLst>
          <pc:docMk/>
          <pc:sldMk cId="153814983" sldId="688"/>
        </pc:sldMkLst>
        <pc:spChg chg="mod">
          <ac:chgData name="Alfred Asterjadhi" userId="39de57b9-85c0-4fd1-aaac-8ca2b6560ad0" providerId="ADAL" clId="{A5710CD2-0003-4A12-8C0C-EB1BD139C3A3}" dt="2021-11-02T02:24:55.964" v="1903" actId="20577"/>
          <ac:spMkLst>
            <pc:docMk/>
            <pc:sldMk cId="153814983" sldId="688"/>
            <ac:spMk id="2" creationId="{12372A2F-8025-42D4-B5ED-6E7667DF00C8}"/>
          </ac:spMkLst>
        </pc:spChg>
        <pc:spChg chg="mod">
          <ac:chgData name="Alfred Asterjadhi" userId="39de57b9-85c0-4fd1-aaac-8ca2b6560ad0" providerId="ADAL" clId="{A5710CD2-0003-4A12-8C0C-EB1BD139C3A3}" dt="2021-11-04T23:18:35.548" v="1992"/>
          <ac:spMkLst>
            <pc:docMk/>
            <pc:sldMk cId="153814983" sldId="688"/>
            <ac:spMk id="6" creationId="{B63EF7E7-1362-4206-B209-115D49A6AA5A}"/>
          </ac:spMkLst>
        </pc:spChg>
        <pc:spChg chg="mod">
          <ac:chgData name="Alfred Asterjadhi" userId="39de57b9-85c0-4fd1-aaac-8ca2b6560ad0" providerId="ADAL" clId="{A5710CD2-0003-4A12-8C0C-EB1BD139C3A3}" dt="2021-11-15T15:32:24.510" v="2658" actId="6549"/>
          <ac:spMkLst>
            <pc:docMk/>
            <pc:sldMk cId="153814983" sldId="688"/>
            <ac:spMk id="10" creationId="{99A414B4-2CCE-47B7-A036-CF3630BA2538}"/>
          </ac:spMkLst>
        </pc:spChg>
      </pc:sldChg>
      <pc:sldChg chg="modSp add mod">
        <pc:chgData name="Alfred Asterjadhi" userId="39de57b9-85c0-4fd1-aaac-8ca2b6560ad0" providerId="ADAL" clId="{A5710CD2-0003-4A12-8C0C-EB1BD139C3A3}" dt="2021-11-10T16:00:31.569" v="2336" actId="6549"/>
        <pc:sldMkLst>
          <pc:docMk/>
          <pc:sldMk cId="1349256619" sldId="689"/>
        </pc:sldMkLst>
        <pc:spChg chg="mod">
          <ac:chgData name="Alfred Asterjadhi" userId="39de57b9-85c0-4fd1-aaac-8ca2b6560ad0" providerId="ADAL" clId="{A5710CD2-0003-4A12-8C0C-EB1BD139C3A3}" dt="2021-10-26T03:10:52.641" v="1565" actId="20577"/>
          <ac:spMkLst>
            <pc:docMk/>
            <pc:sldMk cId="1349256619" sldId="689"/>
            <ac:spMk id="2" creationId="{12372A2F-8025-42D4-B5ED-6E7667DF00C8}"/>
          </ac:spMkLst>
        </pc:spChg>
        <pc:spChg chg="mod">
          <ac:chgData name="Alfred Asterjadhi" userId="39de57b9-85c0-4fd1-aaac-8ca2b6560ad0" providerId="ADAL" clId="{A5710CD2-0003-4A12-8C0C-EB1BD139C3A3}" dt="2021-11-04T23:18:25.654" v="1988"/>
          <ac:spMkLst>
            <pc:docMk/>
            <pc:sldMk cId="1349256619" sldId="689"/>
            <ac:spMk id="6" creationId="{B63EF7E7-1362-4206-B209-115D49A6AA5A}"/>
          </ac:spMkLst>
        </pc:spChg>
        <pc:spChg chg="mod">
          <ac:chgData name="Alfred Asterjadhi" userId="39de57b9-85c0-4fd1-aaac-8ca2b6560ad0" providerId="ADAL" clId="{A5710CD2-0003-4A12-8C0C-EB1BD139C3A3}" dt="2021-11-10T16:00:31.569" v="2336" actId="6549"/>
          <ac:spMkLst>
            <pc:docMk/>
            <pc:sldMk cId="1349256619" sldId="689"/>
            <ac:spMk id="10" creationId="{99A414B4-2CCE-47B7-A036-CF3630BA2538}"/>
          </ac:spMkLst>
        </pc:spChg>
      </pc:sldChg>
      <pc:sldChg chg="modSp add mod">
        <pc:chgData name="Alfred Asterjadhi" userId="39de57b9-85c0-4fd1-aaac-8ca2b6560ad0" providerId="ADAL" clId="{A5710CD2-0003-4A12-8C0C-EB1BD139C3A3}" dt="2021-11-15T15:33:41.887" v="2696" actId="6549"/>
        <pc:sldMkLst>
          <pc:docMk/>
          <pc:sldMk cId="4038186340" sldId="690"/>
        </pc:sldMkLst>
        <pc:spChg chg="mod">
          <ac:chgData name="Alfred Asterjadhi" userId="39de57b9-85c0-4fd1-aaac-8ca2b6560ad0" providerId="ADAL" clId="{A5710CD2-0003-4A12-8C0C-EB1BD139C3A3}" dt="2021-11-02T02:24:58.324" v="1904" actId="20577"/>
          <ac:spMkLst>
            <pc:docMk/>
            <pc:sldMk cId="4038186340" sldId="690"/>
            <ac:spMk id="2" creationId="{12372A2F-8025-42D4-B5ED-6E7667DF00C8}"/>
          </ac:spMkLst>
        </pc:spChg>
        <pc:spChg chg="mod">
          <ac:chgData name="Alfred Asterjadhi" userId="39de57b9-85c0-4fd1-aaac-8ca2b6560ad0" providerId="ADAL" clId="{A5710CD2-0003-4A12-8C0C-EB1BD139C3A3}" dt="2021-11-04T23:18:38.538" v="1993"/>
          <ac:spMkLst>
            <pc:docMk/>
            <pc:sldMk cId="4038186340" sldId="690"/>
            <ac:spMk id="6" creationId="{B63EF7E7-1362-4206-B209-115D49A6AA5A}"/>
          </ac:spMkLst>
        </pc:spChg>
        <pc:spChg chg="mod">
          <ac:chgData name="Alfred Asterjadhi" userId="39de57b9-85c0-4fd1-aaac-8ca2b6560ad0" providerId="ADAL" clId="{A5710CD2-0003-4A12-8C0C-EB1BD139C3A3}" dt="2021-11-15T15:33:41.887" v="2696" actId="6549"/>
          <ac:spMkLst>
            <pc:docMk/>
            <pc:sldMk cId="4038186340" sldId="690"/>
            <ac:spMk id="10" creationId="{99A414B4-2CCE-47B7-A036-CF3630BA2538}"/>
          </ac:spMkLst>
        </pc:spChg>
      </pc:sldChg>
      <pc:sldChg chg="modSp add mod">
        <pc:chgData name="Alfred Asterjadhi" userId="39de57b9-85c0-4fd1-aaac-8ca2b6560ad0" providerId="ADAL" clId="{A5710CD2-0003-4A12-8C0C-EB1BD139C3A3}" dt="2021-11-15T15:26:42.077" v="2533"/>
        <pc:sldMkLst>
          <pc:docMk/>
          <pc:sldMk cId="16589968" sldId="691"/>
        </pc:sldMkLst>
        <pc:spChg chg="mod">
          <ac:chgData name="Alfred Asterjadhi" userId="39de57b9-85c0-4fd1-aaac-8ca2b6560ad0" providerId="ADAL" clId="{A5710CD2-0003-4A12-8C0C-EB1BD139C3A3}" dt="2021-11-02T02:19:38.703" v="1750" actId="20577"/>
          <ac:spMkLst>
            <pc:docMk/>
            <pc:sldMk cId="16589968" sldId="691"/>
            <ac:spMk id="2" creationId="{12372A2F-8025-42D4-B5ED-6E7667DF00C8}"/>
          </ac:spMkLst>
        </pc:spChg>
        <pc:spChg chg="mod">
          <ac:chgData name="Alfred Asterjadhi" userId="39de57b9-85c0-4fd1-aaac-8ca2b6560ad0" providerId="ADAL" clId="{A5710CD2-0003-4A12-8C0C-EB1BD139C3A3}" dt="2021-11-04T23:18:28.474" v="1989"/>
          <ac:spMkLst>
            <pc:docMk/>
            <pc:sldMk cId="16589968" sldId="691"/>
            <ac:spMk id="6" creationId="{B63EF7E7-1362-4206-B209-115D49A6AA5A}"/>
          </ac:spMkLst>
        </pc:spChg>
        <pc:spChg chg="mod">
          <ac:chgData name="Alfred Asterjadhi" userId="39de57b9-85c0-4fd1-aaac-8ca2b6560ad0" providerId="ADAL" clId="{A5710CD2-0003-4A12-8C0C-EB1BD139C3A3}" dt="2021-11-15T15:26:42.077" v="2533"/>
          <ac:spMkLst>
            <pc:docMk/>
            <pc:sldMk cId="16589968" sldId="691"/>
            <ac:spMk id="10" creationId="{99A414B4-2CCE-47B7-A036-CF3630BA2538}"/>
          </ac:spMkLst>
        </pc:spChg>
      </pc:sldChg>
      <pc:sldChg chg="modSp add mod">
        <pc:chgData name="Alfred Asterjadhi" userId="39de57b9-85c0-4fd1-aaac-8ca2b6560ad0" providerId="ADAL" clId="{A5710CD2-0003-4A12-8C0C-EB1BD139C3A3}" dt="2021-11-15T15:25:20.319" v="2508"/>
        <pc:sldMkLst>
          <pc:docMk/>
          <pc:sldMk cId="859293941" sldId="692"/>
        </pc:sldMkLst>
        <pc:spChg chg="mod">
          <ac:chgData name="Alfred Asterjadhi" userId="39de57b9-85c0-4fd1-aaac-8ca2b6560ad0" providerId="ADAL" clId="{A5710CD2-0003-4A12-8C0C-EB1BD139C3A3}" dt="2021-11-15T15:25:20.319" v="2508"/>
          <ac:spMkLst>
            <pc:docMk/>
            <pc:sldMk cId="859293941" sldId="692"/>
            <ac:spMk id="8" creationId="{30ECE423-DD38-4A25-AD6E-26DF5AC61863}"/>
          </ac:spMkLst>
        </pc:spChg>
      </pc:sldChg>
      <pc:sldChg chg="modSp add del mod">
        <pc:chgData name="Alfred Asterjadhi" userId="39de57b9-85c0-4fd1-aaac-8ca2b6560ad0" providerId="ADAL" clId="{A5710CD2-0003-4A12-8C0C-EB1BD139C3A3}" dt="2021-11-10T16:02:54.409" v="2339" actId="2696"/>
        <pc:sldMkLst>
          <pc:docMk/>
          <pc:sldMk cId="4224059261" sldId="692"/>
        </pc:sldMkLst>
        <pc:spChg chg="mod">
          <ac:chgData name="Alfred Asterjadhi" userId="39de57b9-85c0-4fd1-aaac-8ca2b6560ad0" providerId="ADAL" clId="{A5710CD2-0003-4A12-8C0C-EB1BD139C3A3}" dt="2021-11-04T23:19:15.503" v="1998"/>
          <ac:spMkLst>
            <pc:docMk/>
            <pc:sldMk cId="4224059261" sldId="692"/>
            <ac:spMk id="4" creationId="{7335E98F-CD54-45CC-B242-37886F48A525}"/>
          </ac:spMkLst>
        </pc:spChg>
        <pc:spChg chg="mod">
          <ac:chgData name="Alfred Asterjadhi" userId="39de57b9-85c0-4fd1-aaac-8ca2b6560ad0" providerId="ADAL" clId="{A5710CD2-0003-4A12-8C0C-EB1BD139C3A3}" dt="2021-11-09T18:05:03.017" v="2089" actId="20577"/>
          <ac:spMkLst>
            <pc:docMk/>
            <pc:sldMk cId="4224059261" sldId="692"/>
            <ac:spMk id="8" creationId="{30ECE423-DD38-4A25-AD6E-26DF5AC61863}"/>
          </ac:spMkLst>
        </pc:spChg>
      </pc:sldChg>
      <pc:sldChg chg="new del">
        <pc:chgData name="Alfred Asterjadhi" userId="39de57b9-85c0-4fd1-aaac-8ca2b6560ad0" providerId="ADAL" clId="{A5710CD2-0003-4A12-8C0C-EB1BD139C3A3}" dt="2021-11-09T17:02:35.712" v="2042" actId="47"/>
        <pc:sldMkLst>
          <pc:docMk/>
          <pc:sldMk cId="114130898" sldId="693"/>
        </pc:sldMkLst>
      </pc:sldChg>
      <pc:sldChg chg="modSp add mod ord">
        <pc:chgData name="Alfred Asterjadhi" userId="39de57b9-85c0-4fd1-aaac-8ca2b6560ad0" providerId="ADAL" clId="{A5710CD2-0003-4A12-8C0C-EB1BD139C3A3}" dt="2021-11-15T15:39:47.597" v="2830" actId="6549"/>
        <pc:sldMkLst>
          <pc:docMk/>
          <pc:sldMk cId="2782965290" sldId="694"/>
        </pc:sldMkLst>
        <pc:spChg chg="mod">
          <ac:chgData name="Alfred Asterjadhi" userId="39de57b9-85c0-4fd1-aaac-8ca2b6560ad0" providerId="ADAL" clId="{A5710CD2-0003-4A12-8C0C-EB1BD139C3A3}" dt="2021-11-09T17:02:41.864" v="2044" actId="20577"/>
          <ac:spMkLst>
            <pc:docMk/>
            <pc:sldMk cId="2782965290" sldId="694"/>
            <ac:spMk id="2" creationId="{12372A2F-8025-42D4-B5ED-6E7667DF00C8}"/>
          </ac:spMkLst>
        </pc:spChg>
        <pc:spChg chg="mod">
          <ac:chgData name="Alfred Asterjadhi" userId="39de57b9-85c0-4fd1-aaac-8ca2b6560ad0" providerId="ADAL" clId="{A5710CD2-0003-4A12-8C0C-EB1BD139C3A3}" dt="2021-11-15T15:39:47.597" v="2830" actId="6549"/>
          <ac:spMkLst>
            <pc:docMk/>
            <pc:sldMk cId="2782965290" sldId="694"/>
            <ac:spMk id="10" creationId="{99A414B4-2CCE-47B7-A036-CF3630BA2538}"/>
          </ac:spMkLst>
        </pc:spChg>
      </pc:sldChg>
      <pc:sldChg chg="modSp add mod">
        <pc:chgData name="Alfred Asterjadhi" userId="39de57b9-85c0-4fd1-aaac-8ca2b6560ad0" providerId="ADAL" clId="{A5710CD2-0003-4A12-8C0C-EB1BD139C3A3}" dt="2021-11-15T15:41:02.078" v="2862" actId="6549"/>
        <pc:sldMkLst>
          <pc:docMk/>
          <pc:sldMk cId="3347351596" sldId="695"/>
        </pc:sldMkLst>
        <pc:spChg chg="mod">
          <ac:chgData name="Alfred Asterjadhi" userId="39de57b9-85c0-4fd1-aaac-8ca2b6560ad0" providerId="ADAL" clId="{A5710CD2-0003-4A12-8C0C-EB1BD139C3A3}" dt="2021-11-09T21:56:24.884" v="2102" actId="20577"/>
          <ac:spMkLst>
            <pc:docMk/>
            <pc:sldMk cId="3347351596" sldId="695"/>
            <ac:spMk id="2" creationId="{12372A2F-8025-42D4-B5ED-6E7667DF00C8}"/>
          </ac:spMkLst>
        </pc:spChg>
        <pc:spChg chg="mod">
          <ac:chgData name="Alfred Asterjadhi" userId="39de57b9-85c0-4fd1-aaac-8ca2b6560ad0" providerId="ADAL" clId="{A5710CD2-0003-4A12-8C0C-EB1BD139C3A3}" dt="2021-11-15T15:41:02.078" v="2862" actId="6549"/>
          <ac:spMkLst>
            <pc:docMk/>
            <pc:sldMk cId="3347351596" sldId="695"/>
            <ac:spMk id="10" creationId="{99A414B4-2CCE-47B7-A036-CF3630BA2538}"/>
          </ac:spMkLst>
        </pc:spChg>
      </pc:sldChg>
      <pc:sldChg chg="modSp add mod">
        <pc:chgData name="Alfred Asterjadhi" userId="39de57b9-85c0-4fd1-aaac-8ca2b6560ad0" providerId="ADAL" clId="{A5710CD2-0003-4A12-8C0C-EB1BD139C3A3}" dt="2021-11-15T15:42:38.399" v="2892"/>
        <pc:sldMkLst>
          <pc:docMk/>
          <pc:sldMk cId="2594187914" sldId="696"/>
        </pc:sldMkLst>
        <pc:spChg chg="mod">
          <ac:chgData name="Alfred Asterjadhi" userId="39de57b9-85c0-4fd1-aaac-8ca2b6560ad0" providerId="ADAL" clId="{A5710CD2-0003-4A12-8C0C-EB1BD139C3A3}" dt="2021-11-10T14:18:04.425" v="2179" actId="20577"/>
          <ac:spMkLst>
            <pc:docMk/>
            <pc:sldMk cId="2594187914" sldId="696"/>
            <ac:spMk id="2" creationId="{12372A2F-8025-42D4-B5ED-6E7667DF00C8}"/>
          </ac:spMkLst>
        </pc:spChg>
        <pc:spChg chg="mod">
          <ac:chgData name="Alfred Asterjadhi" userId="39de57b9-85c0-4fd1-aaac-8ca2b6560ad0" providerId="ADAL" clId="{A5710CD2-0003-4A12-8C0C-EB1BD139C3A3}" dt="2021-11-15T15:42:38.399" v="2892"/>
          <ac:spMkLst>
            <pc:docMk/>
            <pc:sldMk cId="2594187914" sldId="696"/>
            <ac:spMk id="10" creationId="{99A414B4-2CCE-47B7-A036-CF3630BA2538}"/>
          </ac:spMkLst>
        </pc:spChg>
      </pc:sldChg>
      <pc:sldChg chg="modSp add mod">
        <pc:chgData name="Alfred Asterjadhi" userId="39de57b9-85c0-4fd1-aaac-8ca2b6560ad0" providerId="ADAL" clId="{A5710CD2-0003-4A12-8C0C-EB1BD139C3A3}" dt="2021-11-10T16:02:48.515" v="2338" actId="20577"/>
        <pc:sldMkLst>
          <pc:docMk/>
          <pc:sldMk cId="4262364862" sldId="697"/>
        </pc:sldMkLst>
        <pc:spChg chg="mod">
          <ac:chgData name="Alfred Asterjadhi" userId="39de57b9-85c0-4fd1-aaac-8ca2b6560ad0" providerId="ADAL" clId="{A5710CD2-0003-4A12-8C0C-EB1BD139C3A3}" dt="2021-11-10T16:02:48.515" v="2338" actId="20577"/>
          <ac:spMkLst>
            <pc:docMk/>
            <pc:sldMk cId="4262364862" sldId="697"/>
            <ac:spMk id="7" creationId="{3126AA10-DC1C-4E34-80DA-B427588F2BD9}"/>
          </ac:spMkLst>
        </pc:spChg>
      </pc:sldChg>
      <pc:sldChg chg="modSp add mod">
        <pc:chgData name="Alfred Asterjadhi" userId="39de57b9-85c0-4fd1-aaac-8ca2b6560ad0" providerId="ADAL" clId="{A5710CD2-0003-4A12-8C0C-EB1BD139C3A3}" dt="2021-11-15T15:53:12.124" v="3137"/>
        <pc:sldMkLst>
          <pc:docMk/>
          <pc:sldMk cId="2263715395" sldId="698"/>
        </pc:sldMkLst>
        <pc:spChg chg="mod">
          <ac:chgData name="Alfred Asterjadhi" userId="39de57b9-85c0-4fd1-aaac-8ca2b6560ad0" providerId="ADAL" clId="{A5710CD2-0003-4A12-8C0C-EB1BD139C3A3}" dt="2021-11-15T15:51:45.034" v="3103" actId="20577"/>
          <ac:spMkLst>
            <pc:docMk/>
            <pc:sldMk cId="2263715395" sldId="698"/>
            <ac:spMk id="2" creationId="{12372A2F-8025-42D4-B5ED-6E7667DF00C8}"/>
          </ac:spMkLst>
        </pc:spChg>
        <pc:spChg chg="mod">
          <ac:chgData name="Alfred Asterjadhi" userId="39de57b9-85c0-4fd1-aaac-8ca2b6560ad0" providerId="ADAL" clId="{A5710CD2-0003-4A12-8C0C-EB1BD139C3A3}" dt="2021-11-11T20:36:01.190" v="2448" actId="20577"/>
          <ac:spMkLst>
            <pc:docMk/>
            <pc:sldMk cId="2263715395" sldId="698"/>
            <ac:spMk id="6" creationId="{B63EF7E7-1362-4206-B209-115D49A6AA5A}"/>
          </ac:spMkLst>
        </pc:spChg>
        <pc:spChg chg="mod">
          <ac:chgData name="Alfred Asterjadhi" userId="39de57b9-85c0-4fd1-aaac-8ca2b6560ad0" providerId="ADAL" clId="{A5710CD2-0003-4A12-8C0C-EB1BD139C3A3}" dt="2021-11-15T15:53:12.124" v="3137"/>
          <ac:spMkLst>
            <pc:docMk/>
            <pc:sldMk cId="2263715395" sldId="698"/>
            <ac:spMk id="10" creationId="{99A414B4-2CCE-47B7-A036-CF3630BA2538}"/>
          </ac:spMkLst>
        </pc:spChg>
      </pc:sldChg>
      <pc:sldChg chg="modSp add mod">
        <pc:chgData name="Alfred Asterjadhi" userId="39de57b9-85c0-4fd1-aaac-8ca2b6560ad0" providerId="ADAL" clId="{A5710CD2-0003-4A12-8C0C-EB1BD139C3A3}" dt="2021-11-15T15:45:51.896" v="2980"/>
        <pc:sldMkLst>
          <pc:docMk/>
          <pc:sldMk cId="2141236799" sldId="699"/>
        </pc:sldMkLst>
        <pc:spChg chg="mod">
          <ac:chgData name="Alfred Asterjadhi" userId="39de57b9-85c0-4fd1-aaac-8ca2b6560ad0" providerId="ADAL" clId="{A5710CD2-0003-4A12-8C0C-EB1BD139C3A3}" dt="2021-11-15T15:43:08.054" v="2895" actId="20577"/>
          <ac:spMkLst>
            <pc:docMk/>
            <pc:sldMk cId="2141236799" sldId="699"/>
            <ac:spMk id="2" creationId="{12372A2F-8025-42D4-B5ED-6E7667DF00C8}"/>
          </ac:spMkLst>
        </pc:spChg>
        <pc:spChg chg="mod">
          <ac:chgData name="Alfred Asterjadhi" userId="39de57b9-85c0-4fd1-aaac-8ca2b6560ad0" providerId="ADAL" clId="{A5710CD2-0003-4A12-8C0C-EB1BD139C3A3}" dt="2021-11-15T15:45:51.896" v="2980"/>
          <ac:spMkLst>
            <pc:docMk/>
            <pc:sldMk cId="2141236799" sldId="699"/>
            <ac:spMk id="10" creationId="{99A414B4-2CCE-47B7-A036-CF3630BA2538}"/>
          </ac:spMkLst>
        </pc:spChg>
      </pc:sldChg>
      <pc:sldChg chg="modSp add mod">
        <pc:chgData name="Alfred Asterjadhi" userId="39de57b9-85c0-4fd1-aaac-8ca2b6560ad0" providerId="ADAL" clId="{A5710CD2-0003-4A12-8C0C-EB1BD139C3A3}" dt="2021-11-15T21:26:14.534" v="3220" actId="13926"/>
        <pc:sldMkLst>
          <pc:docMk/>
          <pc:sldMk cId="2031264577" sldId="700"/>
        </pc:sldMkLst>
        <pc:spChg chg="mod">
          <ac:chgData name="Alfred Asterjadhi" userId="39de57b9-85c0-4fd1-aaac-8ca2b6560ad0" providerId="ADAL" clId="{A5710CD2-0003-4A12-8C0C-EB1BD139C3A3}" dt="2021-11-15T15:46:26.599" v="2983" actId="20577"/>
          <ac:spMkLst>
            <pc:docMk/>
            <pc:sldMk cId="2031264577" sldId="700"/>
            <ac:spMk id="2" creationId="{12372A2F-8025-42D4-B5ED-6E7667DF00C8}"/>
          </ac:spMkLst>
        </pc:spChg>
        <pc:spChg chg="mod">
          <ac:chgData name="Alfred Asterjadhi" userId="39de57b9-85c0-4fd1-aaac-8ca2b6560ad0" providerId="ADAL" clId="{A5710CD2-0003-4A12-8C0C-EB1BD139C3A3}" dt="2021-11-15T21:26:14.534" v="3220" actId="13926"/>
          <ac:spMkLst>
            <pc:docMk/>
            <pc:sldMk cId="2031264577" sldId="700"/>
            <ac:spMk id="10" creationId="{99A414B4-2CCE-47B7-A036-CF3630BA2538}"/>
          </ac:spMkLst>
        </pc:spChg>
      </pc:sldChg>
      <pc:sldChg chg="modSp add mod">
        <pc:chgData name="Alfred Asterjadhi" userId="39de57b9-85c0-4fd1-aaac-8ca2b6560ad0" providerId="ADAL" clId="{A5710CD2-0003-4A12-8C0C-EB1BD139C3A3}" dt="2021-11-19T00:35:34.377" v="3234" actId="20577"/>
        <pc:sldMkLst>
          <pc:docMk/>
          <pc:sldMk cId="894279791" sldId="701"/>
        </pc:sldMkLst>
        <pc:spChg chg="mod">
          <ac:chgData name="Alfred Asterjadhi" userId="39de57b9-85c0-4fd1-aaac-8ca2b6560ad0" providerId="ADAL" clId="{A5710CD2-0003-4A12-8C0C-EB1BD139C3A3}" dt="2021-11-19T00:35:08.874" v="3231" actId="20577"/>
          <ac:spMkLst>
            <pc:docMk/>
            <pc:sldMk cId="894279791" sldId="701"/>
            <ac:spMk id="6" creationId="{7488035E-BDAD-477C-AA55-E8989C4B7B8C}"/>
          </ac:spMkLst>
        </pc:spChg>
        <pc:spChg chg="mod">
          <ac:chgData name="Alfred Asterjadhi" userId="39de57b9-85c0-4fd1-aaac-8ca2b6560ad0" providerId="ADAL" clId="{A5710CD2-0003-4A12-8C0C-EB1BD139C3A3}" dt="2021-11-19T00:35:34.377" v="3234" actId="20577"/>
          <ac:spMkLst>
            <pc:docMk/>
            <pc:sldMk cId="894279791" sldId="701"/>
            <ac:spMk id="7" creationId="{3126AA10-DC1C-4E34-80DA-B427588F2BD9}"/>
          </ac:spMkLst>
        </pc:spChg>
      </pc:sldChg>
      <pc:sldChg chg="addSp delSp modSp new del mod modClrScheme chgLayout">
        <pc:chgData name="Alfred Asterjadhi" userId="39de57b9-85c0-4fd1-aaac-8ca2b6560ad0" providerId="ADAL" clId="{A5710CD2-0003-4A12-8C0C-EB1BD139C3A3}" dt="2021-11-19T00:36:02.474" v="3238" actId="47"/>
        <pc:sldMkLst>
          <pc:docMk/>
          <pc:sldMk cId="631396234" sldId="702"/>
        </pc:sldMkLst>
        <pc:spChg chg="del mod ord">
          <ac:chgData name="Alfred Asterjadhi" userId="39de57b9-85c0-4fd1-aaac-8ca2b6560ad0" providerId="ADAL" clId="{A5710CD2-0003-4A12-8C0C-EB1BD139C3A3}" dt="2021-11-19T00:35:45.805" v="3236" actId="700"/>
          <ac:spMkLst>
            <pc:docMk/>
            <pc:sldMk cId="631396234" sldId="702"/>
            <ac:spMk id="2" creationId="{3E99DCED-8E90-44A8-9A9D-A727DBFB5018}"/>
          </ac:spMkLst>
        </pc:spChg>
        <pc:spChg chg="del mod ord">
          <ac:chgData name="Alfred Asterjadhi" userId="39de57b9-85c0-4fd1-aaac-8ca2b6560ad0" providerId="ADAL" clId="{A5710CD2-0003-4A12-8C0C-EB1BD139C3A3}" dt="2021-11-19T00:35:45.805" v="3236" actId="700"/>
          <ac:spMkLst>
            <pc:docMk/>
            <pc:sldMk cId="631396234" sldId="702"/>
            <ac:spMk id="3" creationId="{BED986EC-E842-4534-95B1-C53E20BD9440}"/>
          </ac:spMkLst>
        </pc:spChg>
        <pc:spChg chg="mod ord">
          <ac:chgData name="Alfred Asterjadhi" userId="39de57b9-85c0-4fd1-aaac-8ca2b6560ad0" providerId="ADAL" clId="{A5710CD2-0003-4A12-8C0C-EB1BD139C3A3}" dt="2021-11-19T00:35:45.805" v="3236" actId="700"/>
          <ac:spMkLst>
            <pc:docMk/>
            <pc:sldMk cId="631396234" sldId="702"/>
            <ac:spMk id="4" creationId="{7F1D6019-9888-4008-A6CB-7679AD008772}"/>
          </ac:spMkLst>
        </pc:spChg>
        <pc:spChg chg="mod ord">
          <ac:chgData name="Alfred Asterjadhi" userId="39de57b9-85c0-4fd1-aaac-8ca2b6560ad0" providerId="ADAL" clId="{A5710CD2-0003-4A12-8C0C-EB1BD139C3A3}" dt="2021-11-19T00:35:45.805" v="3236" actId="700"/>
          <ac:spMkLst>
            <pc:docMk/>
            <pc:sldMk cId="631396234" sldId="702"/>
            <ac:spMk id="5" creationId="{235829FF-D83E-4095-BE9E-CF302093586D}"/>
          </ac:spMkLst>
        </pc:spChg>
        <pc:spChg chg="mod ord">
          <ac:chgData name="Alfred Asterjadhi" userId="39de57b9-85c0-4fd1-aaac-8ca2b6560ad0" providerId="ADAL" clId="{A5710CD2-0003-4A12-8C0C-EB1BD139C3A3}" dt="2021-11-19T00:35:45.805" v="3236" actId="700"/>
          <ac:spMkLst>
            <pc:docMk/>
            <pc:sldMk cId="631396234" sldId="702"/>
            <ac:spMk id="6" creationId="{28FB1305-5A7E-4FA3-83CA-5F617CA85288}"/>
          </ac:spMkLst>
        </pc:spChg>
        <pc:spChg chg="add mod ord">
          <ac:chgData name="Alfred Asterjadhi" userId="39de57b9-85c0-4fd1-aaac-8ca2b6560ad0" providerId="ADAL" clId="{A5710CD2-0003-4A12-8C0C-EB1BD139C3A3}" dt="2021-11-19T00:35:45.805" v="3236" actId="700"/>
          <ac:spMkLst>
            <pc:docMk/>
            <pc:sldMk cId="631396234" sldId="702"/>
            <ac:spMk id="7" creationId="{EFCD8A37-5720-4882-9674-BED60A40FB8C}"/>
          </ac:spMkLst>
        </pc:spChg>
        <pc:spChg chg="add mod ord">
          <ac:chgData name="Alfred Asterjadhi" userId="39de57b9-85c0-4fd1-aaac-8ca2b6560ad0" providerId="ADAL" clId="{A5710CD2-0003-4A12-8C0C-EB1BD139C3A3}" dt="2021-11-19T00:35:45.805" v="3236" actId="700"/>
          <ac:spMkLst>
            <pc:docMk/>
            <pc:sldMk cId="631396234" sldId="702"/>
            <ac:spMk id="8" creationId="{90E853CE-1B33-4C0F-AA0E-0FE8583FDC84}"/>
          </ac:spMkLst>
        </pc:spChg>
      </pc:sldChg>
      <pc:sldChg chg="modSp add mod">
        <pc:chgData name="Alfred Asterjadhi" userId="39de57b9-85c0-4fd1-aaac-8ca2b6560ad0" providerId="ADAL" clId="{A5710CD2-0003-4A12-8C0C-EB1BD139C3A3}" dt="2021-12-15T15:16:43.036" v="4979"/>
        <pc:sldMkLst>
          <pc:docMk/>
          <pc:sldMk cId="1105906186" sldId="703"/>
        </pc:sldMkLst>
        <pc:spChg chg="mod">
          <ac:chgData name="Alfred Asterjadhi" userId="39de57b9-85c0-4fd1-aaac-8ca2b6560ad0" providerId="ADAL" clId="{A5710CD2-0003-4A12-8C0C-EB1BD139C3A3}" dt="2021-11-19T00:36:38.157" v="3256" actId="20577"/>
          <ac:spMkLst>
            <pc:docMk/>
            <pc:sldMk cId="1105906186" sldId="703"/>
            <ac:spMk id="2" creationId="{12372A2F-8025-42D4-B5ED-6E7667DF00C8}"/>
          </ac:spMkLst>
        </pc:spChg>
        <pc:spChg chg="mod">
          <ac:chgData name="Alfred Asterjadhi" userId="39de57b9-85c0-4fd1-aaac-8ca2b6560ad0" providerId="ADAL" clId="{A5710CD2-0003-4A12-8C0C-EB1BD139C3A3}" dt="2021-12-05T02:03:24.795" v="4335"/>
          <ac:spMkLst>
            <pc:docMk/>
            <pc:sldMk cId="1105906186" sldId="703"/>
            <ac:spMk id="6" creationId="{B63EF7E7-1362-4206-B209-115D49A6AA5A}"/>
          </ac:spMkLst>
        </pc:spChg>
        <pc:spChg chg="mod">
          <ac:chgData name="Alfred Asterjadhi" userId="39de57b9-85c0-4fd1-aaac-8ca2b6560ad0" providerId="ADAL" clId="{A5710CD2-0003-4A12-8C0C-EB1BD139C3A3}" dt="2021-12-15T15:16:43.036" v="4979"/>
          <ac:spMkLst>
            <pc:docMk/>
            <pc:sldMk cId="1105906186" sldId="703"/>
            <ac:spMk id="10" creationId="{99A414B4-2CCE-47B7-A036-CF3630BA2538}"/>
          </ac:spMkLst>
        </pc:spChg>
      </pc:sldChg>
      <pc:sldChg chg="addSp delSp modSp add mod">
        <pc:chgData name="Alfred Asterjadhi" userId="39de57b9-85c0-4fd1-aaac-8ca2b6560ad0" providerId="ADAL" clId="{A5710CD2-0003-4A12-8C0C-EB1BD139C3A3}" dt="2021-12-15T15:18:17.239" v="5015" actId="6549"/>
        <pc:sldMkLst>
          <pc:docMk/>
          <pc:sldMk cId="835653331" sldId="704"/>
        </pc:sldMkLst>
        <pc:spChg chg="mod">
          <ac:chgData name="Alfred Asterjadhi" userId="39de57b9-85c0-4fd1-aaac-8ca2b6560ad0" providerId="ADAL" clId="{A5710CD2-0003-4A12-8C0C-EB1BD139C3A3}" dt="2021-11-19T00:41:55.144" v="3364" actId="20577"/>
          <ac:spMkLst>
            <pc:docMk/>
            <pc:sldMk cId="835653331" sldId="704"/>
            <ac:spMk id="2" creationId="{12372A2F-8025-42D4-B5ED-6E7667DF00C8}"/>
          </ac:spMkLst>
        </pc:spChg>
        <pc:spChg chg="mod">
          <ac:chgData name="Alfred Asterjadhi" userId="39de57b9-85c0-4fd1-aaac-8ca2b6560ad0" providerId="ADAL" clId="{A5710CD2-0003-4A12-8C0C-EB1BD139C3A3}" dt="2021-12-05T02:03:29.772" v="4336"/>
          <ac:spMkLst>
            <pc:docMk/>
            <pc:sldMk cId="835653331" sldId="704"/>
            <ac:spMk id="6" creationId="{B63EF7E7-1362-4206-B209-115D49A6AA5A}"/>
          </ac:spMkLst>
        </pc:spChg>
        <pc:spChg chg="mod">
          <ac:chgData name="Alfred Asterjadhi" userId="39de57b9-85c0-4fd1-aaac-8ca2b6560ad0" providerId="ADAL" clId="{A5710CD2-0003-4A12-8C0C-EB1BD139C3A3}" dt="2021-12-15T15:18:17.239" v="5015" actId="6549"/>
          <ac:spMkLst>
            <pc:docMk/>
            <pc:sldMk cId="835653331" sldId="704"/>
            <ac:spMk id="10" creationId="{99A414B4-2CCE-47B7-A036-CF3630BA2538}"/>
          </ac:spMkLst>
        </pc:spChg>
        <pc:graphicFrameChg chg="add del mod">
          <ac:chgData name="Alfred Asterjadhi" userId="39de57b9-85c0-4fd1-aaac-8ca2b6560ad0" providerId="ADAL" clId="{A5710CD2-0003-4A12-8C0C-EB1BD139C3A3}" dt="2021-11-30T16:18:49.607" v="3642"/>
          <ac:graphicFrameMkLst>
            <pc:docMk/>
            <pc:sldMk cId="835653331" sldId="704"/>
            <ac:graphicFrameMk id="3" creationId="{3FD6CC64-5CF1-4112-8E54-57335C9009A5}"/>
          </ac:graphicFrameMkLst>
        </pc:graphicFrameChg>
      </pc:sldChg>
      <pc:sldChg chg="modSp add mod">
        <pc:chgData name="Alfred Asterjadhi" userId="39de57b9-85c0-4fd1-aaac-8ca2b6560ad0" providerId="ADAL" clId="{A5710CD2-0003-4A12-8C0C-EB1BD139C3A3}" dt="2021-12-15T15:19:43.753" v="5041" actId="6549"/>
        <pc:sldMkLst>
          <pc:docMk/>
          <pc:sldMk cId="1446715546" sldId="705"/>
        </pc:sldMkLst>
        <pc:spChg chg="mod">
          <ac:chgData name="Alfred Asterjadhi" userId="39de57b9-85c0-4fd1-aaac-8ca2b6560ad0" providerId="ADAL" clId="{A5710CD2-0003-4A12-8C0C-EB1BD139C3A3}" dt="2021-11-23T18:00:35.784" v="3436" actId="20577"/>
          <ac:spMkLst>
            <pc:docMk/>
            <pc:sldMk cId="1446715546" sldId="705"/>
            <ac:spMk id="2" creationId="{12372A2F-8025-42D4-B5ED-6E7667DF00C8}"/>
          </ac:spMkLst>
        </pc:spChg>
        <pc:spChg chg="mod">
          <ac:chgData name="Alfred Asterjadhi" userId="39de57b9-85c0-4fd1-aaac-8ca2b6560ad0" providerId="ADAL" clId="{A5710CD2-0003-4A12-8C0C-EB1BD139C3A3}" dt="2021-12-05T02:03:34.793" v="4337"/>
          <ac:spMkLst>
            <pc:docMk/>
            <pc:sldMk cId="1446715546" sldId="705"/>
            <ac:spMk id="6" creationId="{B63EF7E7-1362-4206-B209-115D49A6AA5A}"/>
          </ac:spMkLst>
        </pc:spChg>
        <pc:spChg chg="mod">
          <ac:chgData name="Alfred Asterjadhi" userId="39de57b9-85c0-4fd1-aaac-8ca2b6560ad0" providerId="ADAL" clId="{A5710CD2-0003-4A12-8C0C-EB1BD139C3A3}" dt="2021-12-15T15:19:43.753" v="5041" actId="6549"/>
          <ac:spMkLst>
            <pc:docMk/>
            <pc:sldMk cId="1446715546" sldId="705"/>
            <ac:spMk id="10" creationId="{99A414B4-2CCE-47B7-A036-CF3630BA2538}"/>
          </ac:spMkLst>
        </pc:spChg>
      </pc:sldChg>
      <pc:sldChg chg="modSp add mod">
        <pc:chgData name="Alfred Asterjadhi" userId="39de57b9-85c0-4fd1-aaac-8ca2b6560ad0" providerId="ADAL" clId="{A5710CD2-0003-4A12-8C0C-EB1BD139C3A3}" dt="2021-12-15T15:20:58.740" v="5071" actId="6549"/>
        <pc:sldMkLst>
          <pc:docMk/>
          <pc:sldMk cId="496488519" sldId="706"/>
        </pc:sldMkLst>
        <pc:spChg chg="mod">
          <ac:chgData name="Alfred Asterjadhi" userId="39de57b9-85c0-4fd1-aaac-8ca2b6560ad0" providerId="ADAL" clId="{A5710CD2-0003-4A12-8C0C-EB1BD139C3A3}" dt="2021-11-30T16:07:33.346" v="3569" actId="20577"/>
          <ac:spMkLst>
            <pc:docMk/>
            <pc:sldMk cId="496488519" sldId="706"/>
            <ac:spMk id="2" creationId="{12372A2F-8025-42D4-B5ED-6E7667DF00C8}"/>
          </ac:spMkLst>
        </pc:spChg>
        <pc:spChg chg="mod">
          <ac:chgData name="Alfred Asterjadhi" userId="39de57b9-85c0-4fd1-aaac-8ca2b6560ad0" providerId="ADAL" clId="{A5710CD2-0003-4A12-8C0C-EB1BD139C3A3}" dt="2021-12-05T02:03:41.019" v="4338"/>
          <ac:spMkLst>
            <pc:docMk/>
            <pc:sldMk cId="496488519" sldId="706"/>
            <ac:spMk id="6" creationId="{B63EF7E7-1362-4206-B209-115D49A6AA5A}"/>
          </ac:spMkLst>
        </pc:spChg>
        <pc:spChg chg="mod">
          <ac:chgData name="Alfred Asterjadhi" userId="39de57b9-85c0-4fd1-aaac-8ca2b6560ad0" providerId="ADAL" clId="{A5710CD2-0003-4A12-8C0C-EB1BD139C3A3}" dt="2021-12-15T15:20:58.740" v="5071" actId="6549"/>
          <ac:spMkLst>
            <pc:docMk/>
            <pc:sldMk cId="496488519" sldId="706"/>
            <ac:spMk id="10" creationId="{99A414B4-2CCE-47B7-A036-CF3630BA2538}"/>
          </ac:spMkLst>
        </pc:spChg>
      </pc:sldChg>
      <pc:sldChg chg="modSp add mod">
        <pc:chgData name="Alfred Asterjadhi" userId="39de57b9-85c0-4fd1-aaac-8ca2b6560ad0" providerId="ADAL" clId="{A5710CD2-0003-4A12-8C0C-EB1BD139C3A3}" dt="2021-12-15T15:22:11.253" v="5100" actId="6549"/>
        <pc:sldMkLst>
          <pc:docMk/>
          <pc:sldMk cId="577012659" sldId="707"/>
        </pc:sldMkLst>
        <pc:spChg chg="mod">
          <ac:chgData name="Alfred Asterjadhi" userId="39de57b9-85c0-4fd1-aaac-8ca2b6560ad0" providerId="ADAL" clId="{A5710CD2-0003-4A12-8C0C-EB1BD139C3A3}" dt="2021-11-30T16:07:27.309" v="3568" actId="20577"/>
          <ac:spMkLst>
            <pc:docMk/>
            <pc:sldMk cId="577012659" sldId="707"/>
            <ac:spMk id="2" creationId="{12372A2F-8025-42D4-B5ED-6E7667DF00C8}"/>
          </ac:spMkLst>
        </pc:spChg>
        <pc:spChg chg="mod">
          <ac:chgData name="Alfred Asterjadhi" userId="39de57b9-85c0-4fd1-aaac-8ca2b6560ad0" providerId="ADAL" clId="{A5710CD2-0003-4A12-8C0C-EB1BD139C3A3}" dt="2021-12-05T02:03:48.890" v="4339"/>
          <ac:spMkLst>
            <pc:docMk/>
            <pc:sldMk cId="577012659" sldId="707"/>
            <ac:spMk id="6" creationId="{B63EF7E7-1362-4206-B209-115D49A6AA5A}"/>
          </ac:spMkLst>
        </pc:spChg>
        <pc:spChg chg="mod">
          <ac:chgData name="Alfred Asterjadhi" userId="39de57b9-85c0-4fd1-aaac-8ca2b6560ad0" providerId="ADAL" clId="{A5710CD2-0003-4A12-8C0C-EB1BD139C3A3}" dt="2021-12-15T15:22:11.253" v="5100" actId="6549"/>
          <ac:spMkLst>
            <pc:docMk/>
            <pc:sldMk cId="577012659" sldId="707"/>
            <ac:spMk id="10" creationId="{99A414B4-2CCE-47B7-A036-CF3630BA2538}"/>
          </ac:spMkLst>
        </pc:spChg>
      </pc:sldChg>
      <pc:sldChg chg="modSp add mod">
        <pc:chgData name="Alfred Asterjadhi" userId="39de57b9-85c0-4fd1-aaac-8ca2b6560ad0" providerId="ADAL" clId="{A5710CD2-0003-4A12-8C0C-EB1BD139C3A3}" dt="2021-12-15T15:31:02.470" v="5216" actId="6549"/>
        <pc:sldMkLst>
          <pc:docMk/>
          <pc:sldMk cId="1342715804" sldId="708"/>
        </pc:sldMkLst>
        <pc:spChg chg="mod">
          <ac:chgData name="Alfred Asterjadhi" userId="39de57b9-85c0-4fd1-aaac-8ca2b6560ad0" providerId="ADAL" clId="{A5710CD2-0003-4A12-8C0C-EB1BD139C3A3}" dt="2021-12-15T15:24:41.915" v="5154" actId="20577"/>
          <ac:spMkLst>
            <pc:docMk/>
            <pc:sldMk cId="1342715804" sldId="708"/>
            <ac:spMk id="2" creationId="{12372A2F-8025-42D4-B5ED-6E7667DF00C8}"/>
          </ac:spMkLst>
        </pc:spChg>
        <pc:spChg chg="mod">
          <ac:chgData name="Alfred Asterjadhi" userId="39de57b9-85c0-4fd1-aaac-8ca2b6560ad0" providerId="ADAL" clId="{A5710CD2-0003-4A12-8C0C-EB1BD139C3A3}" dt="2021-12-05T02:04:09.023" v="4343"/>
          <ac:spMkLst>
            <pc:docMk/>
            <pc:sldMk cId="1342715804" sldId="708"/>
            <ac:spMk id="6" creationId="{B63EF7E7-1362-4206-B209-115D49A6AA5A}"/>
          </ac:spMkLst>
        </pc:spChg>
        <pc:spChg chg="mod">
          <ac:chgData name="Alfred Asterjadhi" userId="39de57b9-85c0-4fd1-aaac-8ca2b6560ad0" providerId="ADAL" clId="{A5710CD2-0003-4A12-8C0C-EB1BD139C3A3}" dt="2021-12-15T15:31:02.470" v="5216" actId="6549"/>
          <ac:spMkLst>
            <pc:docMk/>
            <pc:sldMk cId="1342715804" sldId="708"/>
            <ac:spMk id="10" creationId="{99A414B4-2CCE-47B7-A036-CF3630BA2538}"/>
          </ac:spMkLst>
        </pc:spChg>
      </pc:sldChg>
      <pc:sldChg chg="modSp add mod">
        <pc:chgData name="Alfred Asterjadhi" userId="39de57b9-85c0-4fd1-aaac-8ca2b6560ad0" providerId="ADAL" clId="{A5710CD2-0003-4A12-8C0C-EB1BD139C3A3}" dt="2021-12-15T15:23:50.671" v="5138" actId="6549"/>
        <pc:sldMkLst>
          <pc:docMk/>
          <pc:sldMk cId="2181726837" sldId="709"/>
        </pc:sldMkLst>
        <pc:spChg chg="mod">
          <ac:chgData name="Alfred Asterjadhi" userId="39de57b9-85c0-4fd1-aaac-8ca2b6560ad0" providerId="ADAL" clId="{A5710CD2-0003-4A12-8C0C-EB1BD139C3A3}" dt="2021-12-01T17:54:23.359" v="4096" actId="20577"/>
          <ac:spMkLst>
            <pc:docMk/>
            <pc:sldMk cId="2181726837" sldId="709"/>
            <ac:spMk id="2" creationId="{12372A2F-8025-42D4-B5ED-6E7667DF00C8}"/>
          </ac:spMkLst>
        </pc:spChg>
        <pc:spChg chg="mod">
          <ac:chgData name="Alfred Asterjadhi" userId="39de57b9-85c0-4fd1-aaac-8ca2b6560ad0" providerId="ADAL" clId="{A5710CD2-0003-4A12-8C0C-EB1BD139C3A3}" dt="2021-12-05T02:03:54.624" v="4340"/>
          <ac:spMkLst>
            <pc:docMk/>
            <pc:sldMk cId="2181726837" sldId="709"/>
            <ac:spMk id="6" creationId="{B63EF7E7-1362-4206-B209-115D49A6AA5A}"/>
          </ac:spMkLst>
        </pc:spChg>
        <pc:spChg chg="mod">
          <ac:chgData name="Alfred Asterjadhi" userId="39de57b9-85c0-4fd1-aaac-8ca2b6560ad0" providerId="ADAL" clId="{A5710CD2-0003-4A12-8C0C-EB1BD139C3A3}" dt="2021-12-15T15:23:50.671" v="5138" actId="6549"/>
          <ac:spMkLst>
            <pc:docMk/>
            <pc:sldMk cId="2181726837" sldId="709"/>
            <ac:spMk id="10" creationId="{99A414B4-2CCE-47B7-A036-CF3630BA2538}"/>
          </ac:spMkLst>
        </pc:spChg>
      </pc:sldChg>
      <pc:sldChg chg="modSp add mod">
        <pc:chgData name="Alfred Asterjadhi" userId="39de57b9-85c0-4fd1-aaac-8ca2b6560ad0" providerId="ADAL" clId="{A5710CD2-0003-4A12-8C0C-EB1BD139C3A3}" dt="2021-12-15T15:32:22.660" v="5251"/>
        <pc:sldMkLst>
          <pc:docMk/>
          <pc:sldMk cId="2156981690" sldId="710"/>
        </pc:sldMkLst>
        <pc:spChg chg="mod">
          <ac:chgData name="Alfred Asterjadhi" userId="39de57b9-85c0-4fd1-aaac-8ca2b6560ad0" providerId="ADAL" clId="{A5710CD2-0003-4A12-8C0C-EB1BD139C3A3}" dt="2021-12-15T15:24:44.756" v="5155" actId="20577"/>
          <ac:spMkLst>
            <pc:docMk/>
            <pc:sldMk cId="2156981690" sldId="710"/>
            <ac:spMk id="2" creationId="{12372A2F-8025-42D4-B5ED-6E7667DF00C8}"/>
          </ac:spMkLst>
        </pc:spChg>
        <pc:spChg chg="mod">
          <ac:chgData name="Alfred Asterjadhi" userId="39de57b9-85c0-4fd1-aaac-8ca2b6560ad0" providerId="ADAL" clId="{A5710CD2-0003-4A12-8C0C-EB1BD139C3A3}" dt="2021-12-05T02:04:12.672" v="4344"/>
          <ac:spMkLst>
            <pc:docMk/>
            <pc:sldMk cId="2156981690" sldId="710"/>
            <ac:spMk id="6" creationId="{B63EF7E7-1362-4206-B209-115D49A6AA5A}"/>
          </ac:spMkLst>
        </pc:spChg>
        <pc:spChg chg="mod">
          <ac:chgData name="Alfred Asterjadhi" userId="39de57b9-85c0-4fd1-aaac-8ca2b6560ad0" providerId="ADAL" clId="{A5710CD2-0003-4A12-8C0C-EB1BD139C3A3}" dt="2021-12-15T15:32:22.660" v="5251"/>
          <ac:spMkLst>
            <pc:docMk/>
            <pc:sldMk cId="2156981690" sldId="710"/>
            <ac:spMk id="10" creationId="{99A414B4-2CCE-47B7-A036-CF3630BA2538}"/>
          </ac:spMkLst>
        </pc:spChg>
      </pc:sldChg>
      <pc:sldChg chg="modSp add mod">
        <pc:chgData name="Alfred Asterjadhi" userId="39de57b9-85c0-4fd1-aaac-8ca2b6560ad0" providerId="ADAL" clId="{A5710CD2-0003-4A12-8C0C-EB1BD139C3A3}" dt="2022-01-18T19:23:13.897" v="6193" actId="20577"/>
        <pc:sldMkLst>
          <pc:docMk/>
          <pc:sldMk cId="3767988169" sldId="711"/>
        </pc:sldMkLst>
        <pc:spChg chg="mod">
          <ac:chgData name="Alfred Asterjadhi" userId="39de57b9-85c0-4fd1-aaac-8ca2b6560ad0" providerId="ADAL" clId="{A5710CD2-0003-4A12-8C0C-EB1BD139C3A3}" dt="2022-01-18T19:23:13.897" v="6193" actId="20577"/>
          <ac:spMkLst>
            <pc:docMk/>
            <pc:sldMk cId="3767988169" sldId="711"/>
            <ac:spMk id="6" creationId="{7488035E-BDAD-477C-AA55-E8989C4B7B8C}"/>
          </ac:spMkLst>
        </pc:spChg>
        <pc:spChg chg="mod">
          <ac:chgData name="Alfred Asterjadhi" userId="39de57b9-85c0-4fd1-aaac-8ca2b6560ad0" providerId="ADAL" clId="{A5710CD2-0003-4A12-8C0C-EB1BD139C3A3}" dt="2022-01-17T16:31:50.809" v="6051" actId="20577"/>
          <ac:spMkLst>
            <pc:docMk/>
            <pc:sldMk cId="3767988169" sldId="711"/>
            <ac:spMk id="7" creationId="{3126AA10-DC1C-4E34-80DA-B427588F2BD9}"/>
          </ac:spMkLst>
        </pc:spChg>
      </pc:sldChg>
      <pc:sldChg chg="modSp add mod">
        <pc:chgData name="Alfred Asterjadhi" userId="39de57b9-85c0-4fd1-aaac-8ca2b6560ad0" providerId="ADAL" clId="{A5710CD2-0003-4A12-8C0C-EB1BD139C3A3}" dt="2022-01-19T15:09:13.985" v="6267"/>
        <pc:sldMkLst>
          <pc:docMk/>
          <pc:sldMk cId="290073603" sldId="712"/>
        </pc:sldMkLst>
        <pc:spChg chg="mod">
          <ac:chgData name="Alfred Asterjadhi" userId="39de57b9-85c0-4fd1-aaac-8ca2b6560ad0" providerId="ADAL" clId="{A5710CD2-0003-4A12-8C0C-EB1BD139C3A3}" dt="2021-12-15T16:39:48.238" v="5412" actId="20577"/>
          <ac:spMkLst>
            <pc:docMk/>
            <pc:sldMk cId="290073603" sldId="712"/>
            <ac:spMk id="2" creationId="{12372A2F-8025-42D4-B5ED-6E7667DF00C8}"/>
          </ac:spMkLst>
        </pc:spChg>
        <pc:spChg chg="mod">
          <ac:chgData name="Alfred Asterjadhi" userId="39de57b9-85c0-4fd1-aaac-8ca2b6560ad0" providerId="ADAL" clId="{A5710CD2-0003-4A12-8C0C-EB1BD139C3A3}" dt="2022-01-18T19:23:06.214" v="6184" actId="20577"/>
          <ac:spMkLst>
            <pc:docMk/>
            <pc:sldMk cId="290073603" sldId="712"/>
            <ac:spMk id="6" creationId="{B63EF7E7-1362-4206-B209-115D49A6AA5A}"/>
          </ac:spMkLst>
        </pc:spChg>
        <pc:spChg chg="mod">
          <ac:chgData name="Alfred Asterjadhi" userId="39de57b9-85c0-4fd1-aaac-8ca2b6560ad0" providerId="ADAL" clId="{A5710CD2-0003-4A12-8C0C-EB1BD139C3A3}" dt="2022-01-19T15:09:13.985" v="6267"/>
          <ac:spMkLst>
            <pc:docMk/>
            <pc:sldMk cId="290073603" sldId="712"/>
            <ac:spMk id="10" creationId="{99A414B4-2CCE-47B7-A036-CF3630BA2538}"/>
          </ac:spMkLst>
        </pc:spChg>
      </pc:sldChg>
      <pc:sldChg chg="modSp add mod">
        <pc:chgData name="Alfred Asterjadhi" userId="39de57b9-85c0-4fd1-aaac-8ca2b6560ad0" providerId="ADAL" clId="{A5710CD2-0003-4A12-8C0C-EB1BD139C3A3}" dt="2022-01-19T15:11:17.604" v="6296" actId="6549"/>
        <pc:sldMkLst>
          <pc:docMk/>
          <pc:sldMk cId="238892440" sldId="713"/>
        </pc:sldMkLst>
        <pc:spChg chg="mod">
          <ac:chgData name="Alfred Asterjadhi" userId="39de57b9-85c0-4fd1-aaac-8ca2b6560ad0" providerId="ADAL" clId="{A5710CD2-0003-4A12-8C0C-EB1BD139C3A3}" dt="2021-12-15T16:39:50.702" v="5413" actId="20577"/>
          <ac:spMkLst>
            <pc:docMk/>
            <pc:sldMk cId="238892440" sldId="713"/>
            <ac:spMk id="2" creationId="{12372A2F-8025-42D4-B5ED-6E7667DF00C8}"/>
          </ac:spMkLst>
        </pc:spChg>
        <pc:spChg chg="mod">
          <ac:chgData name="Alfred Asterjadhi" userId="39de57b9-85c0-4fd1-aaac-8ca2b6560ad0" providerId="ADAL" clId="{A5710CD2-0003-4A12-8C0C-EB1BD139C3A3}" dt="2022-01-18T19:23:40.690" v="6196"/>
          <ac:spMkLst>
            <pc:docMk/>
            <pc:sldMk cId="238892440" sldId="713"/>
            <ac:spMk id="6" creationId="{B63EF7E7-1362-4206-B209-115D49A6AA5A}"/>
          </ac:spMkLst>
        </pc:spChg>
        <pc:spChg chg="mod">
          <ac:chgData name="Alfred Asterjadhi" userId="39de57b9-85c0-4fd1-aaac-8ca2b6560ad0" providerId="ADAL" clId="{A5710CD2-0003-4A12-8C0C-EB1BD139C3A3}" dt="2022-01-19T15:11:17.604" v="6296" actId="6549"/>
          <ac:spMkLst>
            <pc:docMk/>
            <pc:sldMk cId="238892440" sldId="713"/>
            <ac:spMk id="10" creationId="{99A414B4-2CCE-47B7-A036-CF3630BA2538}"/>
          </ac:spMkLst>
        </pc:spChg>
      </pc:sldChg>
      <pc:sldChg chg="modSp add mod">
        <pc:chgData name="Alfred Asterjadhi" userId="39de57b9-85c0-4fd1-aaac-8ca2b6560ad0" providerId="ADAL" clId="{A5710CD2-0003-4A12-8C0C-EB1BD139C3A3}" dt="2022-01-19T15:16:20.913" v="6390"/>
        <pc:sldMkLst>
          <pc:docMk/>
          <pc:sldMk cId="1166122978" sldId="714"/>
        </pc:sldMkLst>
        <pc:spChg chg="mod">
          <ac:chgData name="Alfred Asterjadhi" userId="39de57b9-85c0-4fd1-aaac-8ca2b6560ad0" providerId="ADAL" clId="{A5710CD2-0003-4A12-8C0C-EB1BD139C3A3}" dt="2022-01-11T17:56:31.164" v="5938" actId="20577"/>
          <ac:spMkLst>
            <pc:docMk/>
            <pc:sldMk cId="1166122978" sldId="714"/>
            <ac:spMk id="2" creationId="{12372A2F-8025-42D4-B5ED-6E7667DF00C8}"/>
          </ac:spMkLst>
        </pc:spChg>
        <pc:spChg chg="mod">
          <ac:chgData name="Alfred Asterjadhi" userId="39de57b9-85c0-4fd1-aaac-8ca2b6560ad0" providerId="ADAL" clId="{A5710CD2-0003-4A12-8C0C-EB1BD139C3A3}" dt="2022-01-18T19:23:47.535" v="6199"/>
          <ac:spMkLst>
            <pc:docMk/>
            <pc:sldMk cId="1166122978" sldId="714"/>
            <ac:spMk id="6" creationId="{B63EF7E7-1362-4206-B209-115D49A6AA5A}"/>
          </ac:spMkLst>
        </pc:spChg>
        <pc:spChg chg="mod">
          <ac:chgData name="Alfred Asterjadhi" userId="39de57b9-85c0-4fd1-aaac-8ca2b6560ad0" providerId="ADAL" clId="{A5710CD2-0003-4A12-8C0C-EB1BD139C3A3}" dt="2022-01-19T15:16:20.913" v="6390"/>
          <ac:spMkLst>
            <pc:docMk/>
            <pc:sldMk cId="1166122978" sldId="714"/>
            <ac:spMk id="10" creationId="{99A414B4-2CCE-47B7-A036-CF3630BA2538}"/>
          </ac:spMkLst>
        </pc:spChg>
      </pc:sldChg>
      <pc:sldChg chg="modSp add mod">
        <pc:chgData name="Alfred Asterjadhi" userId="39de57b9-85c0-4fd1-aaac-8ca2b6560ad0" providerId="ADAL" clId="{A5710CD2-0003-4A12-8C0C-EB1BD139C3A3}" dt="2022-01-19T15:13:22.318" v="6322"/>
        <pc:sldMkLst>
          <pc:docMk/>
          <pc:sldMk cId="2163215924" sldId="715"/>
        </pc:sldMkLst>
        <pc:spChg chg="mod">
          <ac:chgData name="Alfred Asterjadhi" userId="39de57b9-85c0-4fd1-aaac-8ca2b6560ad0" providerId="ADAL" clId="{A5710CD2-0003-4A12-8C0C-EB1BD139C3A3}" dt="2021-12-15T16:39:53.102" v="5414" actId="20577"/>
          <ac:spMkLst>
            <pc:docMk/>
            <pc:sldMk cId="2163215924" sldId="715"/>
            <ac:spMk id="2" creationId="{12372A2F-8025-42D4-B5ED-6E7667DF00C8}"/>
          </ac:spMkLst>
        </pc:spChg>
        <pc:spChg chg="mod">
          <ac:chgData name="Alfred Asterjadhi" userId="39de57b9-85c0-4fd1-aaac-8ca2b6560ad0" providerId="ADAL" clId="{A5710CD2-0003-4A12-8C0C-EB1BD139C3A3}" dt="2022-01-18T19:23:43.550" v="6197"/>
          <ac:spMkLst>
            <pc:docMk/>
            <pc:sldMk cId="2163215924" sldId="715"/>
            <ac:spMk id="6" creationId="{B63EF7E7-1362-4206-B209-115D49A6AA5A}"/>
          </ac:spMkLst>
        </pc:spChg>
        <pc:spChg chg="mod">
          <ac:chgData name="Alfred Asterjadhi" userId="39de57b9-85c0-4fd1-aaac-8ca2b6560ad0" providerId="ADAL" clId="{A5710CD2-0003-4A12-8C0C-EB1BD139C3A3}" dt="2022-01-19T15:13:22.318" v="6322"/>
          <ac:spMkLst>
            <pc:docMk/>
            <pc:sldMk cId="2163215924" sldId="715"/>
            <ac:spMk id="10" creationId="{99A414B4-2CCE-47B7-A036-CF3630BA2538}"/>
          </ac:spMkLst>
        </pc:spChg>
      </pc:sldChg>
      <pc:sldChg chg="modSp add mod">
        <pc:chgData name="Alfred Asterjadhi" userId="39de57b9-85c0-4fd1-aaac-8ca2b6560ad0" providerId="ADAL" clId="{A5710CD2-0003-4A12-8C0C-EB1BD139C3A3}" dt="2022-01-19T15:25:34.991" v="6533" actId="6549"/>
        <pc:sldMkLst>
          <pc:docMk/>
          <pc:sldMk cId="3146867825" sldId="716"/>
        </pc:sldMkLst>
        <pc:spChg chg="mod">
          <ac:chgData name="Alfred Asterjadhi" userId="39de57b9-85c0-4fd1-aaac-8ca2b6560ad0" providerId="ADAL" clId="{A5710CD2-0003-4A12-8C0C-EB1BD139C3A3}" dt="2022-01-11T17:56:43.001" v="5945" actId="20577"/>
          <ac:spMkLst>
            <pc:docMk/>
            <pc:sldMk cId="3146867825" sldId="716"/>
            <ac:spMk id="2" creationId="{12372A2F-8025-42D4-B5ED-6E7667DF00C8}"/>
          </ac:spMkLst>
        </pc:spChg>
        <pc:spChg chg="mod">
          <ac:chgData name="Alfred Asterjadhi" userId="39de57b9-85c0-4fd1-aaac-8ca2b6560ad0" providerId="ADAL" clId="{A5710CD2-0003-4A12-8C0C-EB1BD139C3A3}" dt="2022-01-18T19:23:55.894" v="6203"/>
          <ac:spMkLst>
            <pc:docMk/>
            <pc:sldMk cId="3146867825" sldId="716"/>
            <ac:spMk id="6" creationId="{B63EF7E7-1362-4206-B209-115D49A6AA5A}"/>
          </ac:spMkLst>
        </pc:spChg>
        <pc:spChg chg="mod">
          <ac:chgData name="Alfred Asterjadhi" userId="39de57b9-85c0-4fd1-aaac-8ca2b6560ad0" providerId="ADAL" clId="{A5710CD2-0003-4A12-8C0C-EB1BD139C3A3}" dt="2022-01-19T15:25:34.991" v="6533" actId="6549"/>
          <ac:spMkLst>
            <pc:docMk/>
            <pc:sldMk cId="3146867825" sldId="716"/>
            <ac:spMk id="10" creationId="{99A414B4-2CCE-47B7-A036-CF3630BA2538}"/>
          </ac:spMkLst>
        </pc:spChg>
      </pc:sldChg>
      <pc:sldChg chg="modSp new mod">
        <pc:chgData name="Alfred Asterjadhi" userId="39de57b9-85c0-4fd1-aaac-8ca2b6560ad0" providerId="ADAL" clId="{A5710CD2-0003-4A12-8C0C-EB1BD139C3A3}" dt="2021-12-19T19:24:56.073" v="5496" actId="20577"/>
        <pc:sldMkLst>
          <pc:docMk/>
          <pc:sldMk cId="1995964498" sldId="717"/>
        </pc:sldMkLst>
        <pc:spChg chg="mod">
          <ac:chgData name="Alfred Asterjadhi" userId="39de57b9-85c0-4fd1-aaac-8ca2b6560ad0" providerId="ADAL" clId="{A5710CD2-0003-4A12-8C0C-EB1BD139C3A3}" dt="2021-12-15T15:24:50.821" v="5157" actId="20577"/>
          <ac:spMkLst>
            <pc:docMk/>
            <pc:sldMk cId="1995964498" sldId="717"/>
            <ac:spMk id="2" creationId="{08B0BC3F-8648-4F82-89A0-9275501F0112}"/>
          </ac:spMkLst>
        </pc:spChg>
        <pc:spChg chg="mod">
          <ac:chgData name="Alfred Asterjadhi" userId="39de57b9-85c0-4fd1-aaac-8ca2b6560ad0" providerId="ADAL" clId="{A5710CD2-0003-4A12-8C0C-EB1BD139C3A3}" dt="2021-12-19T19:24:56.073" v="5496" actId="20577"/>
          <ac:spMkLst>
            <pc:docMk/>
            <pc:sldMk cId="1995964498" sldId="717"/>
            <ac:spMk id="3" creationId="{1CB637E8-CBB7-43CD-990A-C76FDDC1AE15}"/>
          </ac:spMkLst>
        </pc:spChg>
      </pc:sldChg>
      <pc:sldChg chg="modSp add mod">
        <pc:chgData name="Alfred Asterjadhi" userId="39de57b9-85c0-4fd1-aaac-8ca2b6560ad0" providerId="ADAL" clId="{A5710CD2-0003-4A12-8C0C-EB1BD139C3A3}" dt="2022-01-19T15:18:04.267" v="6428" actId="6549"/>
        <pc:sldMkLst>
          <pc:docMk/>
          <pc:sldMk cId="2699153423" sldId="718"/>
        </pc:sldMkLst>
        <pc:spChg chg="mod">
          <ac:chgData name="Alfred Asterjadhi" userId="39de57b9-85c0-4fd1-aaac-8ca2b6560ad0" providerId="ADAL" clId="{A5710CD2-0003-4A12-8C0C-EB1BD139C3A3}" dt="2022-01-11T17:56:33.761" v="5939" actId="20577"/>
          <ac:spMkLst>
            <pc:docMk/>
            <pc:sldMk cId="2699153423" sldId="718"/>
            <ac:spMk id="2" creationId="{12372A2F-8025-42D4-B5ED-6E7667DF00C8}"/>
          </ac:spMkLst>
        </pc:spChg>
        <pc:spChg chg="mod">
          <ac:chgData name="Alfred Asterjadhi" userId="39de57b9-85c0-4fd1-aaac-8ca2b6560ad0" providerId="ADAL" clId="{A5710CD2-0003-4A12-8C0C-EB1BD139C3A3}" dt="2022-01-18T19:23:50.223" v="6200"/>
          <ac:spMkLst>
            <pc:docMk/>
            <pc:sldMk cId="2699153423" sldId="718"/>
            <ac:spMk id="6" creationId="{B63EF7E7-1362-4206-B209-115D49A6AA5A}"/>
          </ac:spMkLst>
        </pc:spChg>
        <pc:spChg chg="mod">
          <ac:chgData name="Alfred Asterjadhi" userId="39de57b9-85c0-4fd1-aaac-8ca2b6560ad0" providerId="ADAL" clId="{A5710CD2-0003-4A12-8C0C-EB1BD139C3A3}" dt="2022-01-19T15:18:04.267" v="6428" actId="6549"/>
          <ac:spMkLst>
            <pc:docMk/>
            <pc:sldMk cId="2699153423" sldId="718"/>
            <ac:spMk id="10" creationId="{99A414B4-2CCE-47B7-A036-CF3630BA2538}"/>
          </ac:spMkLst>
        </pc:spChg>
      </pc:sldChg>
      <pc:sldChg chg="modSp add mod">
        <pc:chgData name="Alfred Asterjadhi" userId="39de57b9-85c0-4fd1-aaac-8ca2b6560ad0" providerId="ADAL" clId="{A5710CD2-0003-4A12-8C0C-EB1BD139C3A3}" dt="2022-01-19T15:24:11.867" v="6499"/>
        <pc:sldMkLst>
          <pc:docMk/>
          <pc:sldMk cId="1802438143" sldId="719"/>
        </pc:sldMkLst>
        <pc:spChg chg="mod">
          <ac:chgData name="Alfred Asterjadhi" userId="39de57b9-85c0-4fd1-aaac-8ca2b6560ad0" providerId="ADAL" clId="{A5710CD2-0003-4A12-8C0C-EB1BD139C3A3}" dt="2022-01-11T17:56:39.745" v="5943" actId="20577"/>
          <ac:spMkLst>
            <pc:docMk/>
            <pc:sldMk cId="1802438143" sldId="719"/>
            <ac:spMk id="2" creationId="{12372A2F-8025-42D4-B5ED-6E7667DF00C8}"/>
          </ac:spMkLst>
        </pc:spChg>
        <pc:spChg chg="mod">
          <ac:chgData name="Alfred Asterjadhi" userId="39de57b9-85c0-4fd1-aaac-8ca2b6560ad0" providerId="ADAL" clId="{A5710CD2-0003-4A12-8C0C-EB1BD139C3A3}" dt="2022-01-18T19:23:53.967" v="6202"/>
          <ac:spMkLst>
            <pc:docMk/>
            <pc:sldMk cId="1802438143" sldId="719"/>
            <ac:spMk id="6" creationId="{B63EF7E7-1362-4206-B209-115D49A6AA5A}"/>
          </ac:spMkLst>
        </pc:spChg>
        <pc:spChg chg="mod">
          <ac:chgData name="Alfred Asterjadhi" userId="39de57b9-85c0-4fd1-aaac-8ca2b6560ad0" providerId="ADAL" clId="{A5710CD2-0003-4A12-8C0C-EB1BD139C3A3}" dt="2022-01-19T15:24:11.867" v="6499"/>
          <ac:spMkLst>
            <pc:docMk/>
            <pc:sldMk cId="1802438143" sldId="719"/>
            <ac:spMk id="10" creationId="{99A414B4-2CCE-47B7-A036-CF3630BA2538}"/>
          </ac:spMkLst>
        </pc:spChg>
      </pc:sldChg>
      <pc:sldChg chg="modSp add mod">
        <pc:chgData name="Alfred Asterjadhi" userId="39de57b9-85c0-4fd1-aaac-8ca2b6560ad0" providerId="ADAL" clId="{A5710CD2-0003-4A12-8C0C-EB1BD139C3A3}" dt="2022-01-19T15:22:46.461" v="6473"/>
        <pc:sldMkLst>
          <pc:docMk/>
          <pc:sldMk cId="2775267673" sldId="720"/>
        </pc:sldMkLst>
        <pc:spChg chg="mod">
          <ac:chgData name="Alfred Asterjadhi" userId="39de57b9-85c0-4fd1-aaac-8ca2b6560ad0" providerId="ADAL" clId="{A5710CD2-0003-4A12-8C0C-EB1BD139C3A3}" dt="2022-01-11T17:56:36.439" v="5941" actId="20577"/>
          <ac:spMkLst>
            <pc:docMk/>
            <pc:sldMk cId="2775267673" sldId="720"/>
            <ac:spMk id="2" creationId="{12372A2F-8025-42D4-B5ED-6E7667DF00C8}"/>
          </ac:spMkLst>
        </pc:spChg>
        <pc:spChg chg="mod">
          <ac:chgData name="Alfred Asterjadhi" userId="39de57b9-85c0-4fd1-aaac-8ca2b6560ad0" providerId="ADAL" clId="{A5710CD2-0003-4A12-8C0C-EB1BD139C3A3}" dt="2022-01-18T19:23:52.142" v="6201"/>
          <ac:spMkLst>
            <pc:docMk/>
            <pc:sldMk cId="2775267673" sldId="720"/>
            <ac:spMk id="6" creationId="{B63EF7E7-1362-4206-B209-115D49A6AA5A}"/>
          </ac:spMkLst>
        </pc:spChg>
        <pc:spChg chg="mod">
          <ac:chgData name="Alfred Asterjadhi" userId="39de57b9-85c0-4fd1-aaac-8ca2b6560ad0" providerId="ADAL" clId="{A5710CD2-0003-4A12-8C0C-EB1BD139C3A3}" dt="2022-01-19T15:22:46.461" v="6473"/>
          <ac:spMkLst>
            <pc:docMk/>
            <pc:sldMk cId="2775267673" sldId="720"/>
            <ac:spMk id="10" creationId="{99A414B4-2CCE-47B7-A036-CF3630BA2538}"/>
          </ac:spMkLst>
        </pc:spChg>
      </pc:sldChg>
      <pc:sldChg chg="modSp add mod">
        <pc:chgData name="Alfred Asterjadhi" userId="39de57b9-85c0-4fd1-aaac-8ca2b6560ad0" providerId="ADAL" clId="{A5710CD2-0003-4A12-8C0C-EB1BD139C3A3}" dt="2022-01-19T15:14:42.372" v="6361"/>
        <pc:sldMkLst>
          <pc:docMk/>
          <pc:sldMk cId="1653960511" sldId="721"/>
        </pc:sldMkLst>
        <pc:spChg chg="mod">
          <ac:chgData name="Alfred Asterjadhi" userId="39de57b9-85c0-4fd1-aaac-8ca2b6560ad0" providerId="ADAL" clId="{A5710CD2-0003-4A12-8C0C-EB1BD139C3A3}" dt="2022-01-11T17:52:23.599" v="5807" actId="20577"/>
          <ac:spMkLst>
            <pc:docMk/>
            <pc:sldMk cId="1653960511" sldId="721"/>
            <ac:spMk id="2" creationId="{12372A2F-8025-42D4-B5ED-6E7667DF00C8}"/>
          </ac:spMkLst>
        </pc:spChg>
        <pc:spChg chg="mod">
          <ac:chgData name="Alfred Asterjadhi" userId="39de57b9-85c0-4fd1-aaac-8ca2b6560ad0" providerId="ADAL" clId="{A5710CD2-0003-4A12-8C0C-EB1BD139C3A3}" dt="2022-01-18T19:23:45.516" v="6198"/>
          <ac:spMkLst>
            <pc:docMk/>
            <pc:sldMk cId="1653960511" sldId="721"/>
            <ac:spMk id="6" creationId="{B63EF7E7-1362-4206-B209-115D49A6AA5A}"/>
          </ac:spMkLst>
        </pc:spChg>
        <pc:spChg chg="mod">
          <ac:chgData name="Alfred Asterjadhi" userId="39de57b9-85c0-4fd1-aaac-8ca2b6560ad0" providerId="ADAL" clId="{A5710CD2-0003-4A12-8C0C-EB1BD139C3A3}" dt="2022-01-19T15:14:42.372" v="6361"/>
          <ac:spMkLst>
            <pc:docMk/>
            <pc:sldMk cId="1653960511" sldId="721"/>
            <ac:spMk id="10" creationId="{99A414B4-2CCE-47B7-A036-CF3630BA2538}"/>
          </ac:spMkLst>
        </pc:spChg>
      </pc:sldChg>
      <pc:sldChg chg="modSp add mod">
        <pc:chgData name="Alfred Asterjadhi" userId="39de57b9-85c0-4fd1-aaac-8ca2b6560ad0" providerId="ADAL" clId="{A5710CD2-0003-4A12-8C0C-EB1BD139C3A3}" dt="2022-01-19T15:07:43.819" v="6244"/>
        <pc:sldMkLst>
          <pc:docMk/>
          <pc:sldMk cId="3335770246" sldId="722"/>
        </pc:sldMkLst>
        <pc:spChg chg="mod">
          <ac:chgData name="Alfred Asterjadhi" userId="39de57b9-85c0-4fd1-aaac-8ca2b6560ad0" providerId="ADAL" clId="{A5710CD2-0003-4A12-8C0C-EB1BD139C3A3}" dt="2022-01-17T16:29:05.030" v="6003" actId="20577"/>
          <ac:spMkLst>
            <pc:docMk/>
            <pc:sldMk cId="3335770246" sldId="722"/>
            <ac:spMk id="4" creationId="{7335E98F-CD54-45CC-B242-37886F48A525}"/>
          </ac:spMkLst>
        </pc:spChg>
        <pc:spChg chg="mod">
          <ac:chgData name="Alfred Asterjadhi" userId="39de57b9-85c0-4fd1-aaac-8ca2b6560ad0" providerId="ADAL" clId="{A5710CD2-0003-4A12-8C0C-EB1BD139C3A3}" dt="2022-01-19T15:07:43.819" v="6244"/>
          <ac:spMkLst>
            <pc:docMk/>
            <pc:sldMk cId="3335770246" sldId="722"/>
            <ac:spMk id="8" creationId="{30ECE423-DD38-4A25-AD6E-26DF5AC61863}"/>
          </ac:spMkLst>
        </pc:spChg>
      </pc:sldChg>
      <pc:sldChg chg="modSp add mod">
        <pc:chgData name="Alfred Asterjadhi" userId="39de57b9-85c0-4fd1-aaac-8ca2b6560ad0" providerId="ADAL" clId="{A5710CD2-0003-4A12-8C0C-EB1BD139C3A3}" dt="2022-01-19T15:27:00.325" v="6564" actId="6549"/>
        <pc:sldMkLst>
          <pc:docMk/>
          <pc:sldMk cId="3148458183" sldId="723"/>
        </pc:sldMkLst>
        <pc:spChg chg="mod">
          <ac:chgData name="Alfred Asterjadhi" userId="39de57b9-85c0-4fd1-aaac-8ca2b6560ad0" providerId="ADAL" clId="{A5710CD2-0003-4A12-8C0C-EB1BD139C3A3}" dt="2022-01-18T19:24:11.385" v="6205" actId="20577"/>
          <ac:spMkLst>
            <pc:docMk/>
            <pc:sldMk cId="3148458183" sldId="723"/>
            <ac:spMk id="2" creationId="{12372A2F-8025-42D4-B5ED-6E7667DF00C8}"/>
          </ac:spMkLst>
        </pc:spChg>
        <pc:spChg chg="mod">
          <ac:chgData name="Alfred Asterjadhi" userId="39de57b9-85c0-4fd1-aaac-8ca2b6560ad0" providerId="ADAL" clId="{A5710CD2-0003-4A12-8C0C-EB1BD139C3A3}" dt="2022-01-18T19:23:57.768" v="6204"/>
          <ac:spMkLst>
            <pc:docMk/>
            <pc:sldMk cId="3148458183" sldId="723"/>
            <ac:spMk id="6" creationId="{B63EF7E7-1362-4206-B209-115D49A6AA5A}"/>
          </ac:spMkLst>
        </pc:spChg>
        <pc:spChg chg="mod">
          <ac:chgData name="Alfred Asterjadhi" userId="39de57b9-85c0-4fd1-aaac-8ca2b6560ad0" providerId="ADAL" clId="{A5710CD2-0003-4A12-8C0C-EB1BD139C3A3}" dt="2022-01-19T15:27:00.325" v="6564" actId="6549"/>
          <ac:spMkLst>
            <pc:docMk/>
            <pc:sldMk cId="3148458183" sldId="723"/>
            <ac:spMk id="10" creationId="{99A414B4-2CCE-47B7-A036-CF3630BA2538}"/>
          </ac:spMkLst>
        </pc:spChg>
      </pc:sldChg>
      <pc:sldChg chg="modSp add mod">
        <pc:chgData name="Alfred Asterjadhi" userId="39de57b9-85c0-4fd1-aaac-8ca2b6560ad0" providerId="ADAL" clId="{A5710CD2-0003-4A12-8C0C-EB1BD139C3A3}" dt="2022-01-20T00:48:13.915" v="6569" actId="20577"/>
        <pc:sldMkLst>
          <pc:docMk/>
          <pc:sldMk cId="1847838087" sldId="724"/>
        </pc:sldMkLst>
        <pc:spChg chg="mod">
          <ac:chgData name="Alfred Asterjadhi" userId="39de57b9-85c0-4fd1-aaac-8ca2b6560ad0" providerId="ADAL" clId="{A5710CD2-0003-4A12-8C0C-EB1BD139C3A3}" dt="2022-01-20T00:48:13.915" v="6569" actId="20577"/>
          <ac:spMkLst>
            <pc:docMk/>
            <pc:sldMk cId="1847838087" sldId="724"/>
            <ac:spMk id="7" creationId="{3126AA10-DC1C-4E34-80DA-B427588F2BD9}"/>
          </ac:spMkLst>
        </pc:spChg>
      </pc:sldChg>
      <pc:sldChg chg="modSp add mod">
        <pc:chgData name="Alfred Asterjadhi" userId="39de57b9-85c0-4fd1-aaac-8ca2b6560ad0" providerId="ADAL" clId="{A5710CD2-0003-4A12-8C0C-EB1BD139C3A3}" dt="2022-01-24T15:24:27.342" v="7316"/>
        <pc:sldMkLst>
          <pc:docMk/>
          <pc:sldMk cId="3467795088" sldId="725"/>
        </pc:sldMkLst>
        <pc:spChg chg="mod">
          <ac:chgData name="Alfred Asterjadhi" userId="39de57b9-85c0-4fd1-aaac-8ca2b6560ad0" providerId="ADAL" clId="{A5710CD2-0003-4A12-8C0C-EB1BD139C3A3}" dt="2022-01-20T00:48:23.475" v="6571" actId="20577"/>
          <ac:spMkLst>
            <pc:docMk/>
            <pc:sldMk cId="3467795088" sldId="725"/>
            <ac:spMk id="2" creationId="{12372A2F-8025-42D4-B5ED-6E7667DF00C8}"/>
          </ac:spMkLst>
        </pc:spChg>
        <pc:spChg chg="mod">
          <ac:chgData name="Alfred Asterjadhi" userId="39de57b9-85c0-4fd1-aaac-8ca2b6560ad0" providerId="ADAL" clId="{A5710CD2-0003-4A12-8C0C-EB1BD139C3A3}" dt="2022-01-24T15:24:27.342" v="7316"/>
          <ac:spMkLst>
            <pc:docMk/>
            <pc:sldMk cId="3467795088" sldId="725"/>
            <ac:spMk id="10" creationId="{99A414B4-2CCE-47B7-A036-CF3630BA2538}"/>
          </ac:spMkLst>
        </pc:spChg>
      </pc:sldChg>
      <pc:sldChg chg="modSp add mod">
        <pc:chgData name="Alfred Asterjadhi" userId="39de57b9-85c0-4fd1-aaac-8ca2b6560ad0" providerId="ADAL" clId="{A5710CD2-0003-4A12-8C0C-EB1BD139C3A3}" dt="2022-01-24T15:27:46.566" v="7384"/>
        <pc:sldMkLst>
          <pc:docMk/>
          <pc:sldMk cId="2762873962" sldId="726"/>
        </pc:sldMkLst>
        <pc:spChg chg="mod">
          <ac:chgData name="Alfred Asterjadhi" userId="39de57b9-85c0-4fd1-aaac-8ca2b6560ad0" providerId="ADAL" clId="{A5710CD2-0003-4A12-8C0C-EB1BD139C3A3}" dt="2022-01-20T16:26:21.525" v="6748" actId="20577"/>
          <ac:spMkLst>
            <pc:docMk/>
            <pc:sldMk cId="2762873962" sldId="726"/>
            <ac:spMk id="2" creationId="{12372A2F-8025-42D4-B5ED-6E7667DF00C8}"/>
          </ac:spMkLst>
        </pc:spChg>
        <pc:spChg chg="mod">
          <ac:chgData name="Alfred Asterjadhi" userId="39de57b9-85c0-4fd1-aaac-8ca2b6560ad0" providerId="ADAL" clId="{A5710CD2-0003-4A12-8C0C-EB1BD139C3A3}" dt="2022-01-24T15:27:46.566" v="7384"/>
          <ac:spMkLst>
            <pc:docMk/>
            <pc:sldMk cId="2762873962" sldId="726"/>
            <ac:spMk id="10" creationId="{99A414B4-2CCE-47B7-A036-CF3630BA2538}"/>
          </ac:spMkLst>
        </pc:spChg>
      </pc:sldChg>
      <pc:sldChg chg="modSp add mod">
        <pc:chgData name="Alfred Asterjadhi" userId="39de57b9-85c0-4fd1-aaac-8ca2b6560ad0" providerId="ADAL" clId="{A5710CD2-0003-4A12-8C0C-EB1BD139C3A3}" dt="2022-01-24T15:26:24.662" v="7353"/>
        <pc:sldMkLst>
          <pc:docMk/>
          <pc:sldMk cId="576037824" sldId="727"/>
        </pc:sldMkLst>
        <pc:spChg chg="mod">
          <ac:chgData name="Alfred Asterjadhi" userId="39de57b9-85c0-4fd1-aaac-8ca2b6560ad0" providerId="ADAL" clId="{A5710CD2-0003-4A12-8C0C-EB1BD139C3A3}" dt="2022-01-20T16:25:55.010" v="6738" actId="20577"/>
          <ac:spMkLst>
            <pc:docMk/>
            <pc:sldMk cId="576037824" sldId="727"/>
            <ac:spMk id="2" creationId="{12372A2F-8025-42D4-B5ED-6E7667DF00C8}"/>
          </ac:spMkLst>
        </pc:spChg>
        <pc:spChg chg="mod">
          <ac:chgData name="Alfred Asterjadhi" userId="39de57b9-85c0-4fd1-aaac-8ca2b6560ad0" providerId="ADAL" clId="{A5710CD2-0003-4A12-8C0C-EB1BD139C3A3}" dt="2022-01-24T15:26:24.662" v="7353"/>
          <ac:spMkLst>
            <pc:docMk/>
            <pc:sldMk cId="576037824" sldId="727"/>
            <ac:spMk id="10" creationId="{99A414B4-2CCE-47B7-A036-CF3630BA2538}"/>
          </ac:spMkLst>
        </pc:spChg>
      </pc:sldChg>
      <pc:sldChg chg="modSp add mod">
        <pc:chgData name="Alfred Asterjadhi" userId="39de57b9-85c0-4fd1-aaac-8ca2b6560ad0" providerId="ADAL" clId="{A5710CD2-0003-4A12-8C0C-EB1BD139C3A3}" dt="2022-01-24T15:29:15.215" v="7427"/>
        <pc:sldMkLst>
          <pc:docMk/>
          <pc:sldMk cId="3008116538" sldId="728"/>
        </pc:sldMkLst>
        <pc:spChg chg="mod">
          <ac:chgData name="Alfred Asterjadhi" userId="39de57b9-85c0-4fd1-aaac-8ca2b6560ad0" providerId="ADAL" clId="{A5710CD2-0003-4A12-8C0C-EB1BD139C3A3}" dt="2022-01-20T16:54:17.583" v="6982" actId="20577"/>
          <ac:spMkLst>
            <pc:docMk/>
            <pc:sldMk cId="3008116538" sldId="728"/>
            <ac:spMk id="2" creationId="{12372A2F-8025-42D4-B5ED-6E7667DF00C8}"/>
          </ac:spMkLst>
        </pc:spChg>
        <pc:spChg chg="mod">
          <ac:chgData name="Alfred Asterjadhi" userId="39de57b9-85c0-4fd1-aaac-8ca2b6560ad0" providerId="ADAL" clId="{A5710CD2-0003-4A12-8C0C-EB1BD139C3A3}" dt="2022-01-24T15:29:15.215" v="7427"/>
          <ac:spMkLst>
            <pc:docMk/>
            <pc:sldMk cId="3008116538" sldId="728"/>
            <ac:spMk id="10" creationId="{99A414B4-2CCE-47B7-A036-CF3630BA2538}"/>
          </ac:spMkLst>
        </pc:spChg>
      </pc:sldChg>
      <pc:sldChg chg="modSp add mod">
        <pc:chgData name="Alfred Asterjadhi" userId="39de57b9-85c0-4fd1-aaac-8ca2b6560ad0" providerId="ADAL" clId="{A5710CD2-0003-4A12-8C0C-EB1BD139C3A3}" dt="2022-01-24T15:30:29.683" v="7464"/>
        <pc:sldMkLst>
          <pc:docMk/>
          <pc:sldMk cId="3870478054" sldId="729"/>
        </pc:sldMkLst>
        <pc:spChg chg="mod">
          <ac:chgData name="Alfred Asterjadhi" userId="39de57b9-85c0-4fd1-aaac-8ca2b6560ad0" providerId="ADAL" clId="{A5710CD2-0003-4A12-8C0C-EB1BD139C3A3}" dt="2022-01-20T16:57:40.071" v="6987" actId="20577"/>
          <ac:spMkLst>
            <pc:docMk/>
            <pc:sldMk cId="3870478054" sldId="729"/>
            <ac:spMk id="2" creationId="{12372A2F-8025-42D4-B5ED-6E7667DF00C8}"/>
          </ac:spMkLst>
        </pc:spChg>
        <pc:spChg chg="mod">
          <ac:chgData name="Alfred Asterjadhi" userId="39de57b9-85c0-4fd1-aaac-8ca2b6560ad0" providerId="ADAL" clId="{A5710CD2-0003-4A12-8C0C-EB1BD139C3A3}" dt="2022-01-24T15:30:29.683" v="7464"/>
          <ac:spMkLst>
            <pc:docMk/>
            <pc:sldMk cId="3870478054" sldId="729"/>
            <ac:spMk id="10" creationId="{99A414B4-2CCE-47B7-A036-CF3630BA2538}"/>
          </ac:spMkLst>
        </pc:spChg>
      </pc:sldChg>
      <pc:sldChg chg="modSp add mod">
        <pc:chgData name="Alfred Asterjadhi" userId="39de57b9-85c0-4fd1-aaac-8ca2b6560ad0" providerId="ADAL" clId="{A5710CD2-0003-4A12-8C0C-EB1BD139C3A3}" dt="2022-01-24T15:32:58.282" v="7502" actId="6549"/>
        <pc:sldMkLst>
          <pc:docMk/>
          <pc:sldMk cId="285092131" sldId="730"/>
        </pc:sldMkLst>
        <pc:spChg chg="mod">
          <ac:chgData name="Alfred Asterjadhi" userId="39de57b9-85c0-4fd1-aaac-8ca2b6560ad0" providerId="ADAL" clId="{A5710CD2-0003-4A12-8C0C-EB1BD139C3A3}" dt="2022-01-23T21:52:21.311" v="7031" actId="20577"/>
          <ac:spMkLst>
            <pc:docMk/>
            <pc:sldMk cId="285092131" sldId="730"/>
            <ac:spMk id="2" creationId="{12372A2F-8025-42D4-B5ED-6E7667DF00C8}"/>
          </ac:spMkLst>
        </pc:spChg>
        <pc:spChg chg="mod">
          <ac:chgData name="Alfred Asterjadhi" userId="39de57b9-85c0-4fd1-aaac-8ca2b6560ad0" providerId="ADAL" clId="{A5710CD2-0003-4A12-8C0C-EB1BD139C3A3}" dt="2022-01-24T15:32:58.282" v="7502" actId="6549"/>
          <ac:spMkLst>
            <pc:docMk/>
            <pc:sldMk cId="285092131" sldId="730"/>
            <ac:spMk id="10" creationId="{99A414B4-2CCE-47B7-A036-CF3630BA2538}"/>
          </ac:spMkLst>
        </pc:spChg>
      </pc:sldChg>
      <pc:sldChg chg="add del">
        <pc:chgData name="Alfred Asterjadhi" userId="39de57b9-85c0-4fd1-aaac-8ca2b6560ad0" providerId="ADAL" clId="{A5710CD2-0003-4A12-8C0C-EB1BD139C3A3}" dt="2022-01-23T21:52:04.696" v="7022" actId="2696"/>
        <pc:sldMkLst>
          <pc:docMk/>
          <pc:sldMk cId="609817355" sldId="730"/>
        </pc:sldMkLst>
      </pc:sldChg>
      <pc:sldChg chg="add del">
        <pc:chgData name="Alfred Asterjadhi" userId="39de57b9-85c0-4fd1-aaac-8ca2b6560ad0" providerId="ADAL" clId="{A5710CD2-0003-4A12-8C0C-EB1BD139C3A3}" dt="2022-01-23T21:52:12.556" v="7024" actId="2696"/>
        <pc:sldMkLst>
          <pc:docMk/>
          <pc:sldMk cId="3487220215" sldId="730"/>
        </pc:sldMkLst>
      </pc:sldChg>
      <pc:sldChg chg="modSp add mod">
        <pc:chgData name="Alfred Asterjadhi" userId="39de57b9-85c0-4fd1-aaac-8ca2b6560ad0" providerId="ADAL" clId="{A5710CD2-0003-4A12-8C0C-EB1BD139C3A3}" dt="2022-01-24T15:34:19.452" v="7548"/>
        <pc:sldMkLst>
          <pc:docMk/>
          <pc:sldMk cId="924720401" sldId="731"/>
        </pc:sldMkLst>
        <pc:spChg chg="mod">
          <ac:chgData name="Alfred Asterjadhi" userId="39de57b9-85c0-4fd1-aaac-8ca2b6560ad0" providerId="ADAL" clId="{A5710CD2-0003-4A12-8C0C-EB1BD139C3A3}" dt="2022-01-23T21:59:38.828" v="7151" actId="20577"/>
          <ac:spMkLst>
            <pc:docMk/>
            <pc:sldMk cId="924720401" sldId="731"/>
            <ac:spMk id="2" creationId="{12372A2F-8025-42D4-B5ED-6E7667DF00C8}"/>
          </ac:spMkLst>
        </pc:spChg>
        <pc:spChg chg="mod">
          <ac:chgData name="Alfred Asterjadhi" userId="39de57b9-85c0-4fd1-aaac-8ca2b6560ad0" providerId="ADAL" clId="{A5710CD2-0003-4A12-8C0C-EB1BD139C3A3}" dt="2022-01-23T21:59:17.627" v="7136" actId="20577"/>
          <ac:spMkLst>
            <pc:docMk/>
            <pc:sldMk cId="924720401" sldId="731"/>
            <ac:spMk id="6" creationId="{B63EF7E7-1362-4206-B209-115D49A6AA5A}"/>
          </ac:spMkLst>
        </pc:spChg>
        <pc:spChg chg="mod">
          <ac:chgData name="Alfred Asterjadhi" userId="39de57b9-85c0-4fd1-aaac-8ca2b6560ad0" providerId="ADAL" clId="{A5710CD2-0003-4A12-8C0C-EB1BD139C3A3}" dt="2022-01-24T15:34:19.452" v="7548"/>
          <ac:spMkLst>
            <pc:docMk/>
            <pc:sldMk cId="924720401" sldId="731"/>
            <ac:spMk id="10" creationId="{99A414B4-2CCE-47B7-A036-CF3630BA2538}"/>
          </ac:spMkLst>
        </pc:spChg>
      </pc:sldChg>
      <pc:sldChg chg="modSp add mod">
        <pc:chgData name="Alfred Asterjadhi" userId="39de57b9-85c0-4fd1-aaac-8ca2b6560ad0" providerId="ADAL" clId="{A5710CD2-0003-4A12-8C0C-EB1BD139C3A3}" dt="2022-01-27T00:24:14.351" v="7560" actId="20577"/>
        <pc:sldMkLst>
          <pc:docMk/>
          <pc:sldMk cId="1936314469" sldId="732"/>
        </pc:sldMkLst>
        <pc:spChg chg="mod">
          <ac:chgData name="Alfred Asterjadhi" userId="39de57b9-85c0-4fd1-aaac-8ca2b6560ad0" providerId="ADAL" clId="{A5710CD2-0003-4A12-8C0C-EB1BD139C3A3}" dt="2022-01-27T00:24:14.351" v="7560" actId="20577"/>
          <ac:spMkLst>
            <pc:docMk/>
            <pc:sldMk cId="1936314469" sldId="732"/>
            <ac:spMk id="7" creationId="{3126AA10-DC1C-4E34-80DA-B427588F2BD9}"/>
          </ac:spMkLst>
        </pc:spChg>
      </pc:sldChg>
      <pc:sldChg chg="modSp add mod">
        <pc:chgData name="Alfred Asterjadhi" userId="39de57b9-85c0-4fd1-aaac-8ca2b6560ad0" providerId="ADAL" clId="{A5710CD2-0003-4A12-8C0C-EB1BD139C3A3}" dt="2022-01-27T17:58:05.937" v="7616" actId="20577"/>
        <pc:sldMkLst>
          <pc:docMk/>
          <pc:sldMk cId="3835701283" sldId="733"/>
        </pc:sldMkLst>
        <pc:spChg chg="mod">
          <ac:chgData name="Alfred Asterjadhi" userId="39de57b9-85c0-4fd1-aaac-8ca2b6560ad0" providerId="ADAL" clId="{A5710CD2-0003-4A12-8C0C-EB1BD139C3A3}" dt="2022-01-27T00:24:30.174" v="7570" actId="20577"/>
          <ac:spMkLst>
            <pc:docMk/>
            <pc:sldMk cId="3835701283" sldId="733"/>
            <ac:spMk id="2" creationId="{12372A2F-8025-42D4-B5ED-6E7667DF00C8}"/>
          </ac:spMkLst>
        </pc:spChg>
        <pc:spChg chg="mod">
          <ac:chgData name="Alfred Asterjadhi" userId="39de57b9-85c0-4fd1-aaac-8ca2b6560ad0" providerId="ADAL" clId="{A5710CD2-0003-4A12-8C0C-EB1BD139C3A3}" dt="2022-01-27T17:58:05.937" v="7616" actId="20577"/>
          <ac:spMkLst>
            <pc:docMk/>
            <pc:sldMk cId="3835701283" sldId="733"/>
            <ac:spMk id="10" creationId="{99A414B4-2CCE-47B7-A036-CF3630BA2538}"/>
          </ac:spMkLst>
        </pc:spChg>
      </pc:sldChg>
      <pc:sldChg chg="modSp add mod">
        <pc:chgData name="Alfred Asterjadhi" userId="39de57b9-85c0-4fd1-aaac-8ca2b6560ad0" providerId="ADAL" clId="{A5710CD2-0003-4A12-8C0C-EB1BD139C3A3}" dt="2022-01-27T18:08:10.087" v="7746" actId="20577"/>
        <pc:sldMkLst>
          <pc:docMk/>
          <pc:sldMk cId="2191866949" sldId="734"/>
        </pc:sldMkLst>
        <pc:spChg chg="mod">
          <ac:chgData name="Alfred Asterjadhi" userId="39de57b9-85c0-4fd1-aaac-8ca2b6560ad0" providerId="ADAL" clId="{A5710CD2-0003-4A12-8C0C-EB1BD139C3A3}" dt="2022-01-27T18:04:29.454" v="7622" actId="20577"/>
          <ac:spMkLst>
            <pc:docMk/>
            <pc:sldMk cId="2191866949" sldId="734"/>
            <ac:spMk id="2" creationId="{12372A2F-8025-42D4-B5ED-6E7667DF00C8}"/>
          </ac:spMkLst>
        </pc:spChg>
        <pc:spChg chg="mod">
          <ac:chgData name="Alfred Asterjadhi" userId="39de57b9-85c0-4fd1-aaac-8ca2b6560ad0" providerId="ADAL" clId="{A5710CD2-0003-4A12-8C0C-EB1BD139C3A3}" dt="2022-01-27T18:08:10.087" v="7746" actId="20577"/>
          <ac:spMkLst>
            <pc:docMk/>
            <pc:sldMk cId="2191866949" sldId="734"/>
            <ac:spMk id="10" creationId="{99A414B4-2CCE-47B7-A036-CF3630BA2538}"/>
          </ac:spMkLst>
        </pc:spChg>
      </pc:sldChg>
      <pc:sldChg chg="modSp add mod">
        <pc:chgData name="Alfred Asterjadhi" userId="39de57b9-85c0-4fd1-aaac-8ca2b6560ad0" providerId="ADAL" clId="{A5710CD2-0003-4A12-8C0C-EB1BD139C3A3}" dt="2022-01-27T18:08:31.896" v="7748" actId="20577"/>
        <pc:sldMkLst>
          <pc:docMk/>
          <pc:sldMk cId="2962568694" sldId="735"/>
        </pc:sldMkLst>
        <pc:spChg chg="mod">
          <ac:chgData name="Alfred Asterjadhi" userId="39de57b9-85c0-4fd1-aaac-8ca2b6560ad0" providerId="ADAL" clId="{A5710CD2-0003-4A12-8C0C-EB1BD139C3A3}" dt="2022-01-27T18:08:31.896" v="7748" actId="20577"/>
          <ac:spMkLst>
            <pc:docMk/>
            <pc:sldMk cId="2962568694" sldId="735"/>
            <ac:spMk id="2" creationId="{12372A2F-8025-42D4-B5ED-6E7667DF00C8}"/>
          </ac:spMkLst>
        </pc:spChg>
      </pc:sldChg>
      <pc:sldMasterChg chg="modSp mod">
        <pc:chgData name="Alfred Asterjadhi" userId="39de57b9-85c0-4fd1-aaac-8ca2b6560ad0" providerId="ADAL" clId="{A5710CD2-0003-4A12-8C0C-EB1BD139C3A3}" dt="2022-01-24T15:52:08.694" v="7550" actId="20577"/>
        <pc:sldMasterMkLst>
          <pc:docMk/>
          <pc:sldMasterMk cId="0" sldId="2147483648"/>
        </pc:sldMasterMkLst>
        <pc:spChg chg="mod">
          <ac:chgData name="Alfred Asterjadhi" userId="39de57b9-85c0-4fd1-aaac-8ca2b6560ad0" providerId="ADAL" clId="{A5710CD2-0003-4A12-8C0C-EB1BD139C3A3}" dt="2022-01-24T15:52:08.694" v="7550" actId="20577"/>
          <ac:spMkLst>
            <pc:docMk/>
            <pc:sldMasterMk cId="0" sldId="2147483648"/>
            <ac:spMk id="10" creationId="{00000000-0000-0000-0000-000000000000}"/>
          </ac:spMkLst>
        </pc:spChg>
      </pc:sldMasterChg>
    </pc:docChg>
  </pc:docChgLst>
  <pc:docChgLst>
    <pc:chgData name="Alfred Asterjadhi" userId="39de57b9-85c0-4fd1-aaac-8ca2b6560ad0" providerId="ADAL" clId="{A29F63A8-16D8-4248-A0C8-3FB7072AAEF6}"/>
    <pc:docChg chg="custSel modSld modMainMaster">
      <pc:chgData name="Alfred Asterjadhi" userId="39de57b9-85c0-4fd1-aaac-8ca2b6560ad0" providerId="ADAL" clId="{A29F63A8-16D8-4248-A0C8-3FB7072AAEF6}" dt="2021-09-15T14:24:27.708" v="441"/>
      <pc:docMkLst>
        <pc:docMk/>
      </pc:docMkLst>
      <pc:sldChg chg="modSp mod">
        <pc:chgData name="Alfred Asterjadhi" userId="39de57b9-85c0-4fd1-aaac-8ca2b6560ad0" providerId="ADAL" clId="{A29F63A8-16D8-4248-A0C8-3FB7072AAEF6}" dt="2021-09-15T14:08:04.883" v="96"/>
        <pc:sldMkLst>
          <pc:docMk/>
          <pc:sldMk cId="2983386957" sldId="649"/>
        </pc:sldMkLst>
        <pc:spChg chg="mod">
          <ac:chgData name="Alfred Asterjadhi" userId="39de57b9-85c0-4fd1-aaac-8ca2b6560ad0" providerId="ADAL" clId="{A29F63A8-16D8-4248-A0C8-3FB7072AAEF6}" dt="2021-09-15T14:08:04.883" v="96"/>
          <ac:spMkLst>
            <pc:docMk/>
            <pc:sldMk cId="2983386957" sldId="649"/>
            <ac:spMk id="10" creationId="{99A414B4-2CCE-47B7-A036-CF3630BA2538}"/>
          </ac:spMkLst>
        </pc:spChg>
      </pc:sldChg>
      <pc:sldChg chg="modSp mod">
        <pc:chgData name="Alfred Asterjadhi" userId="39de57b9-85c0-4fd1-aaac-8ca2b6560ad0" providerId="ADAL" clId="{A29F63A8-16D8-4248-A0C8-3FB7072AAEF6}" dt="2021-09-15T14:12:43.325" v="198" actId="6549"/>
        <pc:sldMkLst>
          <pc:docMk/>
          <pc:sldMk cId="2376158859" sldId="650"/>
        </pc:sldMkLst>
        <pc:spChg chg="mod">
          <ac:chgData name="Alfred Asterjadhi" userId="39de57b9-85c0-4fd1-aaac-8ca2b6560ad0" providerId="ADAL" clId="{A29F63A8-16D8-4248-A0C8-3FB7072AAEF6}" dt="2021-09-15T14:12:43.325" v="198" actId="6549"/>
          <ac:spMkLst>
            <pc:docMk/>
            <pc:sldMk cId="2376158859" sldId="650"/>
            <ac:spMk id="10" creationId="{99A414B4-2CCE-47B7-A036-CF3630BA2538}"/>
          </ac:spMkLst>
        </pc:spChg>
      </pc:sldChg>
      <pc:sldChg chg="modSp mod">
        <pc:chgData name="Alfred Asterjadhi" userId="39de57b9-85c0-4fd1-aaac-8ca2b6560ad0" providerId="ADAL" clId="{A29F63A8-16D8-4248-A0C8-3FB7072AAEF6}" dt="2021-09-15T14:20:11.011" v="346" actId="6549"/>
        <pc:sldMkLst>
          <pc:docMk/>
          <pc:sldMk cId="1918906618" sldId="651"/>
        </pc:sldMkLst>
        <pc:spChg chg="mod">
          <ac:chgData name="Alfred Asterjadhi" userId="39de57b9-85c0-4fd1-aaac-8ca2b6560ad0" providerId="ADAL" clId="{A29F63A8-16D8-4248-A0C8-3FB7072AAEF6}" dt="2021-09-15T14:20:11.011" v="346" actId="6549"/>
          <ac:spMkLst>
            <pc:docMk/>
            <pc:sldMk cId="1918906618" sldId="651"/>
            <ac:spMk id="10" creationId="{99A414B4-2CCE-47B7-A036-CF3630BA2538}"/>
          </ac:spMkLst>
        </pc:spChg>
      </pc:sldChg>
      <pc:sldChg chg="modSp mod">
        <pc:chgData name="Alfred Asterjadhi" userId="39de57b9-85c0-4fd1-aaac-8ca2b6560ad0" providerId="ADAL" clId="{A29F63A8-16D8-4248-A0C8-3FB7072AAEF6}" dt="2021-09-15T14:09:27.571" v="132" actId="6549"/>
        <pc:sldMkLst>
          <pc:docMk/>
          <pc:sldMk cId="1875877806" sldId="653"/>
        </pc:sldMkLst>
        <pc:spChg chg="mod">
          <ac:chgData name="Alfred Asterjadhi" userId="39de57b9-85c0-4fd1-aaac-8ca2b6560ad0" providerId="ADAL" clId="{A29F63A8-16D8-4248-A0C8-3FB7072AAEF6}" dt="2021-09-15T14:09:27.571" v="132" actId="6549"/>
          <ac:spMkLst>
            <pc:docMk/>
            <pc:sldMk cId="1875877806" sldId="653"/>
            <ac:spMk id="10" creationId="{99A414B4-2CCE-47B7-A036-CF3630BA2538}"/>
          </ac:spMkLst>
        </pc:spChg>
      </pc:sldChg>
      <pc:sldChg chg="modSp mod">
        <pc:chgData name="Alfred Asterjadhi" userId="39de57b9-85c0-4fd1-aaac-8ca2b6560ad0" providerId="ADAL" clId="{A29F63A8-16D8-4248-A0C8-3FB7072AAEF6}" dt="2021-09-15T14:14:05.623" v="238"/>
        <pc:sldMkLst>
          <pc:docMk/>
          <pc:sldMk cId="2603048680" sldId="654"/>
        </pc:sldMkLst>
        <pc:spChg chg="mod">
          <ac:chgData name="Alfred Asterjadhi" userId="39de57b9-85c0-4fd1-aaac-8ca2b6560ad0" providerId="ADAL" clId="{A29F63A8-16D8-4248-A0C8-3FB7072AAEF6}" dt="2021-09-15T14:14:05.623" v="238"/>
          <ac:spMkLst>
            <pc:docMk/>
            <pc:sldMk cId="2603048680" sldId="654"/>
            <ac:spMk id="10" creationId="{99A414B4-2CCE-47B7-A036-CF3630BA2538}"/>
          </ac:spMkLst>
        </pc:spChg>
      </pc:sldChg>
      <pc:sldChg chg="modSp mod">
        <pc:chgData name="Alfred Asterjadhi" userId="39de57b9-85c0-4fd1-aaac-8ca2b6560ad0" providerId="ADAL" clId="{A29F63A8-16D8-4248-A0C8-3FB7072AAEF6}" dt="2021-09-15T14:22:48.322" v="404"/>
        <pc:sldMkLst>
          <pc:docMk/>
          <pc:sldMk cId="2148223805" sldId="655"/>
        </pc:sldMkLst>
        <pc:spChg chg="mod">
          <ac:chgData name="Alfred Asterjadhi" userId="39de57b9-85c0-4fd1-aaac-8ca2b6560ad0" providerId="ADAL" clId="{A29F63A8-16D8-4248-A0C8-3FB7072AAEF6}" dt="2021-09-15T14:22:48.322" v="404"/>
          <ac:spMkLst>
            <pc:docMk/>
            <pc:sldMk cId="2148223805" sldId="655"/>
            <ac:spMk id="10" creationId="{99A414B4-2CCE-47B7-A036-CF3630BA2538}"/>
          </ac:spMkLst>
        </pc:spChg>
      </pc:sldChg>
      <pc:sldChg chg="modSp mod">
        <pc:chgData name="Alfred Asterjadhi" userId="39de57b9-85c0-4fd1-aaac-8ca2b6560ad0" providerId="ADAL" clId="{A29F63A8-16D8-4248-A0C8-3FB7072AAEF6}" dt="2021-09-15T14:16:41.907" v="275" actId="6549"/>
        <pc:sldMkLst>
          <pc:docMk/>
          <pc:sldMk cId="872284982" sldId="656"/>
        </pc:sldMkLst>
        <pc:spChg chg="mod">
          <ac:chgData name="Alfred Asterjadhi" userId="39de57b9-85c0-4fd1-aaac-8ca2b6560ad0" providerId="ADAL" clId="{A29F63A8-16D8-4248-A0C8-3FB7072AAEF6}" dt="2021-09-15T14:16:41.907" v="275" actId="6549"/>
          <ac:spMkLst>
            <pc:docMk/>
            <pc:sldMk cId="872284982" sldId="656"/>
            <ac:spMk id="10" creationId="{99A414B4-2CCE-47B7-A036-CF3630BA2538}"/>
          </ac:spMkLst>
        </pc:spChg>
      </pc:sldChg>
      <pc:sldChg chg="modSp mod">
        <pc:chgData name="Alfred Asterjadhi" userId="39de57b9-85c0-4fd1-aaac-8ca2b6560ad0" providerId="ADAL" clId="{A29F63A8-16D8-4248-A0C8-3FB7072AAEF6}" dt="2021-09-15T14:10:52.292" v="161" actId="6549"/>
        <pc:sldMkLst>
          <pc:docMk/>
          <pc:sldMk cId="555160158" sldId="657"/>
        </pc:sldMkLst>
        <pc:spChg chg="mod">
          <ac:chgData name="Alfred Asterjadhi" userId="39de57b9-85c0-4fd1-aaac-8ca2b6560ad0" providerId="ADAL" clId="{A29F63A8-16D8-4248-A0C8-3FB7072AAEF6}" dt="2021-09-15T14:10:52.292" v="161" actId="6549"/>
          <ac:spMkLst>
            <pc:docMk/>
            <pc:sldMk cId="555160158" sldId="657"/>
            <ac:spMk id="10" creationId="{99A414B4-2CCE-47B7-A036-CF3630BA2538}"/>
          </ac:spMkLst>
        </pc:spChg>
      </pc:sldChg>
      <pc:sldChg chg="modSp mod">
        <pc:chgData name="Alfred Asterjadhi" userId="39de57b9-85c0-4fd1-aaac-8ca2b6560ad0" providerId="ADAL" clId="{A29F63A8-16D8-4248-A0C8-3FB7072AAEF6}" dt="2021-09-15T14:17:57.812" v="313"/>
        <pc:sldMkLst>
          <pc:docMk/>
          <pc:sldMk cId="821075598" sldId="658"/>
        </pc:sldMkLst>
        <pc:spChg chg="mod">
          <ac:chgData name="Alfred Asterjadhi" userId="39de57b9-85c0-4fd1-aaac-8ca2b6560ad0" providerId="ADAL" clId="{A29F63A8-16D8-4248-A0C8-3FB7072AAEF6}" dt="2021-09-15T14:17:57.812" v="313"/>
          <ac:spMkLst>
            <pc:docMk/>
            <pc:sldMk cId="821075598" sldId="658"/>
            <ac:spMk id="10" creationId="{99A414B4-2CCE-47B7-A036-CF3630BA2538}"/>
          </ac:spMkLst>
        </pc:spChg>
      </pc:sldChg>
      <pc:sldChg chg="modSp mod">
        <pc:chgData name="Alfred Asterjadhi" userId="39de57b9-85c0-4fd1-aaac-8ca2b6560ad0" providerId="ADAL" clId="{A29F63A8-16D8-4248-A0C8-3FB7072AAEF6}" dt="2021-09-15T14:21:29.470" v="378" actId="6549"/>
        <pc:sldMkLst>
          <pc:docMk/>
          <pc:sldMk cId="444533402" sldId="659"/>
        </pc:sldMkLst>
        <pc:spChg chg="mod">
          <ac:chgData name="Alfred Asterjadhi" userId="39de57b9-85c0-4fd1-aaac-8ca2b6560ad0" providerId="ADAL" clId="{A29F63A8-16D8-4248-A0C8-3FB7072AAEF6}" dt="2021-09-15T14:21:29.470" v="378" actId="6549"/>
          <ac:spMkLst>
            <pc:docMk/>
            <pc:sldMk cId="444533402" sldId="659"/>
            <ac:spMk id="10" creationId="{99A414B4-2CCE-47B7-A036-CF3630BA2538}"/>
          </ac:spMkLst>
        </pc:spChg>
      </pc:sldChg>
      <pc:sldChg chg="modSp mod">
        <pc:chgData name="Alfred Asterjadhi" userId="39de57b9-85c0-4fd1-aaac-8ca2b6560ad0" providerId="ADAL" clId="{A29F63A8-16D8-4248-A0C8-3FB7072AAEF6}" dt="2021-09-15T14:05:31.393" v="63"/>
        <pc:sldMkLst>
          <pc:docMk/>
          <pc:sldMk cId="597006981" sldId="660"/>
        </pc:sldMkLst>
        <pc:spChg chg="mod">
          <ac:chgData name="Alfred Asterjadhi" userId="39de57b9-85c0-4fd1-aaac-8ca2b6560ad0" providerId="ADAL" clId="{A29F63A8-16D8-4248-A0C8-3FB7072AAEF6}" dt="2021-09-15T14:05:31.393" v="63"/>
          <ac:spMkLst>
            <pc:docMk/>
            <pc:sldMk cId="597006981" sldId="660"/>
            <ac:spMk id="8" creationId="{30ECE423-DD38-4A25-AD6E-26DF5AC61863}"/>
          </ac:spMkLst>
        </pc:spChg>
      </pc:sldChg>
      <pc:sldChg chg="modSp mod">
        <pc:chgData name="Alfred Asterjadhi" userId="39de57b9-85c0-4fd1-aaac-8ca2b6560ad0" providerId="ADAL" clId="{A29F63A8-16D8-4248-A0C8-3FB7072AAEF6}" dt="2021-09-15T14:24:27.708" v="441"/>
        <pc:sldMkLst>
          <pc:docMk/>
          <pc:sldMk cId="2809094751" sldId="661"/>
        </pc:sldMkLst>
        <pc:spChg chg="mod">
          <ac:chgData name="Alfred Asterjadhi" userId="39de57b9-85c0-4fd1-aaac-8ca2b6560ad0" providerId="ADAL" clId="{A29F63A8-16D8-4248-A0C8-3FB7072AAEF6}" dt="2021-09-15T14:24:27.708" v="441"/>
          <ac:spMkLst>
            <pc:docMk/>
            <pc:sldMk cId="2809094751" sldId="661"/>
            <ac:spMk id="10" creationId="{99A414B4-2CCE-47B7-A036-CF3630BA2538}"/>
          </ac:spMkLst>
        </pc:spChg>
      </pc:sldChg>
      <pc:sldMasterChg chg="modSp mod">
        <pc:chgData name="Alfred Asterjadhi" userId="39de57b9-85c0-4fd1-aaac-8ca2b6560ad0" providerId="ADAL" clId="{A29F63A8-16D8-4248-A0C8-3FB7072AAEF6}" dt="2021-09-15T13:25:52.916" v="24" actId="20577"/>
        <pc:sldMasterMkLst>
          <pc:docMk/>
          <pc:sldMasterMk cId="0" sldId="2147483648"/>
        </pc:sldMasterMkLst>
        <pc:spChg chg="mod">
          <ac:chgData name="Alfred Asterjadhi" userId="39de57b9-85c0-4fd1-aaac-8ca2b6560ad0" providerId="ADAL" clId="{A29F63A8-16D8-4248-A0C8-3FB7072AAEF6}" dt="2021-09-15T13:25:52.916" v="24" actId="20577"/>
          <ac:spMkLst>
            <pc:docMk/>
            <pc:sldMasterMk cId="0" sldId="2147483648"/>
            <ac:spMk id="10" creationId="{00000000-0000-0000-0000-000000000000}"/>
          </ac:spMkLst>
        </pc:spChg>
      </pc:sldMasterChg>
    </pc:docChg>
  </pc:docChgLst>
  <pc:docChgLst>
    <pc:chgData name="Alfred Asterjadhi" userId="39de57b9-85c0-4fd1-aaac-8ca2b6560ad0" providerId="ADAL" clId="{81965A44-A7C3-4C7F-A7FE-6FE76FCC2190}"/>
    <pc:docChg chg="undo custSel addSld modSld modMainMaster">
      <pc:chgData name="Alfred Asterjadhi" userId="39de57b9-85c0-4fd1-aaac-8ca2b6560ad0" providerId="ADAL" clId="{81965A44-A7C3-4C7F-A7FE-6FE76FCC2190}" dt="2021-09-14T16:50:06.856" v="184" actId="20577"/>
      <pc:docMkLst>
        <pc:docMk/>
      </pc:docMkLst>
      <pc:sldChg chg="modSp mod">
        <pc:chgData name="Alfred Asterjadhi" userId="39de57b9-85c0-4fd1-aaac-8ca2b6560ad0" providerId="ADAL" clId="{81965A44-A7C3-4C7F-A7FE-6FE76FCC2190}" dt="2021-09-10T15:40:04.949" v="3" actId="207"/>
        <pc:sldMkLst>
          <pc:docMk/>
          <pc:sldMk cId="1875877806" sldId="653"/>
        </pc:sldMkLst>
        <pc:spChg chg="mod">
          <ac:chgData name="Alfred Asterjadhi" userId="39de57b9-85c0-4fd1-aaac-8ca2b6560ad0" providerId="ADAL" clId="{81965A44-A7C3-4C7F-A7FE-6FE76FCC2190}" dt="2021-09-10T15:40:04.949" v="3" actId="207"/>
          <ac:spMkLst>
            <pc:docMk/>
            <pc:sldMk cId="1875877806" sldId="653"/>
            <ac:spMk id="10" creationId="{99A414B4-2CCE-47B7-A036-CF3630BA2538}"/>
          </ac:spMkLst>
        </pc:spChg>
      </pc:sldChg>
      <pc:sldChg chg="modSp mod">
        <pc:chgData name="Alfred Asterjadhi" userId="39de57b9-85c0-4fd1-aaac-8ca2b6560ad0" providerId="ADAL" clId="{81965A44-A7C3-4C7F-A7FE-6FE76FCC2190}" dt="2021-09-14T16:40:19.686" v="182" actId="20577"/>
        <pc:sldMkLst>
          <pc:docMk/>
          <pc:sldMk cId="597006981" sldId="660"/>
        </pc:sldMkLst>
        <pc:spChg chg="mod">
          <ac:chgData name="Alfred Asterjadhi" userId="39de57b9-85c0-4fd1-aaac-8ca2b6560ad0" providerId="ADAL" clId="{81965A44-A7C3-4C7F-A7FE-6FE76FCC2190}" dt="2021-09-14T16:40:19.686" v="182" actId="20577"/>
          <ac:spMkLst>
            <pc:docMk/>
            <pc:sldMk cId="597006981" sldId="660"/>
            <ac:spMk id="8" creationId="{30ECE423-DD38-4A25-AD6E-26DF5AC61863}"/>
          </ac:spMkLst>
        </pc:spChg>
      </pc:sldChg>
      <pc:sldChg chg="modSp add mod">
        <pc:chgData name="Alfred Asterjadhi" userId="39de57b9-85c0-4fd1-aaac-8ca2b6560ad0" providerId="ADAL" clId="{81965A44-A7C3-4C7F-A7FE-6FE76FCC2190}" dt="2021-09-14T16:26:53.136" v="180" actId="20577"/>
        <pc:sldMkLst>
          <pc:docMk/>
          <pc:sldMk cId="2809094751" sldId="661"/>
        </pc:sldMkLst>
        <pc:spChg chg="mod">
          <ac:chgData name="Alfred Asterjadhi" userId="39de57b9-85c0-4fd1-aaac-8ca2b6560ad0" providerId="ADAL" clId="{81965A44-A7C3-4C7F-A7FE-6FE76FCC2190}" dt="2021-09-14T01:43:54.418" v="7" actId="20577"/>
          <ac:spMkLst>
            <pc:docMk/>
            <pc:sldMk cId="2809094751" sldId="661"/>
            <ac:spMk id="2" creationId="{12372A2F-8025-42D4-B5ED-6E7667DF00C8}"/>
          </ac:spMkLst>
        </pc:spChg>
        <pc:spChg chg="mod">
          <ac:chgData name="Alfred Asterjadhi" userId="39de57b9-85c0-4fd1-aaac-8ca2b6560ad0" providerId="ADAL" clId="{81965A44-A7C3-4C7F-A7FE-6FE76FCC2190}" dt="2021-09-14T16:26:53.136" v="180" actId="20577"/>
          <ac:spMkLst>
            <pc:docMk/>
            <pc:sldMk cId="2809094751" sldId="661"/>
            <ac:spMk id="10" creationId="{99A414B4-2CCE-47B7-A036-CF3630BA2538}"/>
          </ac:spMkLst>
        </pc:spChg>
      </pc:sldChg>
      <pc:sldMasterChg chg="modSp mod">
        <pc:chgData name="Alfred Asterjadhi" userId="39de57b9-85c0-4fd1-aaac-8ca2b6560ad0" providerId="ADAL" clId="{81965A44-A7C3-4C7F-A7FE-6FE76FCC2190}" dt="2021-09-14T16:50:06.856" v="184" actId="20577"/>
        <pc:sldMasterMkLst>
          <pc:docMk/>
          <pc:sldMasterMk cId="0" sldId="2147483648"/>
        </pc:sldMasterMkLst>
        <pc:spChg chg="mod">
          <ac:chgData name="Alfred Asterjadhi" userId="39de57b9-85c0-4fd1-aaac-8ca2b6560ad0" providerId="ADAL" clId="{81965A44-A7C3-4C7F-A7FE-6FE76FCC2190}" dt="2021-09-14T16:50:06.856" v="184"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9/15/2022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802.11-22/1038r14</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t>Result:</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a:t>
            </a:r>
            <a:endParaRPr lang="en-US" sz="1600" b="0" dirty="0"/>
          </a:p>
          <a:p>
            <a:r>
              <a:rPr lang="en-US" sz="1600" dirty="0"/>
              <a:t>Result: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Second:</a:t>
            </a:r>
          </a:p>
          <a:p>
            <a:pPr marL="0" indent="0"/>
            <a:r>
              <a:rPr lang="en-US" sz="1400" dirty="0"/>
              <a:t>Discussion:</a:t>
            </a:r>
            <a:endParaRPr lang="en-US" sz="1400" b="0" dirty="0"/>
          </a:p>
          <a:p>
            <a:r>
              <a:rPr lang="en-US" sz="1400" dirty="0"/>
              <a:t>Result: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Second:</a:t>
            </a:r>
          </a:p>
          <a:p>
            <a:pPr marL="0" indent="0"/>
            <a:r>
              <a:rPr lang="en-US" sz="1600" dirty="0"/>
              <a:t>Discussion: </a:t>
            </a:r>
          </a:p>
          <a:p>
            <a:pPr marL="0" indent="0"/>
            <a:r>
              <a:rPr lang="en-US" sz="1600" dirty="0"/>
              <a:t>Result:</a:t>
            </a:r>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Second:</a:t>
            </a:r>
          </a:p>
          <a:p>
            <a:pPr marL="0" indent="0"/>
            <a:r>
              <a:rPr lang="en-US" sz="1800" dirty="0"/>
              <a:t>Discussion: </a:t>
            </a:r>
          </a:p>
          <a:p>
            <a:pPr marL="0" indent="0"/>
            <a:r>
              <a:rPr lang="en-US" sz="1800" dirty="0"/>
              <a:t>Result: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Second:</a:t>
            </a:r>
          </a:p>
          <a:p>
            <a:pPr marL="0" indent="0"/>
            <a:r>
              <a:rPr lang="en-US" sz="1600" dirty="0"/>
              <a:t>Discussion: </a:t>
            </a:r>
          </a:p>
          <a:p>
            <a:pPr marL="0" indent="0"/>
            <a:r>
              <a:rPr lang="en-US" sz="1600" dirty="0"/>
              <a:t>Result:</a:t>
            </a:r>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Second:</a:t>
            </a:r>
          </a:p>
          <a:p>
            <a:pPr marL="0" indent="0"/>
            <a:r>
              <a:rPr lang="en-US" sz="1400" dirty="0"/>
              <a:t>Discussion:</a:t>
            </a:r>
            <a:endParaRPr lang="en-US" sz="1400" b="0" dirty="0"/>
          </a:p>
          <a:p>
            <a:r>
              <a:rPr lang="en-US" sz="1400" dirty="0"/>
              <a:t>Result: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for the purpose of TGbe comment resolution and consideration of document submissions</a:t>
            </a:r>
          </a:p>
          <a:p>
            <a:endParaRPr lang="en-US" altLang="en-US" dirty="0"/>
          </a:p>
          <a:p>
            <a:r>
              <a:rPr lang="en-US" dirty="0"/>
              <a:t>Move: 			Second:</a:t>
            </a:r>
          </a:p>
          <a:p>
            <a:r>
              <a:rPr lang="en-US" dirty="0"/>
              <a:t>Discussion:</a:t>
            </a:r>
          </a:p>
          <a:p>
            <a:r>
              <a:rPr lang="en-US" dirty="0">
                <a:solidFill>
                  <a:schemeClr val="tx1"/>
                </a:solidFill>
              </a:rPr>
              <a:t>Result:</a:t>
            </a:r>
            <a:endParaRPr lang="en-US"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194282</TotalTime>
  <Words>9515</Words>
  <Application>Microsoft Office PowerPoint</Application>
  <PresentationFormat>On-screen Show (4:3)</PresentationFormat>
  <Paragraphs>782</Paragraphs>
  <Slides>57</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3" baseType="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TGbe MAC November Ad-Hoc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2328</cp:revision>
  <cp:lastPrinted>1601-01-01T00:00:00Z</cp:lastPrinted>
  <dcterms:created xsi:type="dcterms:W3CDTF">2017-01-26T15:28:16Z</dcterms:created>
  <dcterms:modified xsi:type="dcterms:W3CDTF">2022-09-15T22:43:43Z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