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2"/>
  </p:notesMasterIdLst>
  <p:handoutMasterIdLst>
    <p:handoutMasterId r:id="rId63"/>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08"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271" dt="2022-09-15T22:42:37.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06" autoAdjust="0"/>
    <p:restoredTop sz="94660"/>
  </p:normalViewPr>
  <p:slideViewPr>
    <p:cSldViewPr>
      <p:cViewPr varScale="1">
        <p:scale>
          <a:sx n="115" d="100"/>
          <a:sy n="115" d="100"/>
        </p:scale>
        <p:origin x="124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9-15T22:43:41.307" v="10456"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9-14T00:28:07.426" v="8519" actId="20577"/>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09-14T00:28:07.426" v="8519" actId="20577"/>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5T22:22:00.346" v="10274" actId="13926"/>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4T00:27:49.483" v="8518"/>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09-15T22:22:16.105" v="10279"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09-15T21:59:42.003" v="10213" actId="20577"/>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5T22:22:07.442" v="10276" actId="13926"/>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4T03:55:32.169" v="8744" actId="6549"/>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5T22:22:04.147" v="10275" actId="13926"/>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4T05:48:29.965" v="9017"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5T22:21:57.342" v="10273" actId="13926"/>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5T21:06:12.501" v="10196"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5T22:21:54.694" v="10272" actId="13926"/>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4T21:03:39.115" v="9960" actId="20577"/>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5T22:42:34.746" v="10452" actId="404"/>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5T22:42:34.746" v="10452" actId="404"/>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5T22:24:07.730" v="10318" actId="403"/>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5T22:24:07.730" v="10318" actId="403"/>
          <ac:spMkLst>
            <pc:docMk/>
            <pc:sldMk cId="1773076798" sldId="936"/>
            <ac:spMk id="10" creationId="{99A414B4-2CCE-47B7-A036-CF3630BA2538}"/>
          </ac:spMkLst>
        </pc:spChg>
      </pc:sldChg>
      <pc:sldMasterChg chg="modSp mod modSldLayout">
        <pc:chgData name="Alfred Asterjadhi" userId="39de57b9-85c0-4fd1-aaac-8ca2b6560ad0" providerId="ADAL" clId="{E85912E3-C68F-4EB4-B761-6872A989CEE2}" dt="2022-09-15T22:43:41.307" v="10456" actId="6549"/>
        <pc:sldMasterMkLst>
          <pc:docMk/>
          <pc:sldMasterMk cId="0" sldId="2147483648"/>
        </pc:sldMasterMkLst>
        <pc:spChg chg="mod">
          <ac:chgData name="Alfred Asterjadhi" userId="39de57b9-85c0-4fd1-aaac-8ca2b6560ad0" providerId="ADAL" clId="{E85912E3-C68F-4EB4-B761-6872A989CEE2}" dt="2022-09-15T22:43:41.307" v="10456"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802.11-22/1038r14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t>Result:</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 </a:t>
            </a:r>
          </a:p>
          <a:p>
            <a:pPr marL="0" indent="0"/>
            <a:r>
              <a:rPr lang="en-US" sz="1600" dirty="0"/>
              <a:t>Result:</a:t>
            </a:r>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 </a:t>
            </a:r>
          </a:p>
          <a:p>
            <a:pPr marL="0" indent="0"/>
            <a:r>
              <a:rPr lang="en-US" sz="1800" dirty="0"/>
              <a:t>Result: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Second:</a:t>
            </a:r>
          </a:p>
          <a:p>
            <a:pPr marL="0" indent="0"/>
            <a:r>
              <a:rPr lang="en-US" sz="1600" dirty="0"/>
              <a:t>Discussion: </a:t>
            </a:r>
          </a:p>
          <a:p>
            <a:pPr marL="0" indent="0"/>
            <a:r>
              <a:rPr lang="en-US" sz="1600" dirty="0"/>
              <a:t>Result:</a:t>
            </a:r>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for the purpose of TGbe comment resolution and consideration of document submissions</a:t>
            </a:r>
          </a:p>
          <a:p>
            <a:endParaRPr lang="en-US" altLang="en-US" dirty="0"/>
          </a:p>
          <a:p>
            <a:r>
              <a:rPr lang="en-US" dirty="0"/>
              <a:t>Move: 			Second:</a:t>
            </a:r>
          </a:p>
          <a:p>
            <a:r>
              <a:rPr lang="en-US" dirty="0"/>
              <a:t>Discussion:</a:t>
            </a:r>
          </a:p>
          <a:p>
            <a:r>
              <a:rPr lang="en-US" dirty="0">
                <a:solidFill>
                  <a:schemeClr val="tx1"/>
                </a:solidFill>
              </a:rPr>
              <a:t>Result:</a:t>
            </a:r>
            <a:endParaRPr lang="en-US"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194282</TotalTime>
  <Words>9515</Words>
  <Application>Microsoft Office PowerPoint</Application>
  <PresentationFormat>On-screen Show (4:3)</PresentationFormat>
  <Paragraphs>782</Paragraphs>
  <Slides>57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3" baseType="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TGbe MAC November Ad-Hoc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2022-09-15T22:43:43Z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