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57"/>
  </p:notesMasterIdLst>
  <p:handoutMasterIdLst>
    <p:handoutMasterId r:id="rId58"/>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29" r:id="rId53"/>
    <p:sldId id="930" r:id="rId54"/>
    <p:sldId id="926" r:id="rId55"/>
    <p:sldId id="908" r:id="rId5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239" dt="2022-09-14T17:30:42.0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handoutMaster" Target="handoutMasters/handoutMaster1.xml"/><Relationship Id="rId5" Type="http://schemas.openxmlformats.org/officeDocument/2006/relationships/slide" Target="slides/slide1.xml"/><Relationship Id="rId61" Type="http://schemas.openxmlformats.org/officeDocument/2006/relationships/theme" Target="theme/them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notesMaster" Target="notesMasters/notesMaster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09-14T17:48:16.119" v="9158" actId="6549"/>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09-14T00:28:07.426" v="8519" actId="20577"/>
        <pc:sldMkLst>
          <pc:docMk/>
          <pc:sldMk cId="123229413" sldId="908"/>
        </pc:sldMkLst>
        <pc:spChg chg="mod">
          <ac:chgData name="Alfred Asterjadhi" userId="39de57b9-85c0-4fd1-aaac-8ca2b6560ad0" providerId="ADAL" clId="{E85912E3-C68F-4EB4-B761-6872A989CEE2}" dt="2022-09-12T20:38:26.221" v="7669" actId="20577"/>
          <ac:spMkLst>
            <pc:docMk/>
            <pc:sldMk cId="123229413" sldId="908"/>
            <ac:spMk id="2" creationId="{5BFE4BCC-0258-D7B0-CE74-0DDE786660B9}"/>
          </ac:spMkLst>
        </pc:spChg>
        <pc:spChg chg="mod">
          <ac:chgData name="Alfred Asterjadhi" userId="39de57b9-85c0-4fd1-aaac-8ca2b6560ad0" providerId="ADAL" clId="{E85912E3-C68F-4EB4-B761-6872A989CEE2}" dt="2022-09-14T00:28:07.426" v="8519" actId="20577"/>
          <ac:spMkLst>
            <pc:docMk/>
            <pc:sldMk cId="123229413" sldId="908"/>
            <ac:spMk id="3" creationId="{DDFD3685-A4E7-CD24-7EF5-92B49058CA64}"/>
          </ac:spMkLst>
        </pc:spChg>
        <pc:spChg chg="mod">
          <ac:chgData name="Alfred Asterjadhi" userId="39de57b9-85c0-4fd1-aaac-8ca2b6560ad0" providerId="ADAL" clId="{E85912E3-C68F-4EB4-B761-6872A989CEE2}" dt="2022-09-10T18:49:32.649" v="7433"/>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9-10T18:51:51.825" v="7445" actId="20577"/>
        <pc:sldMkLst>
          <pc:docMk/>
          <pc:sldMk cId="785586202" sldId="909"/>
        </pc:sldMkLst>
        <pc:spChg chg="mod">
          <ac:chgData name="Alfred Asterjadhi" userId="39de57b9-85c0-4fd1-aaac-8ca2b6560ad0" providerId="ADAL" clId="{E85912E3-C68F-4EB4-B761-6872A989CEE2}" dt="2022-09-10T18:49:15.191" v="7420" actId="20577"/>
          <ac:spMkLst>
            <pc:docMk/>
            <pc:sldMk cId="785586202" sldId="909"/>
            <ac:spMk id="6" creationId="{7488035E-BDAD-477C-AA55-E8989C4B7B8C}"/>
          </ac:spMkLst>
        </pc:spChg>
        <pc:spChg chg="mod">
          <ac:chgData name="Alfred Asterjadhi" userId="39de57b9-85c0-4fd1-aaac-8ca2b6560ad0" providerId="ADAL" clId="{E85912E3-C68F-4EB4-B761-6872A989CEE2}" dt="2022-09-10T18:51:51.825" v="7445"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9-12T02:50:32.465" v="7638" actId="20577"/>
        <pc:sldMkLst>
          <pc:docMk/>
          <pc:sldMk cId="958104769" sldId="910"/>
        </pc:sldMkLst>
        <pc:spChg chg="mod">
          <ac:chgData name="Alfred Asterjadhi" userId="39de57b9-85c0-4fd1-aaac-8ca2b6560ad0" providerId="ADAL" clId="{E85912E3-C68F-4EB4-B761-6872A989CEE2}" dt="2022-08-16T02:18:54.587" v="4721" actId="20577"/>
          <ac:spMkLst>
            <pc:docMk/>
            <pc:sldMk cId="958104769" sldId="910"/>
            <ac:spMk id="2" creationId="{49510D9F-7498-4603-98A7-A6DB1EDD560E}"/>
          </ac:spMkLst>
        </pc:spChg>
        <pc:spChg chg="mod">
          <ac:chgData name="Alfred Asterjadhi" userId="39de57b9-85c0-4fd1-aaac-8ca2b6560ad0" providerId="ADAL" clId="{E85912E3-C68F-4EB4-B761-6872A989CEE2}" dt="2022-09-12T02:50:32.465" v="7638" actId="20577"/>
          <ac:spMkLst>
            <pc:docMk/>
            <pc:sldMk cId="958104769" sldId="910"/>
            <ac:spMk id="3" creationId="{93EB16D6-11CB-4092-9D44-C889CC5233EA}"/>
          </ac:spMkLst>
        </pc:spChg>
        <pc:spChg chg="mod">
          <ac:chgData name="Alfred Asterjadhi" userId="39de57b9-85c0-4fd1-aaac-8ca2b6560ad0" providerId="ADAL" clId="{E85912E3-C68F-4EB4-B761-6872A989CEE2}" dt="2022-09-10T18:49:18.899" v="7421"/>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9-14T17:29:10.428" v="9129" actId="20577"/>
        <pc:sldMkLst>
          <pc:docMk/>
          <pc:sldMk cId="1217726161" sldId="911"/>
        </pc:sldMkLst>
        <pc:spChg chg="mod">
          <ac:chgData name="Alfred Asterjadhi" userId="39de57b9-85c0-4fd1-aaac-8ca2b6560ad0" providerId="ADAL" clId="{E85912E3-C68F-4EB4-B761-6872A989CEE2}" dt="2022-08-30T18:06:33.285" v="6268" actId="20577"/>
          <ac:spMkLst>
            <pc:docMk/>
            <pc:sldMk cId="1217726161" sldId="911"/>
            <ac:spMk id="2" creationId="{49510D9F-7498-4603-98A7-A6DB1EDD560E}"/>
          </ac:spMkLst>
        </pc:spChg>
        <pc:spChg chg="mod">
          <ac:chgData name="Alfred Asterjadhi" userId="39de57b9-85c0-4fd1-aaac-8ca2b6560ad0" providerId="ADAL" clId="{E85912E3-C68F-4EB4-B761-6872A989CEE2}" dt="2022-09-14T17:29:10.428" v="9129" actId="20577"/>
          <ac:spMkLst>
            <pc:docMk/>
            <pc:sldMk cId="1217726161" sldId="911"/>
            <ac:spMk id="3" creationId="{93EB16D6-11CB-4092-9D44-C889CC5233EA}"/>
          </ac:spMkLst>
        </pc:spChg>
        <pc:spChg chg="mod">
          <ac:chgData name="Alfred Asterjadhi" userId="39de57b9-85c0-4fd1-aaac-8ca2b6560ad0" providerId="ADAL" clId="{E85912E3-C68F-4EB4-B761-6872A989CEE2}" dt="2022-09-10T18:49:21.408" v="742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9-14T00:58:37.079" v="8526" actId="20577"/>
        <pc:sldMkLst>
          <pc:docMk/>
          <pc:sldMk cId="1273433996" sldId="912"/>
        </pc:sldMkLst>
        <pc:spChg chg="mod">
          <ac:chgData name="Alfred Asterjadhi" userId="39de57b9-85c0-4fd1-aaac-8ca2b6560ad0" providerId="ADAL" clId="{E85912E3-C68F-4EB4-B761-6872A989CEE2}" dt="2022-08-30T18:06:37.359" v="6269" actId="20577"/>
          <ac:spMkLst>
            <pc:docMk/>
            <pc:sldMk cId="1273433996" sldId="912"/>
            <ac:spMk id="2" creationId="{49510D9F-7498-4603-98A7-A6DB1EDD560E}"/>
          </ac:spMkLst>
        </pc:spChg>
        <pc:spChg chg="mod">
          <ac:chgData name="Alfred Asterjadhi" userId="39de57b9-85c0-4fd1-aaac-8ca2b6560ad0" providerId="ADAL" clId="{E85912E3-C68F-4EB4-B761-6872A989CEE2}" dt="2022-09-14T00:58:37.079" v="8526" actId="20577"/>
          <ac:spMkLst>
            <pc:docMk/>
            <pc:sldMk cId="1273433996" sldId="912"/>
            <ac:spMk id="3" creationId="{93EB16D6-11CB-4092-9D44-C889CC5233EA}"/>
          </ac:spMkLst>
        </pc:spChg>
        <pc:spChg chg="mod">
          <ac:chgData name="Alfred Asterjadhi" userId="39de57b9-85c0-4fd1-aaac-8ca2b6560ad0" providerId="ADAL" clId="{E85912E3-C68F-4EB4-B761-6872A989CEE2}" dt="2022-09-10T18:49:22.573" v="742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13T05:29:10.648" v="8058" actId="20577"/>
        <pc:sldMkLst>
          <pc:docMk/>
          <pc:sldMk cId="2343499444" sldId="914"/>
        </pc:sldMkLst>
        <pc:spChg chg="mod">
          <ac:chgData name="Alfred Asterjadhi" userId="39de57b9-85c0-4fd1-aaac-8ca2b6560ad0" providerId="ADAL" clId="{E85912E3-C68F-4EB4-B761-6872A989CEE2}" dt="2022-09-03T22:46:24.093" v="6606" actId="20577"/>
          <ac:spMkLst>
            <pc:docMk/>
            <pc:sldMk cId="2343499444" sldId="914"/>
            <ac:spMk id="2" creationId="{49510D9F-7498-4603-98A7-A6DB1EDD560E}"/>
          </ac:spMkLst>
        </pc:spChg>
        <pc:spChg chg="mod">
          <ac:chgData name="Alfred Asterjadhi" userId="39de57b9-85c0-4fd1-aaac-8ca2b6560ad0" providerId="ADAL" clId="{E85912E3-C68F-4EB4-B761-6872A989CEE2}" dt="2022-09-13T05:29:10.648" v="8058" actId="20577"/>
          <ac:spMkLst>
            <pc:docMk/>
            <pc:sldMk cId="2343499444" sldId="914"/>
            <ac:spMk id="3" creationId="{93EB16D6-11CB-4092-9D44-C889CC5233EA}"/>
          </ac:spMkLst>
        </pc:spChg>
        <pc:spChg chg="mod">
          <ac:chgData name="Alfred Asterjadhi" userId="39de57b9-85c0-4fd1-aaac-8ca2b6560ad0" providerId="ADAL" clId="{E85912E3-C68F-4EB4-B761-6872A989CEE2}" dt="2022-09-10T18:49:25.888" v="7427"/>
          <ac:spMkLst>
            <pc:docMk/>
            <pc:sldMk cId="2343499444" sldId="914"/>
            <ac:spMk id="6" creationId="{536B0377-C8E2-442F-A310-3A1EE7A7D0C0}"/>
          </ac:spMkLst>
        </pc:spChg>
      </pc:sldChg>
      <pc:sldChg chg="modSp add mod">
        <pc:chgData name="Alfred Asterjadhi" userId="39de57b9-85c0-4fd1-aaac-8ca2b6560ad0" providerId="ADAL" clId="{E85912E3-C68F-4EB4-B761-6872A989CEE2}" dt="2022-09-12T02:52:17.835" v="7645" actId="6549"/>
        <pc:sldMkLst>
          <pc:docMk/>
          <pc:sldMk cId="3003253788" sldId="915"/>
        </pc:sldMkLst>
        <pc:spChg chg="mod">
          <ac:chgData name="Alfred Asterjadhi" userId="39de57b9-85c0-4fd1-aaac-8ca2b6560ad0" providerId="ADAL" clId="{E85912E3-C68F-4EB4-B761-6872A989CEE2}" dt="2022-08-30T18:06:41.302" v="6270" actId="20577"/>
          <ac:spMkLst>
            <pc:docMk/>
            <pc:sldMk cId="3003253788" sldId="915"/>
            <ac:spMk id="2" creationId="{49510D9F-7498-4603-98A7-A6DB1EDD560E}"/>
          </ac:spMkLst>
        </pc:spChg>
        <pc:spChg chg="mod">
          <ac:chgData name="Alfred Asterjadhi" userId="39de57b9-85c0-4fd1-aaac-8ca2b6560ad0" providerId="ADAL" clId="{E85912E3-C68F-4EB4-B761-6872A989CEE2}" dt="2022-09-12T02:52:17.835" v="7645" actId="6549"/>
          <ac:spMkLst>
            <pc:docMk/>
            <pc:sldMk cId="3003253788" sldId="915"/>
            <ac:spMk id="3" creationId="{93EB16D6-11CB-4092-9D44-C889CC5233EA}"/>
          </ac:spMkLst>
        </pc:spChg>
        <pc:spChg chg="mod">
          <ac:chgData name="Alfred Asterjadhi" userId="39de57b9-85c0-4fd1-aaac-8ca2b6560ad0" providerId="ADAL" clId="{E85912E3-C68F-4EB4-B761-6872A989CEE2}" dt="2022-09-10T18:49:23.663" v="7425"/>
          <ac:spMkLst>
            <pc:docMk/>
            <pc:sldMk cId="3003253788" sldId="915"/>
            <ac:spMk id="6" creationId="{536B0377-C8E2-442F-A310-3A1EE7A7D0C0}"/>
          </ac:spMkLst>
        </pc:spChg>
      </pc:sldChg>
      <pc:sldChg chg="modSp add mod">
        <pc:chgData name="Alfred Asterjadhi" userId="39de57b9-85c0-4fd1-aaac-8ca2b6560ad0" providerId="ADAL" clId="{E85912E3-C68F-4EB4-B761-6872A989CEE2}" dt="2022-09-12T02:50:56.430" v="7642" actId="20577"/>
        <pc:sldMkLst>
          <pc:docMk/>
          <pc:sldMk cId="286923387" sldId="916"/>
        </pc:sldMkLst>
        <pc:spChg chg="mod">
          <ac:chgData name="Alfred Asterjadhi" userId="39de57b9-85c0-4fd1-aaac-8ca2b6560ad0" providerId="ADAL" clId="{E85912E3-C68F-4EB4-B761-6872A989CEE2}" dt="2022-08-30T17:06:03.306" v="6022" actId="20577"/>
          <ac:spMkLst>
            <pc:docMk/>
            <pc:sldMk cId="286923387" sldId="916"/>
            <ac:spMk id="2" creationId="{49510D9F-7498-4603-98A7-A6DB1EDD560E}"/>
          </ac:spMkLst>
        </pc:spChg>
        <pc:spChg chg="mod">
          <ac:chgData name="Alfred Asterjadhi" userId="39de57b9-85c0-4fd1-aaac-8ca2b6560ad0" providerId="ADAL" clId="{E85912E3-C68F-4EB4-B761-6872A989CEE2}" dt="2022-09-12T02:50:56.430" v="7642" actId="20577"/>
          <ac:spMkLst>
            <pc:docMk/>
            <pc:sldMk cId="286923387" sldId="916"/>
            <ac:spMk id="3" creationId="{93EB16D6-11CB-4092-9D44-C889CC5233EA}"/>
          </ac:spMkLst>
        </pc:spChg>
        <pc:spChg chg="mod">
          <ac:chgData name="Alfred Asterjadhi" userId="39de57b9-85c0-4fd1-aaac-8ca2b6560ad0" providerId="ADAL" clId="{E85912E3-C68F-4EB4-B761-6872A989CEE2}" dt="2022-09-10T18:49:20.253" v="7422"/>
          <ac:spMkLst>
            <pc:docMk/>
            <pc:sldMk cId="286923387" sldId="916"/>
            <ac:spMk id="6" creationId="{536B0377-C8E2-442F-A310-3A1EE7A7D0C0}"/>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9-10T18:49:24.805" v="7426"/>
        <pc:sldMkLst>
          <pc:docMk/>
          <pc:sldMk cId="1365205277" sldId="917"/>
        </pc:sldMkLst>
        <pc:spChg chg="mod">
          <ac:chgData name="Alfred Asterjadhi" userId="39de57b9-85c0-4fd1-aaac-8ca2b6560ad0" providerId="ADAL" clId="{E85912E3-C68F-4EB4-B761-6872A989CEE2}" dt="2022-08-31T14:40:26.713" v="6498" actId="20577"/>
          <ac:spMkLst>
            <pc:docMk/>
            <pc:sldMk cId="1365205277" sldId="917"/>
            <ac:spMk id="2" creationId="{49510D9F-7498-4603-98A7-A6DB1EDD560E}"/>
          </ac:spMkLst>
        </pc:spChg>
        <pc:spChg chg="mod">
          <ac:chgData name="Alfred Asterjadhi" userId="39de57b9-85c0-4fd1-aaac-8ca2b6560ad0" providerId="ADAL" clId="{E85912E3-C68F-4EB4-B761-6872A989CEE2}" dt="2022-08-31T16:37:17.549" v="6605" actId="120"/>
          <ac:spMkLst>
            <pc:docMk/>
            <pc:sldMk cId="1365205277" sldId="917"/>
            <ac:spMk id="3" creationId="{93EB16D6-11CB-4092-9D44-C889CC5233EA}"/>
          </ac:spMkLst>
        </pc:spChg>
        <pc:spChg chg="mod">
          <ac:chgData name="Alfred Asterjadhi" userId="39de57b9-85c0-4fd1-aaac-8ca2b6560ad0" providerId="ADAL" clId="{E85912E3-C68F-4EB4-B761-6872A989CEE2}" dt="2022-09-10T18:49:24.805" v="7426"/>
          <ac:spMkLst>
            <pc:docMk/>
            <pc:sldMk cId="1365205277" sldId="917"/>
            <ac:spMk id="6" creationId="{536B0377-C8E2-442F-A310-3A1EE7A7D0C0}"/>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Chg chg="modSp add mod">
        <pc:chgData name="Alfred Asterjadhi" userId="39de57b9-85c0-4fd1-aaac-8ca2b6560ad0" providerId="ADAL" clId="{E85912E3-C68F-4EB4-B761-6872A989CEE2}" dt="2022-09-12T02:49:47.997" v="7632" actId="20577"/>
        <pc:sldMkLst>
          <pc:docMk/>
          <pc:sldMk cId="1395890102" sldId="918"/>
        </pc:sldMkLst>
        <pc:spChg chg="mod">
          <ac:chgData name="Alfred Asterjadhi" userId="39de57b9-85c0-4fd1-aaac-8ca2b6560ad0" providerId="ADAL" clId="{E85912E3-C68F-4EB4-B761-6872A989CEE2}" dt="2022-09-08T02:08:19.818" v="6611" actId="20577"/>
          <ac:spMkLst>
            <pc:docMk/>
            <pc:sldMk cId="1395890102" sldId="918"/>
            <ac:spMk id="2" creationId="{49510D9F-7498-4603-98A7-A6DB1EDD560E}"/>
          </ac:spMkLst>
        </pc:spChg>
        <pc:spChg chg="mod">
          <ac:chgData name="Alfred Asterjadhi" userId="39de57b9-85c0-4fd1-aaac-8ca2b6560ad0" providerId="ADAL" clId="{E85912E3-C68F-4EB4-B761-6872A989CEE2}" dt="2022-09-12T02:49:47.997" v="7632" actId="20577"/>
          <ac:spMkLst>
            <pc:docMk/>
            <pc:sldMk cId="1395890102" sldId="918"/>
            <ac:spMk id="3" creationId="{93EB16D6-11CB-4092-9D44-C889CC5233EA}"/>
          </ac:spMkLst>
        </pc:spChg>
        <pc:spChg chg="mod">
          <ac:chgData name="Alfred Asterjadhi" userId="39de57b9-85c0-4fd1-aaac-8ca2b6560ad0" providerId="ADAL" clId="{E85912E3-C68F-4EB4-B761-6872A989CEE2}" dt="2022-09-10T18:49:27.046" v="7428"/>
          <ac:spMkLst>
            <pc:docMk/>
            <pc:sldMk cId="1395890102" sldId="918"/>
            <ac:spMk id="6" creationId="{536B0377-C8E2-442F-A310-3A1EE7A7D0C0}"/>
          </ac:spMkLst>
        </pc:spChg>
      </pc:sldChg>
      <pc:sldChg chg="modSp add mod">
        <pc:chgData name="Alfred Asterjadhi" userId="39de57b9-85c0-4fd1-aaac-8ca2b6560ad0" providerId="ADAL" clId="{E85912E3-C68F-4EB4-B761-6872A989CEE2}" dt="2022-09-12T02:44:42.433" v="7543" actId="120"/>
        <pc:sldMkLst>
          <pc:docMk/>
          <pc:sldMk cId="1907896265" sldId="919"/>
        </pc:sldMkLst>
        <pc:spChg chg="mod">
          <ac:chgData name="Alfred Asterjadhi" userId="39de57b9-85c0-4fd1-aaac-8ca2b6560ad0" providerId="ADAL" clId="{E85912E3-C68F-4EB4-B761-6872A989CEE2}" dt="2022-09-08T02:12:21.925" v="6730" actId="20577"/>
          <ac:spMkLst>
            <pc:docMk/>
            <pc:sldMk cId="1907896265" sldId="919"/>
            <ac:spMk id="2" creationId="{49510D9F-7498-4603-98A7-A6DB1EDD560E}"/>
          </ac:spMkLst>
        </pc:spChg>
        <pc:spChg chg="mod">
          <ac:chgData name="Alfred Asterjadhi" userId="39de57b9-85c0-4fd1-aaac-8ca2b6560ad0" providerId="ADAL" clId="{E85912E3-C68F-4EB4-B761-6872A989CEE2}" dt="2022-09-12T02:44:42.433" v="7543" actId="120"/>
          <ac:spMkLst>
            <pc:docMk/>
            <pc:sldMk cId="1907896265" sldId="919"/>
            <ac:spMk id="3" creationId="{93EB16D6-11CB-4092-9D44-C889CC5233EA}"/>
          </ac:spMkLst>
        </pc:spChg>
        <pc:spChg chg="mod">
          <ac:chgData name="Alfred Asterjadhi" userId="39de57b9-85c0-4fd1-aaac-8ca2b6560ad0" providerId="ADAL" clId="{E85912E3-C68F-4EB4-B761-6872A989CEE2}" dt="2022-09-10T18:49:28.183" v="7429"/>
          <ac:spMkLst>
            <pc:docMk/>
            <pc:sldMk cId="1907896265" sldId="919"/>
            <ac:spMk id="6" creationId="{536B0377-C8E2-442F-A310-3A1EE7A7D0C0}"/>
          </ac:spMkLst>
        </pc:spChg>
      </pc:sldChg>
      <pc:sldChg chg="modSp add mod">
        <pc:chgData name="Alfred Asterjadhi" userId="39de57b9-85c0-4fd1-aaac-8ca2b6560ad0" providerId="ADAL" clId="{E85912E3-C68F-4EB4-B761-6872A989CEE2}" dt="2022-09-13T23:42:56.844" v="8383" actId="400"/>
        <pc:sldMkLst>
          <pc:docMk/>
          <pc:sldMk cId="2414896293" sldId="920"/>
        </pc:sldMkLst>
        <pc:spChg chg="mod">
          <ac:chgData name="Alfred Asterjadhi" userId="39de57b9-85c0-4fd1-aaac-8ca2b6560ad0" providerId="ADAL" clId="{E85912E3-C68F-4EB4-B761-6872A989CEE2}" dt="2022-09-09T01:08:32.436" v="6954" actId="20577"/>
          <ac:spMkLst>
            <pc:docMk/>
            <pc:sldMk cId="2414896293" sldId="920"/>
            <ac:spMk id="2" creationId="{49510D9F-7498-4603-98A7-A6DB1EDD560E}"/>
          </ac:spMkLst>
        </pc:spChg>
        <pc:spChg chg="mod">
          <ac:chgData name="Alfred Asterjadhi" userId="39de57b9-85c0-4fd1-aaac-8ca2b6560ad0" providerId="ADAL" clId="{E85912E3-C68F-4EB4-B761-6872A989CEE2}" dt="2022-09-13T23:42:56.844" v="8383" actId="400"/>
          <ac:spMkLst>
            <pc:docMk/>
            <pc:sldMk cId="2414896293" sldId="920"/>
            <ac:spMk id="3" creationId="{93EB16D6-11CB-4092-9D44-C889CC5233EA}"/>
          </ac:spMkLst>
        </pc:spChg>
        <pc:spChg chg="mod">
          <ac:chgData name="Alfred Asterjadhi" userId="39de57b9-85c0-4fd1-aaac-8ca2b6560ad0" providerId="ADAL" clId="{E85912E3-C68F-4EB4-B761-6872A989CEE2}" dt="2022-09-10T18:49:29.321" v="7430"/>
          <ac:spMkLst>
            <pc:docMk/>
            <pc:sldMk cId="2414896293" sldId="920"/>
            <ac:spMk id="6" creationId="{536B0377-C8E2-442F-A310-3A1EE7A7D0C0}"/>
          </ac:spMkLst>
        </pc:spChg>
      </pc:sldChg>
      <pc:sldChg chg="modSp add mod">
        <pc:chgData name="Alfred Asterjadhi" userId="39de57b9-85c0-4fd1-aaac-8ca2b6560ad0" providerId="ADAL" clId="{E85912E3-C68F-4EB4-B761-6872A989CEE2}" dt="2022-09-13T23:43:33.489" v="8418" actId="20577"/>
        <pc:sldMkLst>
          <pc:docMk/>
          <pc:sldMk cId="1145459366" sldId="921"/>
        </pc:sldMkLst>
        <pc:spChg chg="mod">
          <ac:chgData name="Alfred Asterjadhi" userId="39de57b9-85c0-4fd1-aaac-8ca2b6560ad0" providerId="ADAL" clId="{E85912E3-C68F-4EB4-B761-6872A989CEE2}" dt="2022-09-13T23:43:33.489" v="8418" actId="20577"/>
          <ac:spMkLst>
            <pc:docMk/>
            <pc:sldMk cId="1145459366" sldId="921"/>
            <ac:spMk id="2" creationId="{49510D9F-7498-4603-98A7-A6DB1EDD560E}"/>
          </ac:spMkLst>
        </pc:spChg>
        <pc:spChg chg="mod">
          <ac:chgData name="Alfred Asterjadhi" userId="39de57b9-85c0-4fd1-aaac-8ca2b6560ad0" providerId="ADAL" clId="{E85912E3-C68F-4EB4-B761-6872A989CEE2}" dt="2022-09-13T06:36:20.986" v="8083" actId="20577"/>
          <ac:spMkLst>
            <pc:docMk/>
            <pc:sldMk cId="1145459366" sldId="921"/>
            <ac:spMk id="3" creationId="{93EB16D6-11CB-4092-9D44-C889CC5233EA}"/>
          </ac:spMkLst>
        </pc:spChg>
        <pc:spChg chg="mod">
          <ac:chgData name="Alfred Asterjadhi" userId="39de57b9-85c0-4fd1-aaac-8ca2b6560ad0" providerId="ADAL" clId="{E85912E3-C68F-4EB4-B761-6872A989CEE2}" dt="2022-09-10T18:49:30.397" v="7431"/>
          <ac:spMkLst>
            <pc:docMk/>
            <pc:sldMk cId="1145459366" sldId="921"/>
            <ac:spMk id="6" creationId="{536B0377-C8E2-442F-A310-3A1EE7A7D0C0}"/>
          </ac:spMkLst>
        </pc:spChg>
      </pc:sldChg>
      <pc:sldChg chg="modSp add mod">
        <pc:chgData name="Alfred Asterjadhi" userId="39de57b9-85c0-4fd1-aaac-8ca2b6560ad0" providerId="ADAL" clId="{E85912E3-C68F-4EB4-B761-6872A989CEE2}" dt="2022-09-14T17:32:07.943" v="9156" actId="404"/>
        <pc:sldMkLst>
          <pc:docMk/>
          <pc:sldMk cId="2560669940" sldId="922"/>
        </pc:sldMkLst>
        <pc:spChg chg="mod">
          <ac:chgData name="Alfred Asterjadhi" userId="39de57b9-85c0-4fd1-aaac-8ca2b6560ad0" providerId="ADAL" clId="{E85912E3-C68F-4EB4-B761-6872A989CEE2}" dt="2022-09-10T18:42:30.606" v="7297" actId="20577"/>
          <ac:spMkLst>
            <pc:docMk/>
            <pc:sldMk cId="2560669940" sldId="922"/>
            <ac:spMk id="2" creationId="{49510D9F-7498-4603-98A7-A6DB1EDD560E}"/>
          </ac:spMkLst>
        </pc:spChg>
        <pc:spChg chg="mod">
          <ac:chgData name="Alfred Asterjadhi" userId="39de57b9-85c0-4fd1-aaac-8ca2b6560ad0" providerId="ADAL" clId="{E85912E3-C68F-4EB4-B761-6872A989CEE2}" dt="2022-09-14T17:32:07.943" v="9156" actId="404"/>
          <ac:spMkLst>
            <pc:docMk/>
            <pc:sldMk cId="2560669940" sldId="922"/>
            <ac:spMk id="3" creationId="{93EB16D6-11CB-4092-9D44-C889CC5233EA}"/>
          </ac:spMkLst>
        </pc:spChg>
        <pc:spChg chg="mod">
          <ac:chgData name="Alfred Asterjadhi" userId="39de57b9-85c0-4fd1-aaac-8ca2b6560ad0" providerId="ADAL" clId="{E85912E3-C68F-4EB4-B761-6872A989CEE2}" dt="2022-09-10T18:49:31.527" v="7432"/>
          <ac:spMkLst>
            <pc:docMk/>
            <pc:sldMk cId="2560669940" sldId="922"/>
            <ac:spMk id="6" creationId="{536B0377-C8E2-442F-A310-3A1EE7A7D0C0}"/>
          </ac:spMkLst>
        </pc:spChg>
      </pc:sldChg>
      <pc:sldChg chg="addSp delSp modSp new del mod">
        <pc:chgData name="Alfred Asterjadhi" userId="39de57b9-85c0-4fd1-aaac-8ca2b6560ad0" providerId="ADAL" clId="{E85912E3-C68F-4EB4-B761-6872A989CEE2}" dt="2022-09-13T02:21:11.115" v="7811" actId="47"/>
        <pc:sldMkLst>
          <pc:docMk/>
          <pc:sldMk cId="2323170364" sldId="923"/>
        </pc:sldMkLst>
        <pc:spChg chg="del">
          <ac:chgData name="Alfred Asterjadhi" userId="39de57b9-85c0-4fd1-aaac-8ca2b6560ad0" providerId="ADAL" clId="{E85912E3-C68F-4EB4-B761-6872A989CEE2}" dt="2022-09-13T02:16:42.870" v="7734"/>
          <ac:spMkLst>
            <pc:docMk/>
            <pc:sldMk cId="2323170364" sldId="923"/>
            <ac:spMk id="2" creationId="{ADF6617D-FBDF-78C3-170F-1BF8607DBA24}"/>
          </ac:spMkLst>
        </pc:spChg>
        <pc:spChg chg="mod">
          <ac:chgData name="Alfred Asterjadhi" userId="39de57b9-85c0-4fd1-aaac-8ca2b6560ad0" providerId="ADAL" clId="{E85912E3-C68F-4EB4-B761-6872A989CEE2}" dt="2022-09-13T02:16:42.870" v="7734"/>
          <ac:spMkLst>
            <pc:docMk/>
            <pc:sldMk cId="2323170364" sldId="923"/>
            <ac:spMk id="3" creationId="{6E320D54-8E5C-CB37-9339-35BECE17A8E4}"/>
          </ac:spMkLst>
        </pc:spChg>
        <pc:spChg chg="mod">
          <ac:chgData name="Alfred Asterjadhi" userId="39de57b9-85c0-4fd1-aaac-8ca2b6560ad0" providerId="ADAL" clId="{E85912E3-C68F-4EB4-B761-6872A989CEE2}" dt="2022-09-13T02:16:42.870" v="7734"/>
          <ac:spMkLst>
            <pc:docMk/>
            <pc:sldMk cId="2323170364" sldId="923"/>
            <ac:spMk id="4" creationId="{0A9D0C14-D4E8-18F8-4157-00DA5ECF78A0}"/>
          </ac:spMkLst>
        </pc:spChg>
        <pc:spChg chg="mod">
          <ac:chgData name="Alfred Asterjadhi" userId="39de57b9-85c0-4fd1-aaac-8ca2b6560ad0" providerId="ADAL" clId="{E85912E3-C68F-4EB4-B761-6872A989CEE2}" dt="2022-09-13T02:16:42.870" v="7734"/>
          <ac:spMkLst>
            <pc:docMk/>
            <pc:sldMk cId="2323170364" sldId="923"/>
            <ac:spMk id="5" creationId="{CEA2C880-EB0E-6122-837C-0DA2D549D5A8}"/>
          </ac:spMkLst>
        </pc:spChg>
        <pc:spChg chg="mod">
          <ac:chgData name="Alfred Asterjadhi" userId="39de57b9-85c0-4fd1-aaac-8ca2b6560ad0" providerId="ADAL" clId="{E85912E3-C68F-4EB4-B761-6872A989CEE2}" dt="2022-09-13T02:16:42.870" v="7734"/>
          <ac:spMkLst>
            <pc:docMk/>
            <pc:sldMk cId="2323170364" sldId="923"/>
            <ac:spMk id="6" creationId="{8CB7AF37-31F7-5490-9257-55A42A817215}"/>
          </ac:spMkLst>
        </pc:spChg>
        <pc:spChg chg="add del mod">
          <ac:chgData name="Alfred Asterjadhi" userId="39de57b9-85c0-4fd1-aaac-8ca2b6560ad0" providerId="ADAL" clId="{E85912E3-C68F-4EB4-B761-6872A989CEE2}" dt="2022-09-13T02:16:42.870" v="7734"/>
          <ac:spMkLst>
            <pc:docMk/>
            <pc:sldMk cId="2323170364" sldId="923"/>
            <ac:spMk id="7" creationId="{DF92A5C8-BF46-3197-F2C8-DDC1E972395B}"/>
          </ac:spMkLst>
        </pc:spChg>
        <pc:spChg chg="add del mod">
          <ac:chgData name="Alfred Asterjadhi" userId="39de57b9-85c0-4fd1-aaac-8ca2b6560ad0" providerId="ADAL" clId="{E85912E3-C68F-4EB4-B761-6872A989CEE2}" dt="2022-09-13T02:16:42.870" v="7734"/>
          <ac:spMkLst>
            <pc:docMk/>
            <pc:sldMk cId="2323170364" sldId="923"/>
            <ac:spMk id="8" creationId="{5DAB42F8-9397-AFB3-AA84-73E9D718BD97}"/>
          </ac:spMkLst>
        </pc:spChg>
        <pc:spChg chg="add del mod">
          <ac:chgData name="Alfred Asterjadhi" userId="39de57b9-85c0-4fd1-aaac-8ca2b6560ad0" providerId="ADAL" clId="{E85912E3-C68F-4EB4-B761-6872A989CEE2}" dt="2022-09-13T02:16:42.870" v="7734"/>
          <ac:spMkLst>
            <pc:docMk/>
            <pc:sldMk cId="2323170364" sldId="923"/>
            <ac:spMk id="9" creationId="{5997B26C-AA37-811A-3C45-E409E98423BF}"/>
          </ac:spMkLst>
        </pc:spChg>
        <pc:spChg chg="add del mod">
          <ac:chgData name="Alfred Asterjadhi" userId="39de57b9-85c0-4fd1-aaac-8ca2b6560ad0" providerId="ADAL" clId="{E85912E3-C68F-4EB4-B761-6872A989CEE2}" dt="2022-09-13T02:16:42.870" v="7734"/>
          <ac:spMkLst>
            <pc:docMk/>
            <pc:sldMk cId="2323170364" sldId="923"/>
            <ac:spMk id="10" creationId="{F23D6EFD-4EBF-1812-37AB-AD05E0BF7CA3}"/>
          </ac:spMkLst>
        </pc:spChg>
        <pc:spChg chg="add mod">
          <ac:chgData name="Alfred Asterjadhi" userId="39de57b9-85c0-4fd1-aaac-8ca2b6560ad0" providerId="ADAL" clId="{E85912E3-C68F-4EB4-B761-6872A989CEE2}" dt="2022-09-13T02:16:42.870" v="7734"/>
          <ac:spMkLst>
            <pc:docMk/>
            <pc:sldMk cId="2323170364" sldId="923"/>
            <ac:spMk id="11" creationId="{EA945754-A991-FB50-6124-4ACC58A0682D}"/>
          </ac:spMkLst>
        </pc:spChg>
      </pc:sldChg>
      <pc:sldChg chg="modSp add mod">
        <pc:chgData name="Alfred Asterjadhi" userId="39de57b9-85c0-4fd1-aaac-8ca2b6560ad0" providerId="ADAL" clId="{E85912E3-C68F-4EB4-B761-6872A989CEE2}" dt="2022-09-14T00:27:41.409" v="8516" actId="20577"/>
        <pc:sldMkLst>
          <pc:docMk/>
          <pc:sldMk cId="310736934" sldId="924"/>
        </pc:sldMkLst>
        <pc:spChg chg="mod">
          <ac:chgData name="Alfred Asterjadhi" userId="39de57b9-85c0-4fd1-aaac-8ca2b6560ad0" providerId="ADAL" clId="{E85912E3-C68F-4EB4-B761-6872A989CEE2}" dt="2022-09-13T23:43:57.221" v="8423" actId="20577"/>
          <ac:spMkLst>
            <pc:docMk/>
            <pc:sldMk cId="310736934" sldId="924"/>
            <ac:spMk id="2" creationId="{49510D9F-7498-4603-98A7-A6DB1EDD560E}"/>
          </ac:spMkLst>
        </pc:spChg>
        <pc:spChg chg="mod">
          <ac:chgData name="Alfred Asterjadhi" userId="39de57b9-85c0-4fd1-aaac-8ca2b6560ad0" providerId="ADAL" clId="{E85912E3-C68F-4EB4-B761-6872A989CEE2}" dt="2022-09-14T00:27:41.409" v="8516" actId="20577"/>
          <ac:spMkLst>
            <pc:docMk/>
            <pc:sldMk cId="310736934" sldId="924"/>
            <ac:spMk id="3" creationId="{93EB16D6-11CB-4092-9D44-C889CC5233EA}"/>
          </ac:spMkLst>
        </pc:spChg>
      </pc:sldChg>
      <pc:sldChg chg="add del">
        <pc:chgData name="Alfred Asterjadhi" userId="39de57b9-85c0-4fd1-aaac-8ca2b6560ad0" providerId="ADAL" clId="{E85912E3-C68F-4EB4-B761-6872A989CEE2}" dt="2022-09-13T02:21:35.382" v="7839" actId="47"/>
        <pc:sldMkLst>
          <pc:docMk/>
          <pc:sldMk cId="489484686" sldId="925"/>
        </pc:sldMkLst>
      </pc:sldChg>
      <pc:sldChg chg="modSp add mod">
        <pc:chgData name="Alfred Asterjadhi" userId="39de57b9-85c0-4fd1-aaac-8ca2b6560ad0" providerId="ADAL" clId="{E85912E3-C68F-4EB4-B761-6872A989CEE2}" dt="2022-09-14T00:27:47.271" v="8517"/>
        <pc:sldMkLst>
          <pc:docMk/>
          <pc:sldMk cId="1320306114" sldId="925"/>
        </pc:sldMkLst>
        <pc:spChg chg="mod">
          <ac:chgData name="Alfred Asterjadhi" userId="39de57b9-85c0-4fd1-aaac-8ca2b6560ad0" providerId="ADAL" clId="{E85912E3-C68F-4EB4-B761-6872A989CEE2}" dt="2022-09-13T23:43:59.646" v="8424" actId="20577"/>
          <ac:spMkLst>
            <pc:docMk/>
            <pc:sldMk cId="1320306114" sldId="925"/>
            <ac:spMk id="2" creationId="{49510D9F-7498-4603-98A7-A6DB1EDD560E}"/>
          </ac:spMkLst>
        </pc:spChg>
        <pc:spChg chg="mod">
          <ac:chgData name="Alfred Asterjadhi" userId="39de57b9-85c0-4fd1-aaac-8ca2b6560ad0" providerId="ADAL" clId="{E85912E3-C68F-4EB4-B761-6872A989CEE2}" dt="2022-09-14T00:27:47.271" v="8517"/>
          <ac:spMkLst>
            <pc:docMk/>
            <pc:sldMk cId="1320306114" sldId="925"/>
            <ac:spMk id="3" creationId="{93EB16D6-11CB-4092-9D44-C889CC5233EA}"/>
          </ac:spMkLst>
        </pc:spChg>
      </pc:sldChg>
      <pc:sldChg chg="modSp add mod">
        <pc:chgData name="Alfred Asterjadhi" userId="39de57b9-85c0-4fd1-aaac-8ca2b6560ad0" providerId="ADAL" clId="{E85912E3-C68F-4EB4-B761-6872A989CEE2}" dt="2022-09-14T05:35:58.441" v="8751" actId="20577"/>
        <pc:sldMkLst>
          <pc:docMk/>
          <pc:sldMk cId="2344085227" sldId="926"/>
        </pc:sldMkLst>
        <pc:spChg chg="mod">
          <ac:chgData name="Alfred Asterjadhi" userId="39de57b9-85c0-4fd1-aaac-8ca2b6560ad0" providerId="ADAL" clId="{E85912E3-C68F-4EB4-B761-6872A989CEE2}" dt="2022-09-14T05:35:58.441" v="8751" actId="20577"/>
          <ac:spMkLst>
            <pc:docMk/>
            <pc:sldMk cId="2344085227" sldId="926"/>
            <ac:spMk id="2" creationId="{49510D9F-7498-4603-98A7-A6DB1EDD560E}"/>
          </ac:spMkLst>
        </pc:spChg>
        <pc:spChg chg="mod">
          <ac:chgData name="Alfred Asterjadhi" userId="39de57b9-85c0-4fd1-aaac-8ca2b6560ad0" providerId="ADAL" clId="{E85912E3-C68F-4EB4-B761-6872A989CEE2}" dt="2022-09-14T00:27:49.483" v="8518"/>
          <ac:spMkLst>
            <pc:docMk/>
            <pc:sldMk cId="2344085227" sldId="926"/>
            <ac:spMk id="3" creationId="{93EB16D6-11CB-4092-9D44-C889CC5233EA}"/>
          </ac:spMkLst>
        </pc:spChg>
      </pc:sldChg>
      <pc:sldChg chg="modSp add del mod">
        <pc:chgData name="Alfred Asterjadhi" userId="39de57b9-85c0-4fd1-aaac-8ca2b6560ad0" providerId="ADAL" clId="{E85912E3-C68F-4EB4-B761-6872A989CEE2}" dt="2022-09-13T23:43:39.021" v="8419" actId="2696"/>
        <pc:sldMkLst>
          <pc:docMk/>
          <pc:sldMk cId="1203744006" sldId="927"/>
        </pc:sldMkLst>
        <pc:spChg chg="mod">
          <ac:chgData name="Alfred Asterjadhi" userId="39de57b9-85c0-4fd1-aaac-8ca2b6560ad0" providerId="ADAL" clId="{E85912E3-C68F-4EB4-B761-6872A989CEE2}" dt="2022-09-13T23:43:04.707" v="8384" actId="20577"/>
          <ac:spMkLst>
            <pc:docMk/>
            <pc:sldMk cId="1203744006" sldId="927"/>
            <ac:spMk id="2" creationId="{49510D9F-7498-4603-98A7-A6DB1EDD560E}"/>
          </ac:spMkLst>
        </pc:spChg>
        <pc:spChg chg="mod">
          <ac:chgData name="Alfred Asterjadhi" userId="39de57b9-85c0-4fd1-aaac-8ca2b6560ad0" providerId="ADAL" clId="{E85912E3-C68F-4EB4-B761-6872A989CEE2}" dt="2022-09-13T23:43:18.300" v="8416" actId="20577"/>
          <ac:spMkLst>
            <pc:docMk/>
            <pc:sldMk cId="1203744006" sldId="927"/>
            <ac:spMk id="3" creationId="{93EB16D6-11CB-4092-9D44-C889CC5233EA}"/>
          </ac:spMkLst>
        </pc:spChg>
      </pc:sldChg>
      <pc:sldChg chg="modSp add mod">
        <pc:chgData name="Alfred Asterjadhi" userId="39de57b9-85c0-4fd1-aaac-8ca2b6560ad0" providerId="ADAL" clId="{E85912E3-C68F-4EB4-B761-6872A989CEE2}" dt="2022-09-14T00:19:53.330" v="8489"/>
        <pc:sldMkLst>
          <pc:docMk/>
          <pc:sldMk cId="3342499210" sldId="927"/>
        </pc:sldMkLst>
        <pc:spChg chg="mod">
          <ac:chgData name="Alfred Asterjadhi" userId="39de57b9-85c0-4fd1-aaac-8ca2b6560ad0" providerId="ADAL" clId="{E85912E3-C68F-4EB4-B761-6872A989CEE2}" dt="2022-09-13T23:43:49.981" v="8421" actId="20577"/>
          <ac:spMkLst>
            <pc:docMk/>
            <pc:sldMk cId="3342499210" sldId="927"/>
            <ac:spMk id="2" creationId="{49510D9F-7498-4603-98A7-A6DB1EDD560E}"/>
          </ac:spMkLst>
        </pc:spChg>
        <pc:spChg chg="mod">
          <ac:chgData name="Alfred Asterjadhi" userId="39de57b9-85c0-4fd1-aaac-8ca2b6560ad0" providerId="ADAL" clId="{E85912E3-C68F-4EB4-B761-6872A989CEE2}" dt="2022-09-14T00:19:53.330" v="8489"/>
          <ac:spMkLst>
            <pc:docMk/>
            <pc:sldMk cId="3342499210" sldId="927"/>
            <ac:spMk id="3" creationId="{93EB16D6-11CB-4092-9D44-C889CC5233EA}"/>
          </ac:spMkLst>
        </pc:spChg>
      </pc:sldChg>
      <pc:sldChg chg="modSp add mod">
        <pc:chgData name="Alfred Asterjadhi" userId="39de57b9-85c0-4fd1-aaac-8ca2b6560ad0" providerId="ADAL" clId="{E85912E3-C68F-4EB4-B761-6872A989CEE2}" dt="2022-09-14T00:17:44.994" v="8478" actId="20577"/>
        <pc:sldMkLst>
          <pc:docMk/>
          <pc:sldMk cId="395616080" sldId="928"/>
        </pc:sldMkLst>
        <pc:spChg chg="mod">
          <ac:chgData name="Alfred Asterjadhi" userId="39de57b9-85c0-4fd1-aaac-8ca2b6560ad0" providerId="ADAL" clId="{E85912E3-C68F-4EB4-B761-6872A989CEE2}" dt="2022-09-14T00:17:44.994" v="8478" actId="20577"/>
          <ac:spMkLst>
            <pc:docMk/>
            <pc:sldMk cId="395616080" sldId="928"/>
            <ac:spMk id="4" creationId="{7335E98F-CD54-45CC-B242-37886F48A525}"/>
          </ac:spMkLst>
        </pc:spChg>
        <pc:spChg chg="mod">
          <ac:chgData name="Alfred Asterjadhi" userId="39de57b9-85c0-4fd1-aaac-8ca2b6560ad0" providerId="ADAL" clId="{E85912E3-C68F-4EB4-B761-6872A989CEE2}" dt="2022-09-14T00:17:40.089" v="8469" actId="404"/>
          <ac:spMkLst>
            <pc:docMk/>
            <pc:sldMk cId="395616080" sldId="928"/>
            <ac:spMk id="8" creationId="{30ECE423-DD38-4A25-AD6E-26DF5AC61863}"/>
          </ac:spMkLst>
        </pc:spChg>
      </pc:sldChg>
      <pc:sldChg chg="modSp add mod">
        <pc:chgData name="Alfred Asterjadhi" userId="39de57b9-85c0-4fd1-aaac-8ca2b6560ad0" providerId="ADAL" clId="{E85912E3-C68F-4EB4-B761-6872A989CEE2}" dt="2022-09-14T03:55:32.169" v="8744" actId="6549"/>
        <pc:sldMkLst>
          <pc:docMk/>
          <pc:sldMk cId="4148667887" sldId="929"/>
        </pc:sldMkLst>
        <pc:spChg chg="mod">
          <ac:chgData name="Alfred Asterjadhi" userId="39de57b9-85c0-4fd1-aaac-8ca2b6560ad0" providerId="ADAL" clId="{E85912E3-C68F-4EB4-B761-6872A989CEE2}" dt="2022-09-14T02:25:04.979" v="8528" actId="20577"/>
          <ac:spMkLst>
            <pc:docMk/>
            <pc:sldMk cId="4148667887" sldId="929"/>
            <ac:spMk id="2" creationId="{49510D9F-7498-4603-98A7-A6DB1EDD560E}"/>
          </ac:spMkLst>
        </pc:spChg>
        <pc:spChg chg="mod">
          <ac:chgData name="Alfred Asterjadhi" userId="39de57b9-85c0-4fd1-aaac-8ca2b6560ad0" providerId="ADAL" clId="{E85912E3-C68F-4EB4-B761-6872A989CEE2}" dt="2022-09-14T03:55:32.169" v="8744" actId="6549"/>
          <ac:spMkLst>
            <pc:docMk/>
            <pc:sldMk cId="4148667887" sldId="929"/>
            <ac:spMk id="3" creationId="{93EB16D6-11CB-4092-9D44-C889CC5233EA}"/>
          </ac:spMkLst>
        </pc:spChg>
      </pc:sldChg>
      <pc:sldChg chg="modSp add mod">
        <pc:chgData name="Alfred Asterjadhi" userId="39de57b9-85c0-4fd1-aaac-8ca2b6560ad0" providerId="ADAL" clId="{E85912E3-C68F-4EB4-B761-6872A989CEE2}" dt="2022-09-14T05:48:29.965" v="9017" actId="6549"/>
        <pc:sldMkLst>
          <pc:docMk/>
          <pc:sldMk cId="1235657849" sldId="930"/>
        </pc:sldMkLst>
        <pc:spChg chg="mod">
          <ac:chgData name="Alfred Asterjadhi" userId="39de57b9-85c0-4fd1-aaac-8ca2b6560ad0" providerId="ADAL" clId="{E85912E3-C68F-4EB4-B761-6872A989CEE2}" dt="2022-09-14T05:35:47.425" v="8747" actId="20577"/>
          <ac:spMkLst>
            <pc:docMk/>
            <pc:sldMk cId="1235657849" sldId="930"/>
            <ac:spMk id="2" creationId="{49510D9F-7498-4603-98A7-A6DB1EDD560E}"/>
          </ac:spMkLst>
        </pc:spChg>
        <pc:spChg chg="mod">
          <ac:chgData name="Alfred Asterjadhi" userId="39de57b9-85c0-4fd1-aaac-8ca2b6560ad0" providerId="ADAL" clId="{E85912E3-C68F-4EB4-B761-6872A989CEE2}" dt="2022-09-14T05:48:29.965" v="9017" actId="6549"/>
          <ac:spMkLst>
            <pc:docMk/>
            <pc:sldMk cId="1235657849" sldId="930"/>
            <ac:spMk id="3" creationId="{93EB16D6-11CB-4092-9D44-C889CC5233EA}"/>
          </ac:spMkLst>
        </pc:spChg>
      </pc:sldChg>
      <pc:sldMasterChg chg="modSp mod modSldLayout">
        <pc:chgData name="Alfred Asterjadhi" userId="39de57b9-85c0-4fd1-aaac-8ca2b6560ad0" providerId="ADAL" clId="{E85912E3-C68F-4EB4-B761-6872A989CEE2}" dt="2022-09-14T17:48:16.119" v="9158" actId="6549"/>
        <pc:sldMasterMkLst>
          <pc:docMk/>
          <pc:sldMasterMk cId="0" sldId="2147483648"/>
        </pc:sldMasterMkLst>
        <pc:spChg chg="mod">
          <ac:chgData name="Alfred Asterjadhi" userId="39de57b9-85c0-4fd1-aaac-8ca2b6560ad0" providerId="ADAL" clId="{E85912E3-C68F-4EB4-B761-6872A989CEE2}" dt="2022-09-14T17:48:16.119" v="9158" actId="6549"/>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802.11-22/1038r13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159-02-00be-lb266-cr-for-clause-35-3.docx" TargetMode="External"/><Relationship Id="rId2" Type="http://schemas.openxmlformats.org/officeDocument/2006/relationships/hyperlink" Target="https://mentor.ieee.org/802.11/dcn/22/11-22-1073-02-00be-lb266-cr-for-35-13-intra-ppdu-power-sav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99-02-00be-lb266-cr-for-35-17-3-part-1.docx" TargetMode="External"/><Relationship Id="rId5" Type="http://schemas.openxmlformats.org/officeDocument/2006/relationships/hyperlink" Target="https://mentor.ieee.org/802.11/dcn/22/11-22-1117-00-00be-cr-for-9-2-4-5.docx" TargetMode="External"/><Relationship Id="rId4" Type="http://schemas.openxmlformats.org/officeDocument/2006/relationships/hyperlink" Target="https://mentor.ieee.org/802.11/dcn/22/11-22-1211-03-00be-cr-for-13-part-i.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a:t>Result: </a:t>
            </a:r>
            <a:r>
              <a:rPr lang="en-US" sz="140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Second:</a:t>
            </a:r>
          </a:p>
          <a:p>
            <a:r>
              <a:rPr lang="en-US" sz="1800" dirty="0"/>
              <a:t>Discussion:</a:t>
            </a:r>
          </a:p>
          <a:p>
            <a:r>
              <a:rPr lang="en-US" sz="1800" dirty="0"/>
              <a:t>Result: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effectLst/>
                <a:ea typeface="Times New Roman" panose="02020603050405020304" pitchFamily="18" charset="0"/>
                <a:cs typeface="Times New Roman" panose="02020603050405020304" pitchFamily="18" charset="0"/>
              </a:rPr>
              <a:t>11-22/1050r5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2"/>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3"/>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4"/>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5"/>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6"/>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Second:</a:t>
            </a:r>
          </a:p>
          <a:p>
            <a:pPr marL="0" indent="0"/>
            <a:r>
              <a:rPr lang="en-US" sz="1600" dirty="0"/>
              <a:t>Discussion: </a:t>
            </a:r>
          </a:p>
          <a:p>
            <a:pPr marL="0" indent="0"/>
            <a:r>
              <a:rPr lang="en-US" sz="1600" dirty="0"/>
              <a:t>Result:</a:t>
            </a:r>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12503, 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[8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13490,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[7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11-22/</a:t>
            </a:r>
            <a:r>
              <a:rPr lang="en-US" sz="1200" b="0" dirty="0">
                <a:solidFill>
                  <a:schemeClr val="tx1"/>
                </a:solidFill>
                <a:hlinkClick r:id="rId4"/>
              </a:rPr>
              <a:t>1462r1</a:t>
            </a:r>
            <a:r>
              <a:rPr lang="en-US" sz="1200" b="0" dirty="0">
                <a:solidFill>
                  <a:schemeClr val="tx1"/>
                </a:solidFill>
              </a:rPr>
              <a:t>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 (in 11-22/1462r1)</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a:t>
            </a:r>
            <a:endParaRPr lang="en-US" sz="1800" b="0" dirty="0"/>
          </a:p>
          <a:p>
            <a:r>
              <a:rPr lang="en-US" sz="1800" dirty="0"/>
              <a:t>Result:</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Second:</a:t>
            </a:r>
          </a:p>
          <a:p>
            <a:pPr marL="0" indent="0"/>
            <a:r>
              <a:rPr lang="en-US" sz="1400" dirty="0"/>
              <a:t>Discussion:</a:t>
            </a:r>
            <a:endParaRPr lang="en-US" sz="1400" b="0" dirty="0"/>
          </a:p>
          <a:p>
            <a:r>
              <a:rPr lang="en-US" sz="1400" dirty="0"/>
              <a:t>Result: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Second:</a:t>
            </a:r>
          </a:p>
          <a:p>
            <a:pPr marL="0" indent="0"/>
            <a:r>
              <a:rPr lang="en-US" sz="1600" dirty="0"/>
              <a:t>Discussion:</a:t>
            </a:r>
            <a:endParaRPr lang="en-US" sz="1600" b="0" dirty="0"/>
          </a:p>
          <a:p>
            <a:r>
              <a:rPr lang="en-US" sz="1600" dirty="0"/>
              <a:t>Result: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a:t>Move</a:t>
            </a:r>
            <a:r>
              <a:rPr lang="en-US" sz="1600" dirty="0"/>
              <a:t>: 				Second:</a:t>
            </a:r>
          </a:p>
          <a:p>
            <a:pPr marL="0" indent="0"/>
            <a:r>
              <a:rPr lang="en-US" sz="1600" dirty="0"/>
              <a:t>Discussion:</a:t>
            </a:r>
            <a:endParaRPr lang="en-US" sz="1600" b="0" dirty="0"/>
          </a:p>
          <a:p>
            <a:r>
              <a:rPr lang="en-US" sz="1600" dirty="0"/>
              <a:t>Result: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Second:</a:t>
            </a:r>
          </a:p>
          <a:p>
            <a:pPr marL="0" indent="0"/>
            <a:r>
              <a:rPr lang="en-US" sz="1400" dirty="0"/>
              <a:t>Discussion:</a:t>
            </a:r>
            <a:endParaRPr lang="en-US" sz="1400" b="0" dirty="0"/>
          </a:p>
          <a:p>
            <a:r>
              <a:rPr lang="en-US" sz="1400" dirty="0"/>
              <a:t>Result: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Second:</a:t>
            </a:r>
          </a:p>
          <a:p>
            <a:pPr marL="0" indent="0"/>
            <a:r>
              <a:rPr lang="en-US" sz="1600" dirty="0"/>
              <a:t>Discussion: </a:t>
            </a:r>
          </a:p>
          <a:p>
            <a:pPr marL="0" indent="0"/>
            <a:r>
              <a:rPr lang="en-US" sz="1600" dirty="0"/>
              <a:t>Result:</a:t>
            </a:r>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for the purpose of TGbe comment resolution and consideration of document submissions</a:t>
            </a:r>
          </a:p>
          <a:p>
            <a:endParaRPr lang="en-US" altLang="en-US" dirty="0"/>
          </a:p>
          <a:p>
            <a:r>
              <a:rPr lang="en-US" dirty="0"/>
              <a:t>Move: 			Second:</a:t>
            </a:r>
          </a:p>
          <a:p>
            <a:r>
              <a:rPr lang="en-US" dirty="0"/>
              <a:t>Discussion:</a:t>
            </a:r>
          </a:p>
          <a:p>
            <a:r>
              <a:rPr lang="en-US">
                <a:solidFill>
                  <a:schemeClr val="tx1"/>
                </a:solidFill>
              </a:rPr>
              <a:t>Result</a:t>
            </a:r>
            <a:r>
              <a:rPr lang="en-US" dirty="0">
                <a:solidFill>
                  <a:schemeClr val="tx1"/>
                </a:solidFill>
              </a:rPr>
              <a:t>:</a:t>
            </a:r>
            <a:endParaRPr lang="en-US" dirty="0"/>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193928</TotalTime>
  <Words>8609</Words>
  <Application>Microsoft Office PowerPoint</Application>
  <PresentationFormat>On-screen Show (4:3)</PresentationFormat>
  <Paragraphs>705</Paragraphs>
  <Slides>52</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57" baseType="lpstr">
      <vt:lpstr>Arial</vt:lpstr>
      <vt:lpstr>Arial Black</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 438 (PHY)</vt:lpstr>
      <vt:lpstr>Motion 439 (MAC)</vt:lpstr>
      <vt:lpstr>Motion 440 (Joint)</vt:lpstr>
      <vt:lpstr>TGbe MAC November Ad-Hoc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2328</cp:revision>
  <cp:lastPrinted>1601-01-01T00:00:00Z</cp:lastPrinted>
  <dcterms:created xsi:type="dcterms:W3CDTF">2017-01-26T15:28:16Z</dcterms:created>
  <dcterms:modified xsi:type="dcterms:W3CDTF">2022-09-14T17:48:18Z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