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57"/>
  </p:notesMasterIdLst>
  <p:handoutMasterIdLst>
    <p:handoutMasterId r:id="rId58"/>
  </p:handoutMasterIdLst>
  <p:sldIdLst>
    <p:sldId id="256" r:id="rId5"/>
    <p:sldId id="257" r:id="rId6"/>
    <p:sldId id="552" r:id="rId7"/>
    <p:sldId id="847" r:id="rId8"/>
    <p:sldId id="885" r:id="rId9"/>
    <p:sldId id="896" r:id="rId10"/>
    <p:sldId id="831" r:id="rId11"/>
    <p:sldId id="883" r:id="rId12"/>
    <p:sldId id="887" r:id="rId13"/>
    <p:sldId id="888" r:id="rId14"/>
    <p:sldId id="891" r:id="rId15"/>
    <p:sldId id="884" r:id="rId16"/>
    <p:sldId id="889" r:id="rId17"/>
    <p:sldId id="886" r:id="rId18"/>
    <p:sldId id="897" r:id="rId19"/>
    <p:sldId id="890" r:id="rId20"/>
    <p:sldId id="893" r:id="rId21"/>
    <p:sldId id="894" r:id="rId22"/>
    <p:sldId id="898" r:id="rId23"/>
    <p:sldId id="892" r:id="rId24"/>
    <p:sldId id="899" r:id="rId25"/>
    <p:sldId id="900" r:id="rId26"/>
    <p:sldId id="901" r:id="rId27"/>
    <p:sldId id="902" r:id="rId28"/>
    <p:sldId id="710" r:id="rId29"/>
    <p:sldId id="903" r:id="rId30"/>
    <p:sldId id="904" r:id="rId31"/>
    <p:sldId id="906" r:id="rId32"/>
    <p:sldId id="905" r:id="rId33"/>
    <p:sldId id="907" r:id="rId34"/>
    <p:sldId id="913" r:id="rId35"/>
    <p:sldId id="909" r:id="rId36"/>
    <p:sldId id="928" r:id="rId37"/>
    <p:sldId id="910" r:id="rId38"/>
    <p:sldId id="916" r:id="rId39"/>
    <p:sldId id="911" r:id="rId40"/>
    <p:sldId id="912" r:id="rId41"/>
    <p:sldId id="915" r:id="rId42"/>
    <p:sldId id="917" r:id="rId43"/>
    <p:sldId id="914" r:id="rId44"/>
    <p:sldId id="918" r:id="rId45"/>
    <p:sldId id="919" r:id="rId46"/>
    <p:sldId id="920" r:id="rId47"/>
    <p:sldId id="921" r:id="rId48"/>
    <p:sldId id="922" r:id="rId49"/>
    <p:sldId id="927" r:id="rId50"/>
    <p:sldId id="924" r:id="rId51"/>
    <p:sldId id="925" r:id="rId52"/>
    <p:sldId id="929" r:id="rId53"/>
    <p:sldId id="930" r:id="rId54"/>
    <p:sldId id="926" r:id="rId55"/>
    <p:sldId id="908" r:id="rId5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85912E3-C68F-4EB4-B761-6872A989CEE2}" v="237" dt="2022-09-14T05:46:12.63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06" autoAdjust="0"/>
    <p:restoredTop sz="94660"/>
  </p:normalViewPr>
  <p:slideViewPr>
    <p:cSldViewPr>
      <p:cViewPr varScale="1">
        <p:scale>
          <a:sx n="114" d="100"/>
          <a:sy n="114" d="100"/>
        </p:scale>
        <p:origin x="1278"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microsoft.com/office/2016/11/relationships/changesInfo" Target="changesInfos/changesInfo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handoutMaster" Target="handoutMasters/handoutMaster1.xml"/><Relationship Id="rId5" Type="http://schemas.openxmlformats.org/officeDocument/2006/relationships/slide" Target="slides/slide1.xml"/><Relationship Id="rId61" Type="http://schemas.openxmlformats.org/officeDocument/2006/relationships/theme" Target="theme/theme1.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microsoft.com/office/2015/10/relationships/revisionInfo" Target="revisionInfo.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presProps" Target="presProps.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notesMaster" Target="notesMasters/notesMaster1.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6C489C69-139F-4CC2-9B7D-F9075AFF035B}"/>
    <pc:docChg chg="undo custSel addSld modSld">
      <pc:chgData name="Alfred Asterjadhi" userId="39de57b9-85c0-4fd1-aaac-8ca2b6560ad0" providerId="ADAL" clId="{6C489C69-139F-4CC2-9B7D-F9075AFF035B}" dt="2021-09-30T21:53:13.737" v="394" actId="20577"/>
      <pc:docMkLst>
        <pc:docMk/>
      </pc:docMkLst>
      <pc:sldChg chg="modSp add mod">
        <pc:chgData name="Alfred Asterjadhi" userId="39de57b9-85c0-4fd1-aaac-8ca2b6560ad0" providerId="ADAL" clId="{6C489C69-139F-4CC2-9B7D-F9075AFF035B}" dt="2021-09-28T02:44:02.400" v="14" actId="20577"/>
        <pc:sldMkLst>
          <pc:docMk/>
          <pc:sldMk cId="3215898965" sldId="674"/>
        </pc:sldMkLst>
        <pc:spChg chg="mod">
          <ac:chgData name="Alfred Asterjadhi" userId="39de57b9-85c0-4fd1-aaac-8ca2b6560ad0" providerId="ADAL" clId="{6C489C69-139F-4CC2-9B7D-F9075AFF035B}" dt="2021-09-28T02:44:02.400" v="14" actId="20577"/>
          <ac:spMkLst>
            <pc:docMk/>
            <pc:sldMk cId="3215898965" sldId="674"/>
            <ac:spMk id="6" creationId="{7488035E-BDAD-477C-AA55-E8989C4B7B8C}"/>
          </ac:spMkLst>
        </pc:spChg>
        <pc:spChg chg="mod">
          <ac:chgData name="Alfred Asterjadhi" userId="39de57b9-85c0-4fd1-aaac-8ca2b6560ad0" providerId="ADAL" clId="{6C489C69-139F-4CC2-9B7D-F9075AFF035B}" dt="2021-09-28T02:43:48.457" v="6" actId="20577"/>
          <ac:spMkLst>
            <pc:docMk/>
            <pc:sldMk cId="3215898965" sldId="674"/>
            <ac:spMk id="7" creationId="{3126AA10-DC1C-4E34-80DA-B427588F2BD9}"/>
          </ac:spMkLst>
        </pc:spChg>
      </pc:sldChg>
      <pc:sldChg chg="modSp add mod">
        <pc:chgData name="Alfred Asterjadhi" userId="39de57b9-85c0-4fd1-aaac-8ca2b6560ad0" providerId="ADAL" clId="{6C489C69-139F-4CC2-9B7D-F9075AFF035B}" dt="2021-09-28T15:21:02.616" v="212" actId="403"/>
        <pc:sldMkLst>
          <pc:docMk/>
          <pc:sldMk cId="2567895018" sldId="675"/>
        </pc:sldMkLst>
        <pc:spChg chg="mod">
          <ac:chgData name="Alfred Asterjadhi" userId="39de57b9-85c0-4fd1-aaac-8ca2b6560ad0" providerId="ADAL" clId="{6C489C69-139F-4CC2-9B7D-F9075AFF035B}" dt="2021-09-28T02:44:13.842" v="27" actId="20577"/>
          <ac:spMkLst>
            <pc:docMk/>
            <pc:sldMk cId="2567895018" sldId="675"/>
            <ac:spMk id="2" creationId="{12372A2F-8025-42D4-B5ED-6E7667DF00C8}"/>
          </ac:spMkLst>
        </pc:spChg>
        <pc:spChg chg="mod">
          <ac:chgData name="Alfred Asterjadhi" userId="39de57b9-85c0-4fd1-aaac-8ca2b6560ad0" providerId="ADAL" clId="{6C489C69-139F-4CC2-9B7D-F9075AFF035B}" dt="2021-09-28T02:44:09.836" v="25" actId="20577"/>
          <ac:spMkLst>
            <pc:docMk/>
            <pc:sldMk cId="2567895018" sldId="675"/>
            <ac:spMk id="6" creationId="{B63EF7E7-1362-4206-B209-115D49A6AA5A}"/>
          </ac:spMkLst>
        </pc:spChg>
        <pc:spChg chg="mod">
          <ac:chgData name="Alfred Asterjadhi" userId="39de57b9-85c0-4fd1-aaac-8ca2b6560ad0" providerId="ADAL" clId="{6C489C69-139F-4CC2-9B7D-F9075AFF035B}" dt="2021-09-28T15:21:02.616" v="212" actId="403"/>
          <ac:spMkLst>
            <pc:docMk/>
            <pc:sldMk cId="2567895018" sldId="675"/>
            <ac:spMk id="10" creationId="{99A414B4-2CCE-47B7-A036-CF3630BA2538}"/>
          </ac:spMkLst>
        </pc:spChg>
      </pc:sldChg>
      <pc:sldChg chg="modSp add mod">
        <pc:chgData name="Alfred Asterjadhi" userId="39de57b9-85c0-4fd1-aaac-8ca2b6560ad0" providerId="ADAL" clId="{6C489C69-139F-4CC2-9B7D-F9075AFF035B}" dt="2021-09-28T15:30:19.723" v="280" actId="20577"/>
        <pc:sldMkLst>
          <pc:docMk/>
          <pc:sldMk cId="1977230471" sldId="676"/>
        </pc:sldMkLst>
        <pc:spChg chg="mod">
          <ac:chgData name="Alfred Asterjadhi" userId="39de57b9-85c0-4fd1-aaac-8ca2b6560ad0" providerId="ADAL" clId="{6C489C69-139F-4CC2-9B7D-F9075AFF035B}" dt="2021-09-28T02:45:02.653" v="50" actId="20577"/>
          <ac:spMkLst>
            <pc:docMk/>
            <pc:sldMk cId="1977230471" sldId="676"/>
            <ac:spMk id="2" creationId="{12372A2F-8025-42D4-B5ED-6E7667DF00C8}"/>
          </ac:spMkLst>
        </pc:spChg>
        <pc:spChg chg="mod">
          <ac:chgData name="Alfred Asterjadhi" userId="39de57b9-85c0-4fd1-aaac-8ca2b6560ad0" providerId="ADAL" clId="{6C489C69-139F-4CC2-9B7D-F9075AFF035B}" dt="2021-09-28T15:30:19.723" v="280" actId="20577"/>
          <ac:spMkLst>
            <pc:docMk/>
            <pc:sldMk cId="1977230471" sldId="676"/>
            <ac:spMk id="10" creationId="{99A414B4-2CCE-47B7-A036-CF3630BA2538}"/>
          </ac:spMkLst>
        </pc:spChg>
      </pc:sldChg>
      <pc:sldChg chg="modSp add mod">
        <pc:chgData name="Alfred Asterjadhi" userId="39de57b9-85c0-4fd1-aaac-8ca2b6560ad0" providerId="ADAL" clId="{6C489C69-139F-4CC2-9B7D-F9075AFF035B}" dt="2021-09-30T21:53:13.737" v="394" actId="20577"/>
        <pc:sldMkLst>
          <pc:docMk/>
          <pc:sldMk cId="859615837" sldId="677"/>
        </pc:sldMkLst>
        <pc:spChg chg="mod">
          <ac:chgData name="Alfred Asterjadhi" userId="39de57b9-85c0-4fd1-aaac-8ca2b6560ad0" providerId="ADAL" clId="{6C489C69-139F-4CC2-9B7D-F9075AFF035B}" dt="2021-09-28T15:29:47.260" v="270" actId="20577"/>
          <ac:spMkLst>
            <pc:docMk/>
            <pc:sldMk cId="859615837" sldId="677"/>
            <ac:spMk id="2" creationId="{12372A2F-8025-42D4-B5ED-6E7667DF00C8}"/>
          </ac:spMkLst>
        </pc:spChg>
        <pc:spChg chg="mod">
          <ac:chgData name="Alfred Asterjadhi" userId="39de57b9-85c0-4fd1-aaac-8ca2b6560ad0" providerId="ADAL" clId="{6C489C69-139F-4CC2-9B7D-F9075AFF035B}" dt="2021-09-30T21:53:13.737" v="394" actId="20577"/>
          <ac:spMkLst>
            <pc:docMk/>
            <pc:sldMk cId="859615837" sldId="677"/>
            <ac:spMk id="10" creationId="{99A414B4-2CCE-47B7-A036-CF3630BA2538}"/>
          </ac:spMkLst>
        </pc:spChg>
      </pc:sldChg>
      <pc:sldChg chg="modSp add mod">
        <pc:chgData name="Alfred Asterjadhi" userId="39de57b9-85c0-4fd1-aaac-8ca2b6560ad0" providerId="ADAL" clId="{6C489C69-139F-4CC2-9B7D-F9075AFF035B}" dt="2021-09-30T21:46:52.423" v="317" actId="20577"/>
        <pc:sldMkLst>
          <pc:docMk/>
          <pc:sldMk cId="3512849412" sldId="678"/>
        </pc:sldMkLst>
        <pc:spChg chg="mod">
          <ac:chgData name="Alfred Asterjadhi" userId="39de57b9-85c0-4fd1-aaac-8ca2b6560ad0" providerId="ADAL" clId="{6C489C69-139F-4CC2-9B7D-F9075AFF035B}" dt="2021-09-30T21:45:36.591" v="296" actId="20577"/>
          <ac:spMkLst>
            <pc:docMk/>
            <pc:sldMk cId="3512849412" sldId="678"/>
            <ac:spMk id="2" creationId="{12372A2F-8025-42D4-B5ED-6E7667DF00C8}"/>
          </ac:spMkLst>
        </pc:spChg>
        <pc:spChg chg="mod">
          <ac:chgData name="Alfred Asterjadhi" userId="39de57b9-85c0-4fd1-aaac-8ca2b6560ad0" providerId="ADAL" clId="{6C489C69-139F-4CC2-9B7D-F9075AFF035B}" dt="2021-09-30T21:46:52.423" v="317" actId="20577"/>
          <ac:spMkLst>
            <pc:docMk/>
            <pc:sldMk cId="3512849412" sldId="678"/>
            <ac:spMk id="10" creationId="{99A414B4-2CCE-47B7-A036-CF3630BA2538}"/>
          </ac:spMkLst>
        </pc:spChg>
      </pc:sldChg>
    </pc:docChg>
  </pc:docChgLst>
  <pc:docChgLst>
    <pc:chgData name="Alfred Asterjadhi" userId="39de57b9-85c0-4fd1-aaac-8ca2b6560ad0" providerId="ADAL" clId="{B086FEFA-6DDE-4081-8649-69C8CEA71D5A}"/>
    <pc:docChg chg="undo redo custSel addSld delSld modSld sldOrd modMainMaster">
      <pc:chgData name="Alfred Asterjadhi" userId="39de57b9-85c0-4fd1-aaac-8ca2b6560ad0" providerId="ADAL" clId="{B086FEFA-6DDE-4081-8649-69C8CEA71D5A}" dt="2022-03-12T16:46:00.424" v="4114" actId="20577"/>
      <pc:docMkLst>
        <pc:docMk/>
      </pc:docMkLst>
      <pc:sldChg chg="modSp mod">
        <pc:chgData name="Alfred Asterjadhi" userId="39de57b9-85c0-4fd1-aaac-8ca2b6560ad0" providerId="ADAL" clId="{B086FEFA-6DDE-4081-8649-69C8CEA71D5A}" dt="2022-02-25T18:37:09.090" v="1333" actId="20577"/>
        <pc:sldMkLst>
          <pc:docMk/>
          <pc:sldMk cId="1936314469" sldId="732"/>
        </pc:sldMkLst>
        <pc:spChg chg="mod">
          <ac:chgData name="Alfred Asterjadhi" userId="39de57b9-85c0-4fd1-aaac-8ca2b6560ad0" providerId="ADAL" clId="{B086FEFA-6DDE-4081-8649-69C8CEA71D5A}" dt="2022-02-25T18:37:09.090" v="1333" actId="20577"/>
          <ac:spMkLst>
            <pc:docMk/>
            <pc:sldMk cId="1936314469" sldId="732"/>
            <ac:spMk id="6" creationId="{7488035E-BDAD-477C-AA55-E8989C4B7B8C}"/>
          </ac:spMkLst>
        </pc:spChg>
        <pc:spChg chg="mod">
          <ac:chgData name="Alfred Asterjadhi" userId="39de57b9-85c0-4fd1-aaac-8ca2b6560ad0" providerId="ADAL" clId="{B086FEFA-6DDE-4081-8649-69C8CEA71D5A}" dt="2022-02-25T18:37:01.120" v="1328" actId="20577"/>
          <ac:spMkLst>
            <pc:docMk/>
            <pc:sldMk cId="1936314469" sldId="732"/>
            <ac:spMk id="7" creationId="{3126AA10-DC1C-4E34-80DA-B427588F2BD9}"/>
          </ac:spMkLst>
        </pc:spChg>
      </pc:sldChg>
      <pc:sldChg chg="modSp mod">
        <pc:chgData name="Alfred Asterjadhi" userId="39de57b9-85c0-4fd1-aaac-8ca2b6560ad0" providerId="ADAL" clId="{B086FEFA-6DDE-4081-8649-69C8CEA71D5A}" dt="2022-03-09T15:07:36.590" v="2237"/>
        <pc:sldMkLst>
          <pc:docMk/>
          <pc:sldMk cId="3835701283" sldId="733"/>
        </pc:sldMkLst>
        <pc:spChg chg="mod">
          <ac:chgData name="Alfred Asterjadhi" userId="39de57b9-85c0-4fd1-aaac-8ca2b6560ad0" providerId="ADAL" clId="{B086FEFA-6DDE-4081-8649-69C8CEA71D5A}" dt="2022-02-25T18:37:19.780" v="1337"/>
          <ac:spMkLst>
            <pc:docMk/>
            <pc:sldMk cId="3835701283" sldId="733"/>
            <ac:spMk id="6" creationId="{B63EF7E7-1362-4206-B209-115D49A6AA5A}"/>
          </ac:spMkLst>
        </pc:spChg>
        <pc:spChg chg="mod">
          <ac:chgData name="Alfred Asterjadhi" userId="39de57b9-85c0-4fd1-aaac-8ca2b6560ad0" providerId="ADAL" clId="{B086FEFA-6DDE-4081-8649-69C8CEA71D5A}" dt="2022-03-09T15:07:36.590" v="2237"/>
          <ac:spMkLst>
            <pc:docMk/>
            <pc:sldMk cId="3835701283" sldId="733"/>
            <ac:spMk id="10" creationId="{99A414B4-2CCE-47B7-A036-CF3630BA2538}"/>
          </ac:spMkLst>
        </pc:spChg>
      </pc:sldChg>
      <pc:sldChg chg="modSp mod">
        <pc:chgData name="Alfred Asterjadhi" userId="39de57b9-85c0-4fd1-aaac-8ca2b6560ad0" providerId="ADAL" clId="{B086FEFA-6DDE-4081-8649-69C8CEA71D5A}" dt="2022-03-09T15:12:49.245" v="2346" actId="6549"/>
        <pc:sldMkLst>
          <pc:docMk/>
          <pc:sldMk cId="2191866949" sldId="734"/>
        </pc:sldMkLst>
        <pc:spChg chg="mod">
          <ac:chgData name="Alfred Asterjadhi" userId="39de57b9-85c0-4fd1-aaac-8ca2b6560ad0" providerId="ADAL" clId="{B086FEFA-6DDE-4081-8649-69C8CEA71D5A}" dt="2022-03-09T15:11:46.257" v="2320" actId="20577"/>
          <ac:spMkLst>
            <pc:docMk/>
            <pc:sldMk cId="2191866949" sldId="734"/>
            <ac:spMk id="2" creationId="{12372A2F-8025-42D4-B5ED-6E7667DF00C8}"/>
          </ac:spMkLst>
        </pc:spChg>
        <pc:spChg chg="mod">
          <ac:chgData name="Alfred Asterjadhi" userId="39de57b9-85c0-4fd1-aaac-8ca2b6560ad0" providerId="ADAL" clId="{B086FEFA-6DDE-4081-8649-69C8CEA71D5A}" dt="2022-02-25T18:37:26.256" v="1340"/>
          <ac:spMkLst>
            <pc:docMk/>
            <pc:sldMk cId="2191866949" sldId="734"/>
            <ac:spMk id="6" creationId="{B63EF7E7-1362-4206-B209-115D49A6AA5A}"/>
          </ac:spMkLst>
        </pc:spChg>
        <pc:spChg chg="mod">
          <ac:chgData name="Alfred Asterjadhi" userId="39de57b9-85c0-4fd1-aaac-8ca2b6560ad0" providerId="ADAL" clId="{B086FEFA-6DDE-4081-8649-69C8CEA71D5A}" dt="2022-03-09T15:12:49.245" v="2346" actId="6549"/>
          <ac:spMkLst>
            <pc:docMk/>
            <pc:sldMk cId="2191866949" sldId="734"/>
            <ac:spMk id="10" creationId="{99A414B4-2CCE-47B7-A036-CF3630BA2538}"/>
          </ac:spMkLst>
        </pc:spChg>
      </pc:sldChg>
      <pc:sldChg chg="modSp mod">
        <pc:chgData name="Alfred Asterjadhi" userId="39de57b9-85c0-4fd1-aaac-8ca2b6560ad0" providerId="ADAL" clId="{B086FEFA-6DDE-4081-8649-69C8CEA71D5A}" dt="2022-03-09T16:22:02.426" v="2892" actId="6549"/>
        <pc:sldMkLst>
          <pc:docMk/>
          <pc:sldMk cId="2962568694" sldId="735"/>
        </pc:sldMkLst>
        <pc:spChg chg="mod">
          <ac:chgData name="Alfred Asterjadhi" userId="39de57b9-85c0-4fd1-aaac-8ca2b6560ad0" providerId="ADAL" clId="{B086FEFA-6DDE-4081-8649-69C8CEA71D5A}" dt="2022-03-09T15:12:54.927" v="2347" actId="20577"/>
          <ac:spMkLst>
            <pc:docMk/>
            <pc:sldMk cId="2962568694" sldId="735"/>
            <ac:spMk id="2" creationId="{12372A2F-8025-42D4-B5ED-6E7667DF00C8}"/>
          </ac:spMkLst>
        </pc:spChg>
        <pc:spChg chg="mod">
          <ac:chgData name="Alfred Asterjadhi" userId="39de57b9-85c0-4fd1-aaac-8ca2b6560ad0" providerId="ADAL" clId="{B086FEFA-6DDE-4081-8649-69C8CEA71D5A}" dt="2022-02-25T18:37:29.698" v="1341"/>
          <ac:spMkLst>
            <pc:docMk/>
            <pc:sldMk cId="2962568694" sldId="735"/>
            <ac:spMk id="6" creationId="{B63EF7E7-1362-4206-B209-115D49A6AA5A}"/>
          </ac:spMkLst>
        </pc:spChg>
        <pc:spChg chg="mod">
          <ac:chgData name="Alfred Asterjadhi" userId="39de57b9-85c0-4fd1-aaac-8ca2b6560ad0" providerId="ADAL" clId="{B086FEFA-6DDE-4081-8649-69C8CEA71D5A}" dt="2022-03-09T16:22:02.426" v="2892" actId="6549"/>
          <ac:spMkLst>
            <pc:docMk/>
            <pc:sldMk cId="2962568694" sldId="735"/>
            <ac:spMk id="10" creationId="{99A414B4-2CCE-47B7-A036-CF3630BA2538}"/>
          </ac:spMkLst>
        </pc:spChg>
      </pc:sldChg>
      <pc:sldChg chg="modSp add mod">
        <pc:chgData name="Alfred Asterjadhi" userId="39de57b9-85c0-4fd1-aaac-8ca2b6560ad0" providerId="ADAL" clId="{B086FEFA-6DDE-4081-8649-69C8CEA71D5A}" dt="2022-03-09T15:09:04.028" v="2267" actId="6549"/>
        <pc:sldMkLst>
          <pc:docMk/>
          <pc:sldMk cId="3840205801" sldId="736"/>
        </pc:sldMkLst>
        <pc:spChg chg="mod">
          <ac:chgData name="Alfred Asterjadhi" userId="39de57b9-85c0-4fd1-aaac-8ca2b6560ad0" providerId="ADAL" clId="{B086FEFA-6DDE-4081-8649-69C8CEA71D5A}" dt="2022-02-14T00:18:14.845" v="218" actId="20577"/>
          <ac:spMkLst>
            <pc:docMk/>
            <pc:sldMk cId="3840205801" sldId="736"/>
            <ac:spMk id="2" creationId="{12372A2F-8025-42D4-B5ED-6E7667DF00C8}"/>
          </ac:spMkLst>
        </pc:spChg>
        <pc:spChg chg="mod">
          <ac:chgData name="Alfred Asterjadhi" userId="39de57b9-85c0-4fd1-aaac-8ca2b6560ad0" providerId="ADAL" clId="{B086FEFA-6DDE-4081-8649-69C8CEA71D5A}" dt="2022-02-25T18:37:21.954" v="1338"/>
          <ac:spMkLst>
            <pc:docMk/>
            <pc:sldMk cId="3840205801" sldId="736"/>
            <ac:spMk id="6" creationId="{B63EF7E7-1362-4206-B209-115D49A6AA5A}"/>
          </ac:spMkLst>
        </pc:spChg>
        <pc:spChg chg="mod">
          <ac:chgData name="Alfred Asterjadhi" userId="39de57b9-85c0-4fd1-aaac-8ca2b6560ad0" providerId="ADAL" clId="{B086FEFA-6DDE-4081-8649-69C8CEA71D5A}" dt="2022-03-09T15:09:04.028" v="2267" actId="6549"/>
          <ac:spMkLst>
            <pc:docMk/>
            <pc:sldMk cId="3840205801" sldId="736"/>
            <ac:spMk id="10" creationId="{99A414B4-2CCE-47B7-A036-CF3630BA2538}"/>
          </ac:spMkLst>
        </pc:spChg>
      </pc:sldChg>
      <pc:sldChg chg="modSp add mod">
        <pc:chgData name="Alfred Asterjadhi" userId="39de57b9-85c0-4fd1-aaac-8ca2b6560ad0" providerId="ADAL" clId="{B086FEFA-6DDE-4081-8649-69C8CEA71D5A}" dt="2022-03-09T15:22:14.046" v="2540"/>
        <pc:sldMkLst>
          <pc:docMk/>
          <pc:sldMk cId="1642065000" sldId="737"/>
        </pc:sldMkLst>
        <pc:spChg chg="mod">
          <ac:chgData name="Alfred Asterjadhi" userId="39de57b9-85c0-4fd1-aaac-8ca2b6560ad0" providerId="ADAL" clId="{B086FEFA-6DDE-4081-8649-69C8CEA71D5A}" dt="2022-03-09T15:21:15.963" v="2511" actId="20577"/>
          <ac:spMkLst>
            <pc:docMk/>
            <pc:sldMk cId="1642065000" sldId="737"/>
            <ac:spMk id="2" creationId="{12372A2F-8025-42D4-B5ED-6E7667DF00C8}"/>
          </ac:spMkLst>
        </pc:spChg>
        <pc:spChg chg="mod">
          <ac:chgData name="Alfred Asterjadhi" userId="39de57b9-85c0-4fd1-aaac-8ca2b6560ad0" providerId="ADAL" clId="{B086FEFA-6DDE-4081-8649-69C8CEA71D5A}" dt="2022-02-25T18:37:34.533" v="1343"/>
          <ac:spMkLst>
            <pc:docMk/>
            <pc:sldMk cId="1642065000" sldId="737"/>
            <ac:spMk id="6" creationId="{B63EF7E7-1362-4206-B209-115D49A6AA5A}"/>
          </ac:spMkLst>
        </pc:spChg>
        <pc:spChg chg="mod">
          <ac:chgData name="Alfred Asterjadhi" userId="39de57b9-85c0-4fd1-aaac-8ca2b6560ad0" providerId="ADAL" clId="{B086FEFA-6DDE-4081-8649-69C8CEA71D5A}" dt="2022-03-09T15:22:14.046" v="2540"/>
          <ac:spMkLst>
            <pc:docMk/>
            <pc:sldMk cId="1642065000" sldId="737"/>
            <ac:spMk id="10" creationId="{99A414B4-2CCE-47B7-A036-CF3630BA2538}"/>
          </ac:spMkLst>
        </pc:spChg>
      </pc:sldChg>
      <pc:sldChg chg="modSp add mod">
        <pc:chgData name="Alfred Asterjadhi" userId="39de57b9-85c0-4fd1-aaac-8ca2b6560ad0" providerId="ADAL" clId="{B086FEFA-6DDE-4081-8649-69C8CEA71D5A}" dt="2022-03-09T15:29:12.229" v="2645" actId="20577"/>
        <pc:sldMkLst>
          <pc:docMk/>
          <pc:sldMk cId="1815819893" sldId="738"/>
        </pc:sldMkLst>
        <pc:spChg chg="mod">
          <ac:chgData name="Alfred Asterjadhi" userId="39de57b9-85c0-4fd1-aaac-8ca2b6560ad0" providerId="ADAL" clId="{B086FEFA-6DDE-4081-8649-69C8CEA71D5A}" dt="2022-03-09T15:23:43.983" v="2575" actId="20577"/>
          <ac:spMkLst>
            <pc:docMk/>
            <pc:sldMk cId="1815819893" sldId="738"/>
            <ac:spMk id="2" creationId="{12372A2F-8025-42D4-B5ED-6E7667DF00C8}"/>
          </ac:spMkLst>
        </pc:spChg>
        <pc:spChg chg="mod">
          <ac:chgData name="Alfred Asterjadhi" userId="39de57b9-85c0-4fd1-aaac-8ca2b6560ad0" providerId="ADAL" clId="{B086FEFA-6DDE-4081-8649-69C8CEA71D5A}" dt="2022-02-25T18:37:36.974" v="1344"/>
          <ac:spMkLst>
            <pc:docMk/>
            <pc:sldMk cId="1815819893" sldId="738"/>
            <ac:spMk id="6" creationId="{B63EF7E7-1362-4206-B209-115D49A6AA5A}"/>
          </ac:spMkLst>
        </pc:spChg>
        <pc:spChg chg="mod">
          <ac:chgData name="Alfred Asterjadhi" userId="39de57b9-85c0-4fd1-aaac-8ca2b6560ad0" providerId="ADAL" clId="{B086FEFA-6DDE-4081-8649-69C8CEA71D5A}" dt="2022-03-09T15:29:12.229" v="2645" actId="20577"/>
          <ac:spMkLst>
            <pc:docMk/>
            <pc:sldMk cId="1815819893" sldId="738"/>
            <ac:spMk id="10" creationId="{99A414B4-2CCE-47B7-A036-CF3630BA2538}"/>
          </ac:spMkLst>
        </pc:spChg>
      </pc:sldChg>
      <pc:sldChg chg="modSp add mod">
        <pc:chgData name="Alfred Asterjadhi" userId="39de57b9-85c0-4fd1-aaac-8ca2b6560ad0" providerId="ADAL" clId="{B086FEFA-6DDE-4081-8649-69C8CEA71D5A}" dt="2022-03-09T15:10:15.763" v="2291" actId="6549"/>
        <pc:sldMkLst>
          <pc:docMk/>
          <pc:sldMk cId="1427413936" sldId="739"/>
        </pc:sldMkLst>
        <pc:spChg chg="mod">
          <ac:chgData name="Alfred Asterjadhi" userId="39de57b9-85c0-4fd1-aaac-8ca2b6560ad0" providerId="ADAL" clId="{B086FEFA-6DDE-4081-8649-69C8CEA71D5A}" dt="2022-02-15T15:40:28.148" v="467" actId="20577"/>
          <ac:spMkLst>
            <pc:docMk/>
            <pc:sldMk cId="1427413936" sldId="739"/>
            <ac:spMk id="2" creationId="{12372A2F-8025-42D4-B5ED-6E7667DF00C8}"/>
          </ac:spMkLst>
        </pc:spChg>
        <pc:spChg chg="mod">
          <ac:chgData name="Alfred Asterjadhi" userId="39de57b9-85c0-4fd1-aaac-8ca2b6560ad0" providerId="ADAL" clId="{B086FEFA-6DDE-4081-8649-69C8CEA71D5A}" dt="2022-02-25T18:37:23.910" v="1339"/>
          <ac:spMkLst>
            <pc:docMk/>
            <pc:sldMk cId="1427413936" sldId="739"/>
            <ac:spMk id="6" creationId="{B63EF7E7-1362-4206-B209-115D49A6AA5A}"/>
          </ac:spMkLst>
        </pc:spChg>
        <pc:spChg chg="mod">
          <ac:chgData name="Alfred Asterjadhi" userId="39de57b9-85c0-4fd1-aaac-8ca2b6560ad0" providerId="ADAL" clId="{B086FEFA-6DDE-4081-8649-69C8CEA71D5A}" dt="2022-03-09T15:10:15.763" v="2291" actId="6549"/>
          <ac:spMkLst>
            <pc:docMk/>
            <pc:sldMk cId="1427413936" sldId="739"/>
            <ac:spMk id="10" creationId="{99A414B4-2CCE-47B7-A036-CF3630BA2538}"/>
          </ac:spMkLst>
        </pc:spChg>
      </pc:sldChg>
      <pc:sldChg chg="modSp add mod">
        <pc:chgData name="Alfred Asterjadhi" userId="39de57b9-85c0-4fd1-aaac-8ca2b6560ad0" providerId="ADAL" clId="{B086FEFA-6DDE-4081-8649-69C8CEA71D5A}" dt="2022-03-09T15:33:36.965" v="2751" actId="20577"/>
        <pc:sldMkLst>
          <pc:docMk/>
          <pc:sldMk cId="1652442541" sldId="740"/>
        </pc:sldMkLst>
        <pc:spChg chg="mod">
          <ac:chgData name="Alfred Asterjadhi" userId="39de57b9-85c0-4fd1-aaac-8ca2b6560ad0" providerId="ADAL" clId="{B086FEFA-6DDE-4081-8649-69C8CEA71D5A}" dt="2022-03-09T15:27:43.757" v="2635" actId="20577"/>
          <ac:spMkLst>
            <pc:docMk/>
            <pc:sldMk cId="1652442541" sldId="740"/>
            <ac:spMk id="2" creationId="{12372A2F-8025-42D4-B5ED-6E7667DF00C8}"/>
          </ac:spMkLst>
        </pc:spChg>
        <pc:spChg chg="mod">
          <ac:chgData name="Alfred Asterjadhi" userId="39de57b9-85c0-4fd1-aaac-8ca2b6560ad0" providerId="ADAL" clId="{B086FEFA-6DDE-4081-8649-69C8CEA71D5A}" dt="2022-02-25T18:37:40.527" v="1345"/>
          <ac:spMkLst>
            <pc:docMk/>
            <pc:sldMk cId="1652442541" sldId="740"/>
            <ac:spMk id="6" creationId="{B63EF7E7-1362-4206-B209-115D49A6AA5A}"/>
          </ac:spMkLst>
        </pc:spChg>
        <pc:spChg chg="mod">
          <ac:chgData name="Alfred Asterjadhi" userId="39de57b9-85c0-4fd1-aaac-8ca2b6560ad0" providerId="ADAL" clId="{B086FEFA-6DDE-4081-8649-69C8CEA71D5A}" dt="2022-03-09T15:33:36.965" v="2751" actId="20577"/>
          <ac:spMkLst>
            <pc:docMk/>
            <pc:sldMk cId="1652442541" sldId="740"/>
            <ac:spMk id="10" creationId="{99A414B4-2CCE-47B7-A036-CF3630BA2538}"/>
          </ac:spMkLst>
        </pc:spChg>
      </pc:sldChg>
      <pc:sldChg chg="modSp add del mod">
        <pc:chgData name="Alfred Asterjadhi" userId="39de57b9-85c0-4fd1-aaac-8ca2b6560ad0" providerId="ADAL" clId="{B086FEFA-6DDE-4081-8649-69C8CEA71D5A}" dt="2022-02-25T17:31:17.575" v="769" actId="47"/>
        <pc:sldMkLst>
          <pc:docMk/>
          <pc:sldMk cId="3290132159" sldId="741"/>
        </pc:sldMkLst>
        <pc:spChg chg="mod">
          <ac:chgData name="Alfred Asterjadhi" userId="39de57b9-85c0-4fd1-aaac-8ca2b6560ad0" providerId="ADAL" clId="{B086FEFA-6DDE-4081-8649-69C8CEA71D5A}" dt="2022-02-25T16:45:46.178" v="645" actId="20577"/>
          <ac:spMkLst>
            <pc:docMk/>
            <pc:sldMk cId="3290132159" sldId="741"/>
            <ac:spMk id="2" creationId="{12372A2F-8025-42D4-B5ED-6E7667DF00C8}"/>
          </ac:spMkLst>
        </pc:spChg>
      </pc:sldChg>
      <pc:sldChg chg="modSp add mod">
        <pc:chgData name="Alfred Asterjadhi" userId="39de57b9-85c0-4fd1-aaac-8ca2b6560ad0" providerId="ADAL" clId="{B086FEFA-6DDE-4081-8649-69C8CEA71D5A}" dt="2022-03-09T15:15:08.902" v="2423" actId="6549"/>
        <pc:sldMkLst>
          <pc:docMk/>
          <pc:sldMk cId="122009470" sldId="742"/>
        </pc:sldMkLst>
        <pc:spChg chg="mod">
          <ac:chgData name="Alfred Asterjadhi" userId="39de57b9-85c0-4fd1-aaac-8ca2b6560ad0" providerId="ADAL" clId="{B086FEFA-6DDE-4081-8649-69C8CEA71D5A}" dt="2022-03-09T15:14:14.152" v="2383" actId="20577"/>
          <ac:spMkLst>
            <pc:docMk/>
            <pc:sldMk cId="122009470" sldId="742"/>
            <ac:spMk id="2" creationId="{12372A2F-8025-42D4-B5ED-6E7667DF00C8}"/>
          </ac:spMkLst>
        </pc:spChg>
        <pc:spChg chg="mod">
          <ac:chgData name="Alfred Asterjadhi" userId="39de57b9-85c0-4fd1-aaac-8ca2b6560ad0" providerId="ADAL" clId="{B086FEFA-6DDE-4081-8649-69C8CEA71D5A}" dt="2022-02-25T18:37:31.857" v="1342"/>
          <ac:spMkLst>
            <pc:docMk/>
            <pc:sldMk cId="122009470" sldId="742"/>
            <ac:spMk id="6" creationId="{B63EF7E7-1362-4206-B209-115D49A6AA5A}"/>
          </ac:spMkLst>
        </pc:spChg>
        <pc:spChg chg="mod">
          <ac:chgData name="Alfred Asterjadhi" userId="39de57b9-85c0-4fd1-aaac-8ca2b6560ad0" providerId="ADAL" clId="{B086FEFA-6DDE-4081-8649-69C8CEA71D5A}" dt="2022-03-09T15:15:08.902" v="2423" actId="6549"/>
          <ac:spMkLst>
            <pc:docMk/>
            <pc:sldMk cId="122009470" sldId="742"/>
            <ac:spMk id="10" creationId="{99A414B4-2CCE-47B7-A036-CF3630BA2538}"/>
          </ac:spMkLst>
        </pc:spChg>
      </pc:sldChg>
      <pc:sldChg chg="modSp add mod">
        <pc:chgData name="Alfred Asterjadhi" userId="39de57b9-85c0-4fd1-aaac-8ca2b6560ad0" providerId="ADAL" clId="{B086FEFA-6DDE-4081-8649-69C8CEA71D5A}" dt="2022-03-09T15:37:35.459" v="2856" actId="20577"/>
        <pc:sldMkLst>
          <pc:docMk/>
          <pc:sldMk cId="2602902683" sldId="743"/>
        </pc:sldMkLst>
        <pc:spChg chg="mod">
          <ac:chgData name="Alfred Asterjadhi" userId="39de57b9-85c0-4fd1-aaac-8ca2b6560ad0" providerId="ADAL" clId="{B086FEFA-6DDE-4081-8649-69C8CEA71D5A}" dt="2022-03-09T15:27:46.107" v="2636" actId="20577"/>
          <ac:spMkLst>
            <pc:docMk/>
            <pc:sldMk cId="2602902683" sldId="743"/>
            <ac:spMk id="2" creationId="{12372A2F-8025-42D4-B5ED-6E7667DF00C8}"/>
          </ac:spMkLst>
        </pc:spChg>
        <pc:spChg chg="mod">
          <ac:chgData name="Alfred Asterjadhi" userId="39de57b9-85c0-4fd1-aaac-8ca2b6560ad0" providerId="ADAL" clId="{B086FEFA-6DDE-4081-8649-69C8CEA71D5A}" dt="2022-02-25T18:37:42.918" v="1346"/>
          <ac:spMkLst>
            <pc:docMk/>
            <pc:sldMk cId="2602902683" sldId="743"/>
            <ac:spMk id="6" creationId="{B63EF7E7-1362-4206-B209-115D49A6AA5A}"/>
          </ac:spMkLst>
        </pc:spChg>
        <pc:spChg chg="mod">
          <ac:chgData name="Alfred Asterjadhi" userId="39de57b9-85c0-4fd1-aaac-8ca2b6560ad0" providerId="ADAL" clId="{B086FEFA-6DDE-4081-8649-69C8CEA71D5A}" dt="2022-03-09T15:37:35.459" v="2856" actId="20577"/>
          <ac:spMkLst>
            <pc:docMk/>
            <pc:sldMk cId="2602902683" sldId="743"/>
            <ac:spMk id="10" creationId="{99A414B4-2CCE-47B7-A036-CF3630BA2538}"/>
          </ac:spMkLst>
        </pc:spChg>
      </pc:sldChg>
      <pc:sldChg chg="modSp add mod">
        <pc:chgData name="Alfred Asterjadhi" userId="39de57b9-85c0-4fd1-aaac-8ca2b6560ad0" providerId="ADAL" clId="{B086FEFA-6DDE-4081-8649-69C8CEA71D5A}" dt="2022-03-09T15:06:01.998" v="2205"/>
        <pc:sldMkLst>
          <pc:docMk/>
          <pc:sldMk cId="3720138393" sldId="744"/>
        </pc:sldMkLst>
        <pc:spChg chg="mod">
          <ac:chgData name="Alfred Asterjadhi" userId="39de57b9-85c0-4fd1-aaac-8ca2b6560ad0" providerId="ADAL" clId="{B086FEFA-6DDE-4081-8649-69C8CEA71D5A}" dt="2022-02-25T18:37:17.500" v="1336"/>
          <ac:spMkLst>
            <pc:docMk/>
            <pc:sldMk cId="3720138393" sldId="744"/>
            <ac:spMk id="4" creationId="{7335E98F-CD54-45CC-B242-37886F48A525}"/>
          </ac:spMkLst>
        </pc:spChg>
        <pc:spChg chg="mod">
          <ac:chgData name="Alfred Asterjadhi" userId="39de57b9-85c0-4fd1-aaac-8ca2b6560ad0" providerId="ADAL" clId="{B086FEFA-6DDE-4081-8649-69C8CEA71D5A}" dt="2022-03-09T15:06:01.998" v="2205"/>
          <ac:spMkLst>
            <pc:docMk/>
            <pc:sldMk cId="3720138393" sldId="744"/>
            <ac:spMk id="8" creationId="{30ECE423-DD38-4A25-AD6E-26DF5AC61863}"/>
          </ac:spMkLst>
        </pc:spChg>
      </pc:sldChg>
      <pc:sldChg chg="modSp new mod">
        <pc:chgData name="Alfred Asterjadhi" userId="39de57b9-85c0-4fd1-aaac-8ca2b6560ad0" providerId="ADAL" clId="{B086FEFA-6DDE-4081-8649-69C8CEA71D5A}" dt="2022-03-11T18:48:27.232" v="3725" actId="20577"/>
        <pc:sldMkLst>
          <pc:docMk/>
          <pc:sldMk cId="3131887928" sldId="745"/>
        </pc:sldMkLst>
        <pc:spChg chg="mod">
          <ac:chgData name="Alfred Asterjadhi" userId="39de57b9-85c0-4fd1-aaac-8ca2b6560ad0" providerId="ADAL" clId="{B086FEFA-6DDE-4081-8649-69C8CEA71D5A}" dt="2022-03-11T18:46:52.451" v="3716" actId="20577"/>
          <ac:spMkLst>
            <pc:docMk/>
            <pc:sldMk cId="3131887928" sldId="745"/>
            <ac:spMk id="2" creationId="{35CDB687-0632-4006-A686-C12015B002F3}"/>
          </ac:spMkLst>
        </pc:spChg>
        <pc:spChg chg="mod">
          <ac:chgData name="Alfred Asterjadhi" userId="39de57b9-85c0-4fd1-aaac-8ca2b6560ad0" providerId="ADAL" clId="{B086FEFA-6DDE-4081-8649-69C8CEA71D5A}" dt="2022-03-11T18:48:27.232" v="3725" actId="20577"/>
          <ac:spMkLst>
            <pc:docMk/>
            <pc:sldMk cId="3131887928" sldId="745"/>
            <ac:spMk id="3" creationId="{2A1DBDD1-7F19-4757-B753-A2A7E1EF91FE}"/>
          </ac:spMkLst>
        </pc:spChg>
        <pc:spChg chg="mod">
          <ac:chgData name="Alfred Asterjadhi" userId="39de57b9-85c0-4fd1-aaac-8ca2b6560ad0" providerId="ADAL" clId="{B086FEFA-6DDE-4081-8649-69C8CEA71D5A}" dt="2022-02-25T18:38:43.967" v="1368" actId="20577"/>
          <ac:spMkLst>
            <pc:docMk/>
            <pc:sldMk cId="3131887928" sldId="745"/>
            <ac:spMk id="6" creationId="{901BC188-0DC3-468B-88B2-63081D398E1A}"/>
          </ac:spMkLst>
        </pc:spChg>
      </pc:sldChg>
      <pc:sldChg chg="modSp add mod">
        <pc:chgData name="Alfred Asterjadhi" userId="39de57b9-85c0-4fd1-aaac-8ca2b6560ad0" providerId="ADAL" clId="{B086FEFA-6DDE-4081-8649-69C8CEA71D5A}" dt="2022-02-25T18:39:03.321" v="1371" actId="20577"/>
        <pc:sldMkLst>
          <pc:docMk/>
          <pc:sldMk cId="3373051434" sldId="746"/>
        </pc:sldMkLst>
        <pc:spChg chg="mod">
          <ac:chgData name="Alfred Asterjadhi" userId="39de57b9-85c0-4fd1-aaac-8ca2b6560ad0" providerId="ADAL" clId="{B086FEFA-6DDE-4081-8649-69C8CEA71D5A}" dt="2022-02-25T18:39:03.321" v="1371" actId="20577"/>
          <ac:spMkLst>
            <pc:docMk/>
            <pc:sldMk cId="3373051434" sldId="746"/>
            <ac:spMk id="7" creationId="{3126AA10-DC1C-4E34-80DA-B427588F2BD9}"/>
          </ac:spMkLst>
        </pc:spChg>
      </pc:sldChg>
      <pc:sldChg chg="modSp add mod">
        <pc:chgData name="Alfred Asterjadhi" userId="39de57b9-85c0-4fd1-aaac-8ca2b6560ad0" providerId="ADAL" clId="{B086FEFA-6DDE-4081-8649-69C8CEA71D5A}" dt="2022-03-09T15:23:15.779" v="2574"/>
        <pc:sldMkLst>
          <pc:docMk/>
          <pc:sldMk cId="450612590" sldId="747"/>
        </pc:sldMkLst>
        <pc:spChg chg="mod">
          <ac:chgData name="Alfred Asterjadhi" userId="39de57b9-85c0-4fd1-aaac-8ca2b6560ad0" providerId="ADAL" clId="{B086FEFA-6DDE-4081-8649-69C8CEA71D5A}" dt="2022-03-09T15:22:21.754" v="2541" actId="20577"/>
          <ac:spMkLst>
            <pc:docMk/>
            <pc:sldMk cId="450612590" sldId="747"/>
            <ac:spMk id="2" creationId="{12372A2F-8025-42D4-B5ED-6E7667DF00C8}"/>
          </ac:spMkLst>
        </pc:spChg>
        <pc:spChg chg="mod">
          <ac:chgData name="Alfred Asterjadhi" userId="39de57b9-85c0-4fd1-aaac-8ca2b6560ad0" providerId="ADAL" clId="{B086FEFA-6DDE-4081-8649-69C8CEA71D5A}" dt="2022-03-09T15:23:15.779" v="2574"/>
          <ac:spMkLst>
            <pc:docMk/>
            <pc:sldMk cId="450612590" sldId="747"/>
            <ac:spMk id="10" creationId="{99A414B4-2CCE-47B7-A036-CF3630BA2538}"/>
          </ac:spMkLst>
        </pc:spChg>
      </pc:sldChg>
      <pc:sldChg chg="modSp add mod">
        <pc:chgData name="Alfred Asterjadhi" userId="39de57b9-85c0-4fd1-aaac-8ca2b6560ad0" providerId="ADAL" clId="{B086FEFA-6DDE-4081-8649-69C8CEA71D5A}" dt="2022-03-09T15:18:47.239" v="2459" actId="6549"/>
        <pc:sldMkLst>
          <pc:docMk/>
          <pc:sldMk cId="4138649876" sldId="748"/>
        </pc:sldMkLst>
        <pc:spChg chg="mod">
          <ac:chgData name="Alfred Asterjadhi" userId="39de57b9-85c0-4fd1-aaac-8ca2b6560ad0" providerId="ADAL" clId="{B086FEFA-6DDE-4081-8649-69C8CEA71D5A}" dt="2022-03-09T15:15:37.496" v="2424" actId="20577"/>
          <ac:spMkLst>
            <pc:docMk/>
            <pc:sldMk cId="4138649876" sldId="748"/>
            <ac:spMk id="2" creationId="{12372A2F-8025-42D4-B5ED-6E7667DF00C8}"/>
          </ac:spMkLst>
        </pc:spChg>
        <pc:spChg chg="mod">
          <ac:chgData name="Alfred Asterjadhi" userId="39de57b9-85c0-4fd1-aaac-8ca2b6560ad0" providerId="ADAL" clId="{B086FEFA-6DDE-4081-8649-69C8CEA71D5A}" dt="2022-03-09T15:18:47.239" v="2459" actId="6549"/>
          <ac:spMkLst>
            <pc:docMk/>
            <pc:sldMk cId="4138649876" sldId="748"/>
            <ac:spMk id="10" creationId="{99A414B4-2CCE-47B7-A036-CF3630BA2538}"/>
          </ac:spMkLst>
        </pc:spChg>
      </pc:sldChg>
      <pc:sldChg chg="modSp add mod">
        <pc:chgData name="Alfred Asterjadhi" userId="39de57b9-85c0-4fd1-aaac-8ca2b6560ad0" providerId="ADAL" clId="{B086FEFA-6DDE-4081-8649-69C8CEA71D5A}" dt="2022-03-09T15:21:05.986" v="2509" actId="6549"/>
        <pc:sldMkLst>
          <pc:docMk/>
          <pc:sldMk cId="4231050565" sldId="749"/>
        </pc:sldMkLst>
        <pc:spChg chg="mod">
          <ac:chgData name="Alfred Asterjadhi" userId="39de57b9-85c0-4fd1-aaac-8ca2b6560ad0" providerId="ADAL" clId="{B086FEFA-6DDE-4081-8649-69C8CEA71D5A}" dt="2022-03-09T15:19:21.314" v="2460" actId="20577"/>
          <ac:spMkLst>
            <pc:docMk/>
            <pc:sldMk cId="4231050565" sldId="749"/>
            <ac:spMk id="2" creationId="{12372A2F-8025-42D4-B5ED-6E7667DF00C8}"/>
          </ac:spMkLst>
        </pc:spChg>
        <pc:spChg chg="mod">
          <ac:chgData name="Alfred Asterjadhi" userId="39de57b9-85c0-4fd1-aaac-8ca2b6560ad0" providerId="ADAL" clId="{B086FEFA-6DDE-4081-8649-69C8CEA71D5A}" dt="2022-03-09T15:21:05.986" v="2509" actId="6549"/>
          <ac:spMkLst>
            <pc:docMk/>
            <pc:sldMk cId="4231050565" sldId="749"/>
            <ac:spMk id="10" creationId="{99A414B4-2CCE-47B7-A036-CF3630BA2538}"/>
          </ac:spMkLst>
        </pc:spChg>
      </pc:sldChg>
      <pc:sldChg chg="modSp add mod">
        <pc:chgData name="Alfred Asterjadhi" userId="39de57b9-85c0-4fd1-aaac-8ca2b6560ad0" providerId="ADAL" clId="{B086FEFA-6DDE-4081-8649-69C8CEA71D5A}" dt="2022-03-09T15:11:26.747" v="2319" actId="6549"/>
        <pc:sldMkLst>
          <pc:docMk/>
          <pc:sldMk cId="559073234" sldId="750"/>
        </pc:sldMkLst>
        <pc:spChg chg="mod">
          <ac:chgData name="Alfred Asterjadhi" userId="39de57b9-85c0-4fd1-aaac-8ca2b6560ad0" providerId="ADAL" clId="{B086FEFA-6DDE-4081-8649-69C8CEA71D5A}" dt="2022-03-08T15:54:37.759" v="2006" actId="20577"/>
          <ac:spMkLst>
            <pc:docMk/>
            <pc:sldMk cId="559073234" sldId="750"/>
            <ac:spMk id="2" creationId="{12372A2F-8025-42D4-B5ED-6E7667DF00C8}"/>
          </ac:spMkLst>
        </pc:spChg>
        <pc:spChg chg="mod">
          <ac:chgData name="Alfred Asterjadhi" userId="39de57b9-85c0-4fd1-aaac-8ca2b6560ad0" providerId="ADAL" clId="{B086FEFA-6DDE-4081-8649-69C8CEA71D5A}" dt="2022-03-09T15:11:26.747" v="2319" actId="6549"/>
          <ac:spMkLst>
            <pc:docMk/>
            <pc:sldMk cId="559073234" sldId="750"/>
            <ac:spMk id="10" creationId="{99A414B4-2CCE-47B7-A036-CF3630BA2538}"/>
          </ac:spMkLst>
        </pc:spChg>
      </pc:sldChg>
      <pc:sldChg chg="modSp new del mod">
        <pc:chgData name="Alfred Asterjadhi" userId="39de57b9-85c0-4fd1-aaac-8ca2b6560ad0" providerId="ADAL" clId="{B086FEFA-6DDE-4081-8649-69C8CEA71D5A}" dt="2022-03-10T17:42:37.132" v="2893" actId="2696"/>
        <pc:sldMkLst>
          <pc:docMk/>
          <pc:sldMk cId="652311731" sldId="751"/>
        </pc:sldMkLst>
        <pc:spChg chg="mod">
          <ac:chgData name="Alfred Asterjadhi" userId="39de57b9-85c0-4fd1-aaac-8ca2b6560ad0" providerId="ADAL" clId="{B086FEFA-6DDE-4081-8649-69C8CEA71D5A}" dt="2022-03-09T15:43:45.494" v="2862" actId="20577"/>
          <ac:spMkLst>
            <pc:docMk/>
            <pc:sldMk cId="652311731" sldId="751"/>
            <ac:spMk id="2" creationId="{8E0BB1EC-9A81-4F81-86B4-1A82D24FE4AF}"/>
          </ac:spMkLst>
        </pc:spChg>
        <pc:spChg chg="mod">
          <ac:chgData name="Alfred Asterjadhi" userId="39de57b9-85c0-4fd1-aaac-8ca2b6560ad0" providerId="ADAL" clId="{B086FEFA-6DDE-4081-8649-69C8CEA71D5A}" dt="2022-03-09T15:44:46.977" v="2891" actId="404"/>
          <ac:spMkLst>
            <pc:docMk/>
            <pc:sldMk cId="652311731" sldId="751"/>
            <ac:spMk id="3" creationId="{C9808A86-5C83-4950-8418-D154BEC35C9B}"/>
          </ac:spMkLst>
        </pc:spChg>
      </pc:sldChg>
      <pc:sldChg chg="modSp add mod ord">
        <pc:chgData name="Alfred Asterjadhi" userId="39de57b9-85c0-4fd1-aaac-8ca2b6560ad0" providerId="ADAL" clId="{B086FEFA-6DDE-4081-8649-69C8CEA71D5A}" dt="2022-03-12T16:33:35.794" v="4048" actId="20577"/>
        <pc:sldMkLst>
          <pc:docMk/>
          <pc:sldMk cId="2633295811" sldId="751"/>
        </pc:sldMkLst>
        <pc:spChg chg="mod">
          <ac:chgData name="Alfred Asterjadhi" userId="39de57b9-85c0-4fd1-aaac-8ca2b6560ad0" providerId="ADAL" clId="{B086FEFA-6DDE-4081-8649-69C8CEA71D5A}" dt="2022-03-11T18:43:33.981" v="3679" actId="20577"/>
          <ac:spMkLst>
            <pc:docMk/>
            <pc:sldMk cId="2633295811" sldId="751"/>
            <ac:spMk id="2" creationId="{8E0BB1EC-9A81-4F81-86B4-1A82D24FE4AF}"/>
          </ac:spMkLst>
        </pc:spChg>
        <pc:spChg chg="mod">
          <ac:chgData name="Alfred Asterjadhi" userId="39de57b9-85c0-4fd1-aaac-8ca2b6560ad0" providerId="ADAL" clId="{B086FEFA-6DDE-4081-8649-69C8CEA71D5A}" dt="2022-03-12T16:33:35.794" v="4048" actId="20577"/>
          <ac:spMkLst>
            <pc:docMk/>
            <pc:sldMk cId="2633295811" sldId="751"/>
            <ac:spMk id="3" creationId="{C9808A86-5C83-4950-8418-D154BEC35C9B}"/>
          </ac:spMkLst>
        </pc:spChg>
      </pc:sldChg>
      <pc:sldChg chg="add del">
        <pc:chgData name="Alfred Asterjadhi" userId="39de57b9-85c0-4fd1-aaac-8ca2b6560ad0" providerId="ADAL" clId="{B086FEFA-6DDE-4081-8649-69C8CEA71D5A}" dt="2022-03-08T16:05:53.277" v="2098" actId="47"/>
        <pc:sldMkLst>
          <pc:docMk/>
          <pc:sldMk cId="3882200529" sldId="751"/>
        </pc:sldMkLst>
      </pc:sldChg>
      <pc:sldChg chg="modSp add mod">
        <pc:chgData name="Alfred Asterjadhi" userId="39de57b9-85c0-4fd1-aaac-8ca2b6560ad0" providerId="ADAL" clId="{B086FEFA-6DDE-4081-8649-69C8CEA71D5A}" dt="2022-03-10T17:53:17.113" v="3121" actId="6549"/>
        <pc:sldMkLst>
          <pc:docMk/>
          <pc:sldMk cId="295886461" sldId="752"/>
        </pc:sldMkLst>
        <pc:spChg chg="mod">
          <ac:chgData name="Alfred Asterjadhi" userId="39de57b9-85c0-4fd1-aaac-8ca2b6560ad0" providerId="ADAL" clId="{B086FEFA-6DDE-4081-8649-69C8CEA71D5A}" dt="2022-03-10T17:43:02.850" v="2898" actId="20577"/>
          <ac:spMkLst>
            <pc:docMk/>
            <pc:sldMk cId="295886461" sldId="752"/>
            <ac:spMk id="2" creationId="{12372A2F-8025-42D4-B5ED-6E7667DF00C8}"/>
          </ac:spMkLst>
        </pc:spChg>
        <pc:spChg chg="mod">
          <ac:chgData name="Alfred Asterjadhi" userId="39de57b9-85c0-4fd1-aaac-8ca2b6560ad0" providerId="ADAL" clId="{B086FEFA-6DDE-4081-8649-69C8CEA71D5A}" dt="2022-03-10T17:53:17.113" v="3121" actId="6549"/>
          <ac:spMkLst>
            <pc:docMk/>
            <pc:sldMk cId="295886461" sldId="752"/>
            <ac:spMk id="10" creationId="{99A414B4-2CCE-47B7-A036-CF3630BA2538}"/>
          </ac:spMkLst>
        </pc:spChg>
      </pc:sldChg>
      <pc:sldChg chg="modSp add mod">
        <pc:chgData name="Alfred Asterjadhi" userId="39de57b9-85c0-4fd1-aaac-8ca2b6560ad0" providerId="ADAL" clId="{B086FEFA-6DDE-4081-8649-69C8CEA71D5A}" dt="2022-03-11T02:17:22.472" v="3386"/>
        <pc:sldMkLst>
          <pc:docMk/>
          <pc:sldMk cId="263882502" sldId="753"/>
        </pc:sldMkLst>
        <pc:spChg chg="mod">
          <ac:chgData name="Alfred Asterjadhi" userId="39de57b9-85c0-4fd1-aaac-8ca2b6560ad0" providerId="ADAL" clId="{B086FEFA-6DDE-4081-8649-69C8CEA71D5A}" dt="2022-03-10T17:53:26.077" v="3123" actId="20577"/>
          <ac:spMkLst>
            <pc:docMk/>
            <pc:sldMk cId="263882502" sldId="753"/>
            <ac:spMk id="2" creationId="{12372A2F-8025-42D4-B5ED-6E7667DF00C8}"/>
          </ac:spMkLst>
        </pc:spChg>
        <pc:spChg chg="mod">
          <ac:chgData name="Alfred Asterjadhi" userId="39de57b9-85c0-4fd1-aaac-8ca2b6560ad0" providerId="ADAL" clId="{B086FEFA-6DDE-4081-8649-69C8CEA71D5A}" dt="2022-03-11T02:17:22.472" v="3386"/>
          <ac:spMkLst>
            <pc:docMk/>
            <pc:sldMk cId="263882502" sldId="753"/>
            <ac:spMk id="10" creationId="{99A414B4-2CCE-47B7-A036-CF3630BA2538}"/>
          </ac:spMkLst>
        </pc:spChg>
      </pc:sldChg>
      <pc:sldChg chg="modSp add mod">
        <pc:chgData name="Alfred Asterjadhi" userId="39de57b9-85c0-4fd1-aaac-8ca2b6560ad0" providerId="ADAL" clId="{B086FEFA-6DDE-4081-8649-69C8CEA71D5A}" dt="2022-03-11T18:50:17.198" v="3729" actId="207"/>
        <pc:sldMkLst>
          <pc:docMk/>
          <pc:sldMk cId="315924770" sldId="754"/>
        </pc:sldMkLst>
        <pc:spChg chg="mod">
          <ac:chgData name="Alfred Asterjadhi" userId="39de57b9-85c0-4fd1-aaac-8ca2b6560ad0" providerId="ADAL" clId="{B086FEFA-6DDE-4081-8649-69C8CEA71D5A}" dt="2022-03-10T18:00:28.267" v="3130" actId="20577"/>
          <ac:spMkLst>
            <pc:docMk/>
            <pc:sldMk cId="315924770" sldId="754"/>
            <ac:spMk id="2" creationId="{12372A2F-8025-42D4-B5ED-6E7667DF00C8}"/>
          </ac:spMkLst>
        </pc:spChg>
        <pc:spChg chg="mod">
          <ac:chgData name="Alfred Asterjadhi" userId="39de57b9-85c0-4fd1-aaac-8ca2b6560ad0" providerId="ADAL" clId="{B086FEFA-6DDE-4081-8649-69C8CEA71D5A}" dt="2022-03-11T18:50:17.198" v="3729" actId="207"/>
          <ac:spMkLst>
            <pc:docMk/>
            <pc:sldMk cId="315924770" sldId="754"/>
            <ac:spMk id="10" creationId="{99A414B4-2CCE-47B7-A036-CF3630BA2538}"/>
          </ac:spMkLst>
        </pc:spChg>
      </pc:sldChg>
      <pc:sldChg chg="modSp add mod">
        <pc:chgData name="Alfred Asterjadhi" userId="39de57b9-85c0-4fd1-aaac-8ca2b6560ad0" providerId="ADAL" clId="{B086FEFA-6DDE-4081-8649-69C8CEA71D5A}" dt="2022-03-11T18:50:36.377" v="3736" actId="20577"/>
        <pc:sldMkLst>
          <pc:docMk/>
          <pc:sldMk cId="2375869045" sldId="755"/>
        </pc:sldMkLst>
        <pc:spChg chg="mod">
          <ac:chgData name="Alfred Asterjadhi" userId="39de57b9-85c0-4fd1-aaac-8ca2b6560ad0" providerId="ADAL" clId="{B086FEFA-6DDE-4081-8649-69C8CEA71D5A}" dt="2022-03-10T18:08:19.552" v="3210" actId="20577"/>
          <ac:spMkLst>
            <pc:docMk/>
            <pc:sldMk cId="2375869045" sldId="755"/>
            <ac:spMk id="2" creationId="{12372A2F-8025-42D4-B5ED-6E7667DF00C8}"/>
          </ac:spMkLst>
        </pc:spChg>
        <pc:spChg chg="mod">
          <ac:chgData name="Alfred Asterjadhi" userId="39de57b9-85c0-4fd1-aaac-8ca2b6560ad0" providerId="ADAL" clId="{B086FEFA-6DDE-4081-8649-69C8CEA71D5A}" dt="2022-03-11T18:50:36.377" v="3736" actId="20577"/>
          <ac:spMkLst>
            <pc:docMk/>
            <pc:sldMk cId="2375869045" sldId="755"/>
            <ac:spMk id="10" creationId="{99A414B4-2CCE-47B7-A036-CF3630BA2538}"/>
          </ac:spMkLst>
        </pc:spChg>
      </pc:sldChg>
      <pc:sldChg chg="modSp add del mod">
        <pc:chgData name="Alfred Asterjadhi" userId="39de57b9-85c0-4fd1-aaac-8ca2b6560ad0" providerId="ADAL" clId="{B086FEFA-6DDE-4081-8649-69C8CEA71D5A}" dt="2022-03-11T02:14:15.851" v="3366" actId="47"/>
        <pc:sldMkLst>
          <pc:docMk/>
          <pc:sldMk cId="3044351022" sldId="756"/>
        </pc:sldMkLst>
        <pc:spChg chg="mod">
          <ac:chgData name="Alfred Asterjadhi" userId="39de57b9-85c0-4fd1-aaac-8ca2b6560ad0" providerId="ADAL" clId="{B086FEFA-6DDE-4081-8649-69C8CEA71D5A}" dt="2022-03-11T02:10:25.536" v="3248" actId="20577"/>
          <ac:spMkLst>
            <pc:docMk/>
            <pc:sldMk cId="3044351022" sldId="756"/>
            <ac:spMk id="2" creationId="{12372A2F-8025-42D4-B5ED-6E7667DF00C8}"/>
          </ac:spMkLst>
        </pc:spChg>
      </pc:sldChg>
      <pc:sldChg chg="modSp add mod ord">
        <pc:chgData name="Alfred Asterjadhi" userId="39de57b9-85c0-4fd1-aaac-8ca2b6560ad0" providerId="ADAL" clId="{B086FEFA-6DDE-4081-8649-69C8CEA71D5A}" dt="2022-03-11T18:12:33.130" v="3634" actId="20577"/>
        <pc:sldMkLst>
          <pc:docMk/>
          <pc:sldMk cId="1232775085" sldId="757"/>
        </pc:sldMkLst>
        <pc:spChg chg="mod">
          <ac:chgData name="Alfred Asterjadhi" userId="39de57b9-85c0-4fd1-aaac-8ca2b6560ad0" providerId="ADAL" clId="{B086FEFA-6DDE-4081-8649-69C8CEA71D5A}" dt="2022-03-11T18:12:33.130" v="3634" actId="20577"/>
          <ac:spMkLst>
            <pc:docMk/>
            <pc:sldMk cId="1232775085" sldId="757"/>
            <ac:spMk id="2" creationId="{12372A2F-8025-42D4-B5ED-6E7667DF00C8}"/>
          </ac:spMkLst>
        </pc:spChg>
        <pc:spChg chg="mod">
          <ac:chgData name="Alfred Asterjadhi" userId="39de57b9-85c0-4fd1-aaac-8ca2b6560ad0" providerId="ADAL" clId="{B086FEFA-6DDE-4081-8649-69C8CEA71D5A}" dt="2022-03-11T02:14:05.787" v="3365" actId="13926"/>
          <ac:spMkLst>
            <pc:docMk/>
            <pc:sldMk cId="1232775085" sldId="757"/>
            <ac:spMk id="10" creationId="{99A414B4-2CCE-47B7-A036-CF3630BA2538}"/>
          </ac:spMkLst>
        </pc:spChg>
      </pc:sldChg>
      <pc:sldChg chg="modSp new mod">
        <pc:chgData name="Alfred Asterjadhi" userId="39de57b9-85c0-4fd1-aaac-8ca2b6560ad0" providerId="ADAL" clId="{B086FEFA-6DDE-4081-8649-69C8CEA71D5A}" dt="2022-03-11T18:09:53.361" v="3619" actId="6549"/>
        <pc:sldMkLst>
          <pc:docMk/>
          <pc:sldMk cId="2656869546" sldId="758"/>
        </pc:sldMkLst>
        <pc:spChg chg="mod">
          <ac:chgData name="Alfred Asterjadhi" userId="39de57b9-85c0-4fd1-aaac-8ca2b6560ad0" providerId="ADAL" clId="{B086FEFA-6DDE-4081-8649-69C8CEA71D5A}" dt="2022-03-11T18:08:26.477" v="3510" actId="20577"/>
          <ac:spMkLst>
            <pc:docMk/>
            <pc:sldMk cId="2656869546" sldId="758"/>
            <ac:spMk id="2" creationId="{0EB9EDC7-96DF-40B7-B64B-BAE4C50345EC}"/>
          </ac:spMkLst>
        </pc:spChg>
        <pc:spChg chg="mod">
          <ac:chgData name="Alfred Asterjadhi" userId="39de57b9-85c0-4fd1-aaac-8ca2b6560ad0" providerId="ADAL" clId="{B086FEFA-6DDE-4081-8649-69C8CEA71D5A}" dt="2022-03-11T18:09:53.361" v="3619" actId="6549"/>
          <ac:spMkLst>
            <pc:docMk/>
            <pc:sldMk cId="2656869546" sldId="758"/>
            <ac:spMk id="3" creationId="{7D8A6A32-A431-4804-9776-9C8FB201518F}"/>
          </ac:spMkLst>
        </pc:spChg>
      </pc:sldChg>
      <pc:sldChg chg="modSp add del mod">
        <pc:chgData name="Alfred Asterjadhi" userId="39de57b9-85c0-4fd1-aaac-8ca2b6560ad0" providerId="ADAL" clId="{B086FEFA-6DDE-4081-8649-69C8CEA71D5A}" dt="2022-03-11T18:06:35.495" v="3471" actId="47"/>
        <pc:sldMkLst>
          <pc:docMk/>
          <pc:sldMk cId="2802941678" sldId="758"/>
        </pc:sldMkLst>
        <pc:spChg chg="mod">
          <ac:chgData name="Alfred Asterjadhi" userId="39de57b9-85c0-4fd1-aaac-8ca2b6560ad0" providerId="ADAL" clId="{B086FEFA-6DDE-4081-8649-69C8CEA71D5A}" dt="2022-03-11T18:04:11.274" v="3457" actId="20577"/>
          <ac:spMkLst>
            <pc:docMk/>
            <pc:sldMk cId="2802941678" sldId="758"/>
            <ac:spMk id="2" creationId="{12372A2F-8025-42D4-B5ED-6E7667DF00C8}"/>
          </ac:spMkLst>
        </pc:spChg>
        <pc:spChg chg="mod">
          <ac:chgData name="Alfred Asterjadhi" userId="39de57b9-85c0-4fd1-aaac-8ca2b6560ad0" providerId="ADAL" clId="{B086FEFA-6DDE-4081-8649-69C8CEA71D5A}" dt="2022-03-11T18:04:23.410" v="3464" actId="20577"/>
          <ac:spMkLst>
            <pc:docMk/>
            <pc:sldMk cId="2802941678" sldId="758"/>
            <ac:spMk id="10" creationId="{99A414B4-2CCE-47B7-A036-CF3630BA2538}"/>
          </ac:spMkLst>
        </pc:spChg>
      </pc:sldChg>
      <pc:sldChg chg="modSp new mod">
        <pc:chgData name="Alfred Asterjadhi" userId="39de57b9-85c0-4fd1-aaac-8ca2b6560ad0" providerId="ADAL" clId="{B086FEFA-6DDE-4081-8649-69C8CEA71D5A}" dt="2022-03-12T16:36:16.403" v="4089" actId="404"/>
        <pc:sldMkLst>
          <pc:docMk/>
          <pc:sldMk cId="1441971417" sldId="759"/>
        </pc:sldMkLst>
        <pc:spChg chg="mod">
          <ac:chgData name="Alfred Asterjadhi" userId="39de57b9-85c0-4fd1-aaac-8ca2b6560ad0" providerId="ADAL" clId="{B086FEFA-6DDE-4081-8649-69C8CEA71D5A}" dt="2022-03-11T18:42:16.734" v="3665" actId="20577"/>
          <ac:spMkLst>
            <pc:docMk/>
            <pc:sldMk cId="1441971417" sldId="759"/>
            <ac:spMk id="2" creationId="{D1677D7E-1AEC-46CC-ABF4-DF36528EDFA9}"/>
          </ac:spMkLst>
        </pc:spChg>
        <pc:spChg chg="mod">
          <ac:chgData name="Alfred Asterjadhi" userId="39de57b9-85c0-4fd1-aaac-8ca2b6560ad0" providerId="ADAL" clId="{B086FEFA-6DDE-4081-8649-69C8CEA71D5A}" dt="2022-03-12T16:36:16.403" v="4089" actId="404"/>
          <ac:spMkLst>
            <pc:docMk/>
            <pc:sldMk cId="1441971417" sldId="759"/>
            <ac:spMk id="3" creationId="{C53D19CD-EBED-4FFD-A03F-127598D9EA0C}"/>
          </ac:spMkLst>
        </pc:spChg>
      </pc:sldChg>
      <pc:sldChg chg="modSp add mod">
        <pc:chgData name="Alfred Asterjadhi" userId="39de57b9-85c0-4fd1-aaac-8ca2b6560ad0" providerId="ADAL" clId="{B086FEFA-6DDE-4081-8649-69C8CEA71D5A}" dt="2022-03-12T16:33:55.570" v="4053" actId="20577"/>
        <pc:sldMkLst>
          <pc:docMk/>
          <pc:sldMk cId="2483153538" sldId="760"/>
        </pc:sldMkLst>
        <pc:spChg chg="mod">
          <ac:chgData name="Alfred Asterjadhi" userId="39de57b9-85c0-4fd1-aaac-8ca2b6560ad0" providerId="ADAL" clId="{B086FEFA-6DDE-4081-8649-69C8CEA71D5A}" dt="2022-03-12T16:33:55.570" v="4053" actId="20577"/>
          <ac:spMkLst>
            <pc:docMk/>
            <pc:sldMk cId="2483153538" sldId="760"/>
            <ac:spMk id="2" creationId="{8E0BB1EC-9A81-4F81-86B4-1A82D24FE4AF}"/>
          </ac:spMkLst>
        </pc:spChg>
        <pc:spChg chg="mod">
          <ac:chgData name="Alfred Asterjadhi" userId="39de57b9-85c0-4fd1-aaac-8ca2b6560ad0" providerId="ADAL" clId="{B086FEFA-6DDE-4081-8649-69C8CEA71D5A}" dt="2022-03-12T16:29:58.079" v="3879" actId="20577"/>
          <ac:spMkLst>
            <pc:docMk/>
            <pc:sldMk cId="2483153538" sldId="760"/>
            <ac:spMk id="3" creationId="{C9808A86-5C83-4950-8418-D154BEC35C9B}"/>
          </ac:spMkLst>
        </pc:spChg>
      </pc:sldChg>
      <pc:sldChg chg="modSp add mod">
        <pc:chgData name="Alfred Asterjadhi" userId="39de57b9-85c0-4fd1-aaac-8ca2b6560ad0" providerId="ADAL" clId="{B086FEFA-6DDE-4081-8649-69C8CEA71D5A}" dt="2022-03-12T16:35:29.539" v="4062" actId="20577"/>
        <pc:sldMkLst>
          <pc:docMk/>
          <pc:sldMk cId="725186099" sldId="761"/>
        </pc:sldMkLst>
        <pc:spChg chg="mod">
          <ac:chgData name="Alfred Asterjadhi" userId="39de57b9-85c0-4fd1-aaac-8ca2b6560ad0" providerId="ADAL" clId="{B086FEFA-6DDE-4081-8649-69C8CEA71D5A}" dt="2022-03-12T16:33:51.074" v="4051" actId="20577"/>
          <ac:spMkLst>
            <pc:docMk/>
            <pc:sldMk cId="725186099" sldId="761"/>
            <ac:spMk id="2" creationId="{8E0BB1EC-9A81-4F81-86B4-1A82D24FE4AF}"/>
          </ac:spMkLst>
        </pc:spChg>
        <pc:spChg chg="mod">
          <ac:chgData name="Alfred Asterjadhi" userId="39de57b9-85c0-4fd1-aaac-8ca2b6560ad0" providerId="ADAL" clId="{B086FEFA-6DDE-4081-8649-69C8CEA71D5A}" dt="2022-03-12T16:35:29.539" v="4062" actId="20577"/>
          <ac:spMkLst>
            <pc:docMk/>
            <pc:sldMk cId="725186099" sldId="761"/>
            <ac:spMk id="3" creationId="{C9808A86-5C83-4950-8418-D154BEC35C9B}"/>
          </ac:spMkLst>
        </pc:spChg>
      </pc:sldChg>
      <pc:sldChg chg="modSp new mod">
        <pc:chgData name="Alfred Asterjadhi" userId="39de57b9-85c0-4fd1-aaac-8ca2b6560ad0" providerId="ADAL" clId="{B086FEFA-6DDE-4081-8649-69C8CEA71D5A}" dt="2022-03-12T16:46:00.424" v="4114" actId="20577"/>
        <pc:sldMkLst>
          <pc:docMk/>
          <pc:sldMk cId="165533361" sldId="762"/>
        </pc:sldMkLst>
        <pc:spChg chg="mod">
          <ac:chgData name="Alfred Asterjadhi" userId="39de57b9-85c0-4fd1-aaac-8ca2b6560ad0" providerId="ADAL" clId="{B086FEFA-6DDE-4081-8649-69C8CEA71D5A}" dt="2022-03-12T16:39:09.148" v="4102" actId="20577"/>
          <ac:spMkLst>
            <pc:docMk/>
            <pc:sldMk cId="165533361" sldId="762"/>
            <ac:spMk id="2" creationId="{A86D7EB9-A3CF-4D03-930A-9B8ADCF170B3}"/>
          </ac:spMkLst>
        </pc:spChg>
        <pc:spChg chg="mod">
          <ac:chgData name="Alfred Asterjadhi" userId="39de57b9-85c0-4fd1-aaac-8ca2b6560ad0" providerId="ADAL" clId="{B086FEFA-6DDE-4081-8649-69C8CEA71D5A}" dt="2022-03-12T16:46:00.424" v="4114" actId="20577"/>
          <ac:spMkLst>
            <pc:docMk/>
            <pc:sldMk cId="165533361" sldId="762"/>
            <ac:spMk id="3" creationId="{B946A08E-D823-4E69-9597-68FDD3954CC5}"/>
          </ac:spMkLst>
        </pc:spChg>
      </pc:sldChg>
      <pc:sldMasterChg chg="modSp mod">
        <pc:chgData name="Alfred Asterjadhi" userId="39de57b9-85c0-4fd1-aaac-8ca2b6560ad0" providerId="ADAL" clId="{B086FEFA-6DDE-4081-8649-69C8CEA71D5A}" dt="2022-03-12T16:22:11.457" v="3738" actId="20577"/>
        <pc:sldMasterMkLst>
          <pc:docMk/>
          <pc:sldMasterMk cId="0" sldId="2147483648"/>
        </pc:sldMasterMkLst>
        <pc:spChg chg="mod">
          <ac:chgData name="Alfred Asterjadhi" userId="39de57b9-85c0-4fd1-aaac-8ca2b6560ad0" providerId="ADAL" clId="{B086FEFA-6DDE-4081-8649-69C8CEA71D5A}" dt="2022-03-12T16:22:11.457" v="3738" actId="20577"/>
          <ac:spMkLst>
            <pc:docMk/>
            <pc:sldMasterMk cId="0" sldId="2147483648"/>
            <ac:spMk id="10" creationId="{00000000-0000-0000-0000-000000000000}"/>
          </ac:spMkLst>
        </pc:spChg>
        <pc:spChg chg="mod">
          <ac:chgData name="Alfred Asterjadhi" userId="39de57b9-85c0-4fd1-aaac-8ca2b6560ad0" providerId="ADAL" clId="{B086FEFA-6DDE-4081-8649-69C8CEA71D5A}" dt="2022-02-25T18:37:55.643" v="1353" actId="20577"/>
          <ac:spMkLst>
            <pc:docMk/>
            <pc:sldMasterMk cId="0" sldId="2147483648"/>
            <ac:spMk id="1027" creationId="{00000000-0000-0000-0000-000000000000}"/>
          </ac:spMkLst>
        </pc:spChg>
      </pc:sldMasterChg>
    </pc:docChg>
  </pc:docChgLst>
  <pc:docChgLst>
    <pc:chgData name="Alfred Asterjadhi" userId="39de57b9-85c0-4fd1-aaac-8ca2b6560ad0" providerId="ADAL" clId="{E85912E3-C68F-4EB4-B761-6872A989CEE2}"/>
    <pc:docChg chg="undo redo custSel addSld delSld modSld sldOrd modMainMaster">
      <pc:chgData name="Alfred Asterjadhi" userId="39de57b9-85c0-4fd1-aaac-8ca2b6560ad0" providerId="ADAL" clId="{E85912E3-C68F-4EB4-B761-6872A989CEE2}" dt="2022-09-14T06:24:33.025" v="9019" actId="6549"/>
      <pc:docMkLst>
        <pc:docMk/>
      </pc:docMkLst>
      <pc:sldChg chg="modSp mod">
        <pc:chgData name="Alfred Asterjadhi" userId="39de57b9-85c0-4fd1-aaac-8ca2b6560ad0" providerId="ADAL" clId="{E85912E3-C68F-4EB4-B761-6872A989CEE2}" dt="2022-07-10T16:47:53.924" v="101" actId="20577"/>
        <pc:sldMkLst>
          <pc:docMk/>
          <pc:sldMk cId="0" sldId="256"/>
        </pc:sldMkLst>
        <pc:spChg chg="mod">
          <ac:chgData name="Alfred Asterjadhi" userId="39de57b9-85c0-4fd1-aaac-8ca2b6560ad0" providerId="ADAL" clId="{E85912E3-C68F-4EB4-B761-6872A989CEE2}" dt="2022-07-10T16:47:49.576" v="99"/>
          <ac:spMkLst>
            <pc:docMk/>
            <pc:sldMk cId="0" sldId="256"/>
            <ac:spMk id="6" creationId="{00000000-0000-0000-0000-000000000000}"/>
          </ac:spMkLst>
        </pc:spChg>
        <pc:spChg chg="mod">
          <ac:chgData name="Alfred Asterjadhi" userId="39de57b9-85c0-4fd1-aaac-8ca2b6560ad0" providerId="ADAL" clId="{E85912E3-C68F-4EB4-B761-6872A989CEE2}" dt="2022-07-10T16:40:01.835" v="13" actId="20577"/>
          <ac:spMkLst>
            <pc:docMk/>
            <pc:sldMk cId="0" sldId="256"/>
            <ac:spMk id="3073" creationId="{00000000-0000-0000-0000-000000000000}"/>
          </ac:spMkLst>
        </pc:spChg>
        <pc:spChg chg="mod">
          <ac:chgData name="Alfred Asterjadhi" userId="39de57b9-85c0-4fd1-aaac-8ca2b6560ad0" providerId="ADAL" clId="{E85912E3-C68F-4EB4-B761-6872A989CEE2}" dt="2022-07-10T16:47:53.924" v="101" actId="20577"/>
          <ac:spMkLst>
            <pc:docMk/>
            <pc:sldMk cId="0" sldId="256"/>
            <ac:spMk id="3074" creationId="{00000000-0000-0000-0000-000000000000}"/>
          </ac:spMkLst>
        </pc:spChg>
      </pc:sldChg>
      <pc:sldChg chg="modSp mod">
        <pc:chgData name="Alfred Asterjadhi" userId="39de57b9-85c0-4fd1-aaac-8ca2b6560ad0" providerId="ADAL" clId="{E85912E3-C68F-4EB4-B761-6872A989CEE2}" dt="2022-07-13T17:43:30.764" v="1523" actId="20577"/>
        <pc:sldMkLst>
          <pc:docMk/>
          <pc:sldMk cId="0" sldId="257"/>
        </pc:sldMkLst>
        <pc:spChg chg="mod">
          <ac:chgData name="Alfred Asterjadhi" userId="39de57b9-85c0-4fd1-aaac-8ca2b6560ad0" providerId="ADAL" clId="{E85912E3-C68F-4EB4-B761-6872A989CEE2}" dt="2022-07-10T16:48:00.686" v="102"/>
          <ac:spMkLst>
            <pc:docMk/>
            <pc:sldMk cId="0" sldId="257"/>
            <ac:spMk id="7" creationId="{4565958B-DD30-4EE7-AF20-DC550898176B}"/>
          </ac:spMkLst>
        </pc:spChg>
        <pc:spChg chg="mod">
          <ac:chgData name="Alfred Asterjadhi" userId="39de57b9-85c0-4fd1-aaac-8ca2b6560ad0" providerId="ADAL" clId="{E85912E3-C68F-4EB4-B761-6872A989CEE2}" dt="2022-07-13T17:43:30.764" v="1523" actId="20577"/>
          <ac:spMkLst>
            <pc:docMk/>
            <pc:sldMk cId="0" sldId="257"/>
            <ac:spMk id="4098" creationId="{00000000-0000-0000-0000-000000000000}"/>
          </ac:spMkLst>
        </pc:spChg>
      </pc:sldChg>
      <pc:sldChg chg="del">
        <pc:chgData name="Alfred Asterjadhi" userId="39de57b9-85c0-4fd1-aaac-8ca2b6560ad0" providerId="ADAL" clId="{E85912E3-C68F-4EB4-B761-6872A989CEE2}" dt="2022-07-10T16:42:34.425" v="58" actId="47"/>
        <pc:sldMkLst>
          <pc:docMk/>
          <pc:sldMk cId="974883051" sldId="506"/>
        </pc:sldMkLst>
      </pc:sldChg>
      <pc:sldChg chg="del">
        <pc:chgData name="Alfred Asterjadhi" userId="39de57b9-85c0-4fd1-aaac-8ca2b6560ad0" providerId="ADAL" clId="{E85912E3-C68F-4EB4-B761-6872A989CEE2}" dt="2022-07-10T16:42:34.425" v="58" actId="47"/>
        <pc:sldMkLst>
          <pc:docMk/>
          <pc:sldMk cId="2071536349" sldId="507"/>
        </pc:sldMkLst>
      </pc:sldChg>
      <pc:sldChg chg="del">
        <pc:chgData name="Alfred Asterjadhi" userId="39de57b9-85c0-4fd1-aaac-8ca2b6560ad0" providerId="ADAL" clId="{E85912E3-C68F-4EB4-B761-6872A989CEE2}" dt="2022-07-10T16:42:34.425" v="58" actId="47"/>
        <pc:sldMkLst>
          <pc:docMk/>
          <pc:sldMk cId="1792682794" sldId="508"/>
        </pc:sldMkLst>
      </pc:sldChg>
      <pc:sldChg chg="del">
        <pc:chgData name="Alfred Asterjadhi" userId="39de57b9-85c0-4fd1-aaac-8ca2b6560ad0" providerId="ADAL" clId="{E85912E3-C68F-4EB4-B761-6872A989CEE2}" dt="2022-07-10T16:42:34.425" v="58" actId="47"/>
        <pc:sldMkLst>
          <pc:docMk/>
          <pc:sldMk cId="2541942211" sldId="509"/>
        </pc:sldMkLst>
      </pc:sldChg>
      <pc:sldChg chg="del">
        <pc:chgData name="Alfred Asterjadhi" userId="39de57b9-85c0-4fd1-aaac-8ca2b6560ad0" providerId="ADAL" clId="{E85912E3-C68F-4EB4-B761-6872A989CEE2}" dt="2022-07-10T16:42:34.425" v="58" actId="47"/>
        <pc:sldMkLst>
          <pc:docMk/>
          <pc:sldMk cId="2415991745" sldId="510"/>
        </pc:sldMkLst>
      </pc:sldChg>
      <pc:sldChg chg="del">
        <pc:chgData name="Alfred Asterjadhi" userId="39de57b9-85c0-4fd1-aaac-8ca2b6560ad0" providerId="ADAL" clId="{E85912E3-C68F-4EB4-B761-6872A989CEE2}" dt="2022-07-10T16:42:34.425" v="58" actId="47"/>
        <pc:sldMkLst>
          <pc:docMk/>
          <pc:sldMk cId="428917577" sldId="511"/>
        </pc:sldMkLst>
      </pc:sldChg>
      <pc:sldChg chg="del">
        <pc:chgData name="Alfred Asterjadhi" userId="39de57b9-85c0-4fd1-aaac-8ca2b6560ad0" providerId="ADAL" clId="{E85912E3-C68F-4EB4-B761-6872A989CEE2}" dt="2022-07-10T16:42:34.425" v="58" actId="47"/>
        <pc:sldMkLst>
          <pc:docMk/>
          <pc:sldMk cId="4101287665" sldId="512"/>
        </pc:sldMkLst>
      </pc:sldChg>
      <pc:sldChg chg="del">
        <pc:chgData name="Alfred Asterjadhi" userId="39de57b9-85c0-4fd1-aaac-8ca2b6560ad0" providerId="ADAL" clId="{E85912E3-C68F-4EB4-B761-6872A989CEE2}" dt="2022-07-10T16:42:34.425" v="58" actId="47"/>
        <pc:sldMkLst>
          <pc:docMk/>
          <pc:sldMk cId="2655109566" sldId="513"/>
        </pc:sldMkLst>
      </pc:sldChg>
      <pc:sldChg chg="del">
        <pc:chgData name="Alfred Asterjadhi" userId="39de57b9-85c0-4fd1-aaac-8ca2b6560ad0" providerId="ADAL" clId="{E85912E3-C68F-4EB4-B761-6872A989CEE2}" dt="2022-07-10T16:42:34.425" v="58" actId="47"/>
        <pc:sldMkLst>
          <pc:docMk/>
          <pc:sldMk cId="3676180541" sldId="514"/>
        </pc:sldMkLst>
      </pc:sldChg>
      <pc:sldChg chg="del">
        <pc:chgData name="Alfred Asterjadhi" userId="39de57b9-85c0-4fd1-aaac-8ca2b6560ad0" providerId="ADAL" clId="{E85912E3-C68F-4EB4-B761-6872A989CEE2}" dt="2022-07-10T16:42:34.425" v="58" actId="47"/>
        <pc:sldMkLst>
          <pc:docMk/>
          <pc:sldMk cId="3302398597" sldId="515"/>
        </pc:sldMkLst>
      </pc:sldChg>
      <pc:sldChg chg="del">
        <pc:chgData name="Alfred Asterjadhi" userId="39de57b9-85c0-4fd1-aaac-8ca2b6560ad0" providerId="ADAL" clId="{E85912E3-C68F-4EB4-B761-6872A989CEE2}" dt="2022-07-10T16:42:34.425" v="58" actId="47"/>
        <pc:sldMkLst>
          <pc:docMk/>
          <pc:sldMk cId="2030734807" sldId="517"/>
        </pc:sldMkLst>
      </pc:sldChg>
      <pc:sldChg chg="del">
        <pc:chgData name="Alfred Asterjadhi" userId="39de57b9-85c0-4fd1-aaac-8ca2b6560ad0" providerId="ADAL" clId="{E85912E3-C68F-4EB4-B761-6872A989CEE2}" dt="2022-07-10T16:42:34.425" v="58" actId="47"/>
        <pc:sldMkLst>
          <pc:docMk/>
          <pc:sldMk cId="552918245" sldId="519"/>
        </pc:sldMkLst>
      </pc:sldChg>
      <pc:sldChg chg="del">
        <pc:chgData name="Alfred Asterjadhi" userId="39de57b9-85c0-4fd1-aaac-8ca2b6560ad0" providerId="ADAL" clId="{E85912E3-C68F-4EB4-B761-6872A989CEE2}" dt="2022-07-10T16:42:34.425" v="58" actId="47"/>
        <pc:sldMkLst>
          <pc:docMk/>
          <pc:sldMk cId="425019533" sldId="520"/>
        </pc:sldMkLst>
      </pc:sldChg>
      <pc:sldChg chg="del">
        <pc:chgData name="Alfred Asterjadhi" userId="39de57b9-85c0-4fd1-aaac-8ca2b6560ad0" providerId="ADAL" clId="{E85912E3-C68F-4EB4-B761-6872A989CEE2}" dt="2022-07-10T16:42:34.425" v="58" actId="47"/>
        <pc:sldMkLst>
          <pc:docMk/>
          <pc:sldMk cId="217624531" sldId="521"/>
        </pc:sldMkLst>
      </pc:sldChg>
      <pc:sldChg chg="del">
        <pc:chgData name="Alfred Asterjadhi" userId="39de57b9-85c0-4fd1-aaac-8ca2b6560ad0" providerId="ADAL" clId="{E85912E3-C68F-4EB4-B761-6872A989CEE2}" dt="2022-07-10T16:42:34.425" v="58" actId="47"/>
        <pc:sldMkLst>
          <pc:docMk/>
          <pc:sldMk cId="1687828371" sldId="522"/>
        </pc:sldMkLst>
      </pc:sldChg>
      <pc:sldChg chg="del">
        <pc:chgData name="Alfred Asterjadhi" userId="39de57b9-85c0-4fd1-aaac-8ca2b6560ad0" providerId="ADAL" clId="{E85912E3-C68F-4EB4-B761-6872A989CEE2}" dt="2022-07-10T16:42:34.425" v="58" actId="47"/>
        <pc:sldMkLst>
          <pc:docMk/>
          <pc:sldMk cId="1756435729" sldId="523"/>
        </pc:sldMkLst>
      </pc:sldChg>
      <pc:sldChg chg="del">
        <pc:chgData name="Alfred Asterjadhi" userId="39de57b9-85c0-4fd1-aaac-8ca2b6560ad0" providerId="ADAL" clId="{E85912E3-C68F-4EB4-B761-6872A989CEE2}" dt="2022-07-10T16:42:34.425" v="58" actId="47"/>
        <pc:sldMkLst>
          <pc:docMk/>
          <pc:sldMk cId="162212716" sldId="524"/>
        </pc:sldMkLst>
      </pc:sldChg>
      <pc:sldChg chg="del">
        <pc:chgData name="Alfred Asterjadhi" userId="39de57b9-85c0-4fd1-aaac-8ca2b6560ad0" providerId="ADAL" clId="{E85912E3-C68F-4EB4-B761-6872A989CEE2}" dt="2022-07-10T16:42:34.425" v="58" actId="47"/>
        <pc:sldMkLst>
          <pc:docMk/>
          <pc:sldMk cId="3510548486" sldId="525"/>
        </pc:sldMkLst>
      </pc:sldChg>
      <pc:sldChg chg="del">
        <pc:chgData name="Alfred Asterjadhi" userId="39de57b9-85c0-4fd1-aaac-8ca2b6560ad0" providerId="ADAL" clId="{E85912E3-C68F-4EB4-B761-6872A989CEE2}" dt="2022-07-10T16:42:34.425" v="58" actId="47"/>
        <pc:sldMkLst>
          <pc:docMk/>
          <pc:sldMk cId="844839744" sldId="526"/>
        </pc:sldMkLst>
      </pc:sldChg>
      <pc:sldChg chg="del">
        <pc:chgData name="Alfred Asterjadhi" userId="39de57b9-85c0-4fd1-aaac-8ca2b6560ad0" providerId="ADAL" clId="{E85912E3-C68F-4EB4-B761-6872A989CEE2}" dt="2022-07-10T16:42:34.425" v="58" actId="47"/>
        <pc:sldMkLst>
          <pc:docMk/>
          <pc:sldMk cId="3761381247" sldId="527"/>
        </pc:sldMkLst>
      </pc:sldChg>
      <pc:sldChg chg="del">
        <pc:chgData name="Alfred Asterjadhi" userId="39de57b9-85c0-4fd1-aaac-8ca2b6560ad0" providerId="ADAL" clId="{E85912E3-C68F-4EB4-B761-6872A989CEE2}" dt="2022-07-10T16:42:34.425" v="58" actId="47"/>
        <pc:sldMkLst>
          <pc:docMk/>
          <pc:sldMk cId="2948025688" sldId="528"/>
        </pc:sldMkLst>
      </pc:sldChg>
      <pc:sldChg chg="del">
        <pc:chgData name="Alfred Asterjadhi" userId="39de57b9-85c0-4fd1-aaac-8ca2b6560ad0" providerId="ADAL" clId="{E85912E3-C68F-4EB4-B761-6872A989CEE2}" dt="2022-07-10T16:42:34.425" v="58" actId="47"/>
        <pc:sldMkLst>
          <pc:docMk/>
          <pc:sldMk cId="1392779616" sldId="530"/>
        </pc:sldMkLst>
      </pc:sldChg>
      <pc:sldChg chg="del">
        <pc:chgData name="Alfred Asterjadhi" userId="39de57b9-85c0-4fd1-aaac-8ca2b6560ad0" providerId="ADAL" clId="{E85912E3-C68F-4EB4-B761-6872A989CEE2}" dt="2022-07-10T16:42:34.425" v="58" actId="47"/>
        <pc:sldMkLst>
          <pc:docMk/>
          <pc:sldMk cId="2649683852" sldId="531"/>
        </pc:sldMkLst>
      </pc:sldChg>
      <pc:sldChg chg="del">
        <pc:chgData name="Alfred Asterjadhi" userId="39de57b9-85c0-4fd1-aaac-8ca2b6560ad0" providerId="ADAL" clId="{E85912E3-C68F-4EB4-B761-6872A989CEE2}" dt="2022-07-10T16:42:34.425" v="58" actId="47"/>
        <pc:sldMkLst>
          <pc:docMk/>
          <pc:sldMk cId="3079871411" sldId="532"/>
        </pc:sldMkLst>
      </pc:sldChg>
      <pc:sldChg chg="del">
        <pc:chgData name="Alfred Asterjadhi" userId="39de57b9-85c0-4fd1-aaac-8ca2b6560ad0" providerId="ADAL" clId="{E85912E3-C68F-4EB4-B761-6872A989CEE2}" dt="2022-07-10T16:42:34.425" v="58" actId="47"/>
        <pc:sldMkLst>
          <pc:docMk/>
          <pc:sldMk cId="936493137" sldId="533"/>
        </pc:sldMkLst>
      </pc:sldChg>
      <pc:sldChg chg="del">
        <pc:chgData name="Alfred Asterjadhi" userId="39de57b9-85c0-4fd1-aaac-8ca2b6560ad0" providerId="ADAL" clId="{E85912E3-C68F-4EB4-B761-6872A989CEE2}" dt="2022-07-10T16:42:34.425" v="58" actId="47"/>
        <pc:sldMkLst>
          <pc:docMk/>
          <pc:sldMk cId="2110601455" sldId="534"/>
        </pc:sldMkLst>
      </pc:sldChg>
      <pc:sldChg chg="del">
        <pc:chgData name="Alfred Asterjadhi" userId="39de57b9-85c0-4fd1-aaac-8ca2b6560ad0" providerId="ADAL" clId="{E85912E3-C68F-4EB4-B761-6872A989CEE2}" dt="2022-07-10T16:42:34.425" v="58" actId="47"/>
        <pc:sldMkLst>
          <pc:docMk/>
          <pc:sldMk cId="2682263327" sldId="535"/>
        </pc:sldMkLst>
      </pc:sldChg>
      <pc:sldChg chg="del">
        <pc:chgData name="Alfred Asterjadhi" userId="39de57b9-85c0-4fd1-aaac-8ca2b6560ad0" providerId="ADAL" clId="{E85912E3-C68F-4EB4-B761-6872A989CEE2}" dt="2022-07-10T16:42:34.425" v="58" actId="47"/>
        <pc:sldMkLst>
          <pc:docMk/>
          <pc:sldMk cId="2821324057" sldId="536"/>
        </pc:sldMkLst>
      </pc:sldChg>
      <pc:sldChg chg="del">
        <pc:chgData name="Alfred Asterjadhi" userId="39de57b9-85c0-4fd1-aaac-8ca2b6560ad0" providerId="ADAL" clId="{E85912E3-C68F-4EB4-B761-6872A989CEE2}" dt="2022-07-10T16:42:34.425" v="58" actId="47"/>
        <pc:sldMkLst>
          <pc:docMk/>
          <pc:sldMk cId="4269451793" sldId="537"/>
        </pc:sldMkLst>
      </pc:sldChg>
      <pc:sldChg chg="del">
        <pc:chgData name="Alfred Asterjadhi" userId="39de57b9-85c0-4fd1-aaac-8ca2b6560ad0" providerId="ADAL" clId="{E85912E3-C68F-4EB4-B761-6872A989CEE2}" dt="2022-07-10T16:42:34.425" v="58" actId="47"/>
        <pc:sldMkLst>
          <pc:docMk/>
          <pc:sldMk cId="1359388616" sldId="538"/>
        </pc:sldMkLst>
      </pc:sldChg>
      <pc:sldChg chg="del">
        <pc:chgData name="Alfred Asterjadhi" userId="39de57b9-85c0-4fd1-aaac-8ca2b6560ad0" providerId="ADAL" clId="{E85912E3-C68F-4EB4-B761-6872A989CEE2}" dt="2022-07-10T16:42:34.425" v="58" actId="47"/>
        <pc:sldMkLst>
          <pc:docMk/>
          <pc:sldMk cId="3118007408" sldId="539"/>
        </pc:sldMkLst>
      </pc:sldChg>
      <pc:sldChg chg="del">
        <pc:chgData name="Alfred Asterjadhi" userId="39de57b9-85c0-4fd1-aaac-8ca2b6560ad0" providerId="ADAL" clId="{E85912E3-C68F-4EB4-B761-6872A989CEE2}" dt="2022-07-10T16:42:34.425" v="58" actId="47"/>
        <pc:sldMkLst>
          <pc:docMk/>
          <pc:sldMk cId="2095291458" sldId="540"/>
        </pc:sldMkLst>
      </pc:sldChg>
      <pc:sldChg chg="del">
        <pc:chgData name="Alfred Asterjadhi" userId="39de57b9-85c0-4fd1-aaac-8ca2b6560ad0" providerId="ADAL" clId="{E85912E3-C68F-4EB4-B761-6872A989CEE2}" dt="2022-07-10T16:42:34.425" v="58" actId="47"/>
        <pc:sldMkLst>
          <pc:docMk/>
          <pc:sldMk cId="3753559378" sldId="541"/>
        </pc:sldMkLst>
      </pc:sldChg>
      <pc:sldChg chg="del">
        <pc:chgData name="Alfred Asterjadhi" userId="39de57b9-85c0-4fd1-aaac-8ca2b6560ad0" providerId="ADAL" clId="{E85912E3-C68F-4EB4-B761-6872A989CEE2}" dt="2022-07-10T16:42:34.425" v="58" actId="47"/>
        <pc:sldMkLst>
          <pc:docMk/>
          <pc:sldMk cId="1050187919" sldId="542"/>
        </pc:sldMkLst>
      </pc:sldChg>
      <pc:sldChg chg="del">
        <pc:chgData name="Alfred Asterjadhi" userId="39de57b9-85c0-4fd1-aaac-8ca2b6560ad0" providerId="ADAL" clId="{E85912E3-C68F-4EB4-B761-6872A989CEE2}" dt="2022-07-10T16:42:34.425" v="58" actId="47"/>
        <pc:sldMkLst>
          <pc:docMk/>
          <pc:sldMk cId="4195175750" sldId="543"/>
        </pc:sldMkLst>
      </pc:sldChg>
      <pc:sldChg chg="del">
        <pc:chgData name="Alfred Asterjadhi" userId="39de57b9-85c0-4fd1-aaac-8ca2b6560ad0" providerId="ADAL" clId="{E85912E3-C68F-4EB4-B761-6872A989CEE2}" dt="2022-07-10T16:42:34.425" v="58" actId="47"/>
        <pc:sldMkLst>
          <pc:docMk/>
          <pc:sldMk cId="3430149728" sldId="544"/>
        </pc:sldMkLst>
      </pc:sldChg>
      <pc:sldChg chg="del">
        <pc:chgData name="Alfred Asterjadhi" userId="39de57b9-85c0-4fd1-aaac-8ca2b6560ad0" providerId="ADAL" clId="{E85912E3-C68F-4EB4-B761-6872A989CEE2}" dt="2022-07-10T16:42:34.425" v="58" actId="47"/>
        <pc:sldMkLst>
          <pc:docMk/>
          <pc:sldMk cId="1061720802" sldId="545"/>
        </pc:sldMkLst>
      </pc:sldChg>
      <pc:sldChg chg="del">
        <pc:chgData name="Alfred Asterjadhi" userId="39de57b9-85c0-4fd1-aaac-8ca2b6560ad0" providerId="ADAL" clId="{E85912E3-C68F-4EB4-B761-6872A989CEE2}" dt="2022-07-10T16:42:34.425" v="58" actId="47"/>
        <pc:sldMkLst>
          <pc:docMk/>
          <pc:sldMk cId="1894418551" sldId="546"/>
        </pc:sldMkLst>
      </pc:sldChg>
      <pc:sldChg chg="del">
        <pc:chgData name="Alfred Asterjadhi" userId="39de57b9-85c0-4fd1-aaac-8ca2b6560ad0" providerId="ADAL" clId="{E85912E3-C68F-4EB4-B761-6872A989CEE2}" dt="2022-07-10T16:42:34.425" v="58" actId="47"/>
        <pc:sldMkLst>
          <pc:docMk/>
          <pc:sldMk cId="3144037941" sldId="548"/>
        </pc:sldMkLst>
      </pc:sldChg>
      <pc:sldChg chg="del">
        <pc:chgData name="Alfred Asterjadhi" userId="39de57b9-85c0-4fd1-aaac-8ca2b6560ad0" providerId="ADAL" clId="{E85912E3-C68F-4EB4-B761-6872A989CEE2}" dt="2022-07-10T16:42:00.235" v="57" actId="47"/>
        <pc:sldMkLst>
          <pc:docMk/>
          <pc:sldMk cId="2741749454" sldId="550"/>
        </pc:sldMkLst>
      </pc:sldChg>
      <pc:sldChg chg="modSp mod">
        <pc:chgData name="Alfred Asterjadhi" userId="39de57b9-85c0-4fd1-aaac-8ca2b6560ad0" providerId="ADAL" clId="{E85912E3-C68F-4EB4-B761-6872A989CEE2}" dt="2022-07-10T16:48:02.672" v="103"/>
        <pc:sldMkLst>
          <pc:docMk/>
          <pc:sldMk cId="371916501" sldId="552"/>
        </pc:sldMkLst>
        <pc:spChg chg="mod">
          <ac:chgData name="Alfred Asterjadhi" userId="39de57b9-85c0-4fd1-aaac-8ca2b6560ad0" providerId="ADAL" clId="{E85912E3-C68F-4EB4-B761-6872A989CEE2}" dt="2022-07-10T16:48:02.672" v="103"/>
          <ac:spMkLst>
            <pc:docMk/>
            <pc:sldMk cId="371916501" sldId="552"/>
            <ac:spMk id="6" creationId="{7488035E-BDAD-477C-AA55-E8989C4B7B8C}"/>
          </ac:spMkLst>
        </pc:spChg>
        <pc:spChg chg="mod">
          <ac:chgData name="Alfred Asterjadhi" userId="39de57b9-85c0-4fd1-aaac-8ca2b6560ad0" providerId="ADAL" clId="{E85912E3-C68F-4EB4-B761-6872A989CEE2}" dt="2022-07-10T16:47:34.132" v="92" actId="20577"/>
          <ac:spMkLst>
            <pc:docMk/>
            <pc:sldMk cId="371916501" sldId="552"/>
            <ac:spMk id="7" creationId="{3126AA10-DC1C-4E34-80DA-B427588F2BD9}"/>
          </ac:spMkLst>
        </pc:spChg>
      </pc:sldChg>
      <pc:sldChg chg="new del">
        <pc:chgData name="Alfred Asterjadhi" userId="39de57b9-85c0-4fd1-aaac-8ca2b6560ad0" providerId="ADAL" clId="{E85912E3-C68F-4EB4-B761-6872A989CEE2}" dt="2022-07-10T16:52:18.553" v="186" actId="47"/>
        <pc:sldMkLst>
          <pc:docMk/>
          <pc:sldMk cId="2223335286" sldId="553"/>
        </pc:sldMkLst>
      </pc:sldChg>
      <pc:sldChg chg="del">
        <pc:chgData name="Alfred Asterjadhi" userId="39de57b9-85c0-4fd1-aaac-8ca2b6560ad0" providerId="ADAL" clId="{E85912E3-C68F-4EB4-B761-6872A989CEE2}" dt="2022-07-10T16:42:00.235" v="57" actId="47"/>
        <pc:sldMkLst>
          <pc:docMk/>
          <pc:sldMk cId="2533365898" sldId="553"/>
        </pc:sldMkLst>
      </pc:sldChg>
      <pc:sldChg chg="del">
        <pc:chgData name="Alfred Asterjadhi" userId="39de57b9-85c0-4fd1-aaac-8ca2b6560ad0" providerId="ADAL" clId="{E85912E3-C68F-4EB4-B761-6872A989CEE2}" dt="2022-07-10T16:41:49.485" v="56" actId="47"/>
        <pc:sldMkLst>
          <pc:docMk/>
          <pc:sldMk cId="470812565" sldId="557"/>
        </pc:sldMkLst>
      </pc:sldChg>
      <pc:sldChg chg="del">
        <pc:chgData name="Alfred Asterjadhi" userId="39de57b9-85c0-4fd1-aaac-8ca2b6560ad0" providerId="ADAL" clId="{E85912E3-C68F-4EB4-B761-6872A989CEE2}" dt="2022-07-10T16:41:49.485" v="56" actId="47"/>
        <pc:sldMkLst>
          <pc:docMk/>
          <pc:sldMk cId="297169624" sldId="558"/>
        </pc:sldMkLst>
      </pc:sldChg>
      <pc:sldChg chg="del">
        <pc:chgData name="Alfred Asterjadhi" userId="39de57b9-85c0-4fd1-aaac-8ca2b6560ad0" providerId="ADAL" clId="{E85912E3-C68F-4EB4-B761-6872A989CEE2}" dt="2022-07-10T16:41:29.225" v="55" actId="47"/>
        <pc:sldMkLst>
          <pc:docMk/>
          <pc:sldMk cId="2474035413" sldId="559"/>
        </pc:sldMkLst>
      </pc:sldChg>
      <pc:sldChg chg="del">
        <pc:chgData name="Alfred Asterjadhi" userId="39de57b9-85c0-4fd1-aaac-8ca2b6560ad0" providerId="ADAL" clId="{E85912E3-C68F-4EB4-B761-6872A989CEE2}" dt="2022-07-10T16:42:00.235" v="57" actId="47"/>
        <pc:sldMkLst>
          <pc:docMk/>
          <pc:sldMk cId="1333072940" sldId="560"/>
        </pc:sldMkLst>
      </pc:sldChg>
      <pc:sldChg chg="del">
        <pc:chgData name="Alfred Asterjadhi" userId="39de57b9-85c0-4fd1-aaac-8ca2b6560ad0" providerId="ADAL" clId="{E85912E3-C68F-4EB4-B761-6872A989CEE2}" dt="2022-07-10T16:41:49.485" v="56" actId="47"/>
        <pc:sldMkLst>
          <pc:docMk/>
          <pc:sldMk cId="3114615204" sldId="561"/>
        </pc:sldMkLst>
      </pc:sldChg>
      <pc:sldChg chg="del">
        <pc:chgData name="Alfred Asterjadhi" userId="39de57b9-85c0-4fd1-aaac-8ca2b6560ad0" providerId="ADAL" clId="{E85912E3-C68F-4EB4-B761-6872A989CEE2}" dt="2022-07-10T16:41:49.485" v="56" actId="47"/>
        <pc:sldMkLst>
          <pc:docMk/>
          <pc:sldMk cId="1929929444" sldId="562"/>
        </pc:sldMkLst>
      </pc:sldChg>
      <pc:sldChg chg="del">
        <pc:chgData name="Alfred Asterjadhi" userId="39de57b9-85c0-4fd1-aaac-8ca2b6560ad0" providerId="ADAL" clId="{E85912E3-C68F-4EB4-B761-6872A989CEE2}" dt="2022-07-10T16:41:49.485" v="56" actId="47"/>
        <pc:sldMkLst>
          <pc:docMk/>
          <pc:sldMk cId="1186529633" sldId="563"/>
        </pc:sldMkLst>
      </pc:sldChg>
      <pc:sldChg chg="del">
        <pc:chgData name="Alfred Asterjadhi" userId="39de57b9-85c0-4fd1-aaac-8ca2b6560ad0" providerId="ADAL" clId="{E85912E3-C68F-4EB4-B761-6872A989CEE2}" dt="2022-07-10T16:41:49.485" v="56" actId="47"/>
        <pc:sldMkLst>
          <pc:docMk/>
          <pc:sldMk cId="1630818010" sldId="564"/>
        </pc:sldMkLst>
      </pc:sldChg>
      <pc:sldChg chg="del">
        <pc:chgData name="Alfred Asterjadhi" userId="39de57b9-85c0-4fd1-aaac-8ca2b6560ad0" providerId="ADAL" clId="{E85912E3-C68F-4EB4-B761-6872A989CEE2}" dt="2022-07-10T16:41:49.485" v="56" actId="47"/>
        <pc:sldMkLst>
          <pc:docMk/>
          <pc:sldMk cId="3526028712" sldId="565"/>
        </pc:sldMkLst>
      </pc:sldChg>
      <pc:sldChg chg="del">
        <pc:chgData name="Alfred Asterjadhi" userId="39de57b9-85c0-4fd1-aaac-8ca2b6560ad0" providerId="ADAL" clId="{E85912E3-C68F-4EB4-B761-6872A989CEE2}" dt="2022-07-10T16:41:49.485" v="56" actId="47"/>
        <pc:sldMkLst>
          <pc:docMk/>
          <pc:sldMk cId="495964627" sldId="566"/>
        </pc:sldMkLst>
      </pc:sldChg>
      <pc:sldChg chg="del">
        <pc:chgData name="Alfred Asterjadhi" userId="39de57b9-85c0-4fd1-aaac-8ca2b6560ad0" providerId="ADAL" clId="{E85912E3-C68F-4EB4-B761-6872A989CEE2}" dt="2022-07-10T16:41:29.225" v="55" actId="47"/>
        <pc:sldMkLst>
          <pc:docMk/>
          <pc:sldMk cId="4227552823" sldId="567"/>
        </pc:sldMkLst>
      </pc:sldChg>
      <pc:sldChg chg="del">
        <pc:chgData name="Alfred Asterjadhi" userId="39de57b9-85c0-4fd1-aaac-8ca2b6560ad0" providerId="ADAL" clId="{E85912E3-C68F-4EB4-B761-6872A989CEE2}" dt="2022-07-10T16:41:29.225" v="55" actId="47"/>
        <pc:sldMkLst>
          <pc:docMk/>
          <pc:sldMk cId="2458905645" sldId="568"/>
        </pc:sldMkLst>
      </pc:sldChg>
      <pc:sldChg chg="del">
        <pc:chgData name="Alfred Asterjadhi" userId="39de57b9-85c0-4fd1-aaac-8ca2b6560ad0" providerId="ADAL" clId="{E85912E3-C68F-4EB4-B761-6872A989CEE2}" dt="2022-07-10T16:41:49.485" v="56" actId="47"/>
        <pc:sldMkLst>
          <pc:docMk/>
          <pc:sldMk cId="2134694681" sldId="569"/>
        </pc:sldMkLst>
      </pc:sldChg>
      <pc:sldChg chg="del">
        <pc:chgData name="Alfred Asterjadhi" userId="39de57b9-85c0-4fd1-aaac-8ca2b6560ad0" providerId="ADAL" clId="{E85912E3-C68F-4EB4-B761-6872A989CEE2}" dt="2022-07-10T16:41:29.225" v="55" actId="47"/>
        <pc:sldMkLst>
          <pc:docMk/>
          <pc:sldMk cId="30117588" sldId="570"/>
        </pc:sldMkLst>
      </pc:sldChg>
      <pc:sldChg chg="del">
        <pc:chgData name="Alfred Asterjadhi" userId="39de57b9-85c0-4fd1-aaac-8ca2b6560ad0" providerId="ADAL" clId="{E85912E3-C68F-4EB4-B761-6872A989CEE2}" dt="2022-07-10T16:41:29.225" v="55" actId="47"/>
        <pc:sldMkLst>
          <pc:docMk/>
          <pc:sldMk cId="2051074350" sldId="572"/>
        </pc:sldMkLst>
      </pc:sldChg>
      <pc:sldChg chg="del">
        <pc:chgData name="Alfred Asterjadhi" userId="39de57b9-85c0-4fd1-aaac-8ca2b6560ad0" providerId="ADAL" clId="{E85912E3-C68F-4EB4-B761-6872A989CEE2}" dt="2022-07-10T16:41:29.225" v="55" actId="47"/>
        <pc:sldMkLst>
          <pc:docMk/>
          <pc:sldMk cId="17180430" sldId="573"/>
        </pc:sldMkLst>
      </pc:sldChg>
      <pc:sldChg chg="del">
        <pc:chgData name="Alfred Asterjadhi" userId="39de57b9-85c0-4fd1-aaac-8ca2b6560ad0" providerId="ADAL" clId="{E85912E3-C68F-4EB4-B761-6872A989CEE2}" dt="2022-07-10T16:41:29.225" v="55" actId="47"/>
        <pc:sldMkLst>
          <pc:docMk/>
          <pc:sldMk cId="1655290088" sldId="579"/>
        </pc:sldMkLst>
      </pc:sldChg>
      <pc:sldChg chg="del">
        <pc:chgData name="Alfred Asterjadhi" userId="39de57b9-85c0-4fd1-aaac-8ca2b6560ad0" providerId="ADAL" clId="{E85912E3-C68F-4EB4-B761-6872A989CEE2}" dt="2022-07-10T16:41:29.225" v="55" actId="47"/>
        <pc:sldMkLst>
          <pc:docMk/>
          <pc:sldMk cId="1181289356" sldId="580"/>
        </pc:sldMkLst>
      </pc:sldChg>
      <pc:sldChg chg="del">
        <pc:chgData name="Alfred Asterjadhi" userId="39de57b9-85c0-4fd1-aaac-8ca2b6560ad0" providerId="ADAL" clId="{E85912E3-C68F-4EB4-B761-6872A989CEE2}" dt="2022-07-10T16:41:29.225" v="55" actId="47"/>
        <pc:sldMkLst>
          <pc:docMk/>
          <pc:sldMk cId="2784907129" sldId="581"/>
        </pc:sldMkLst>
      </pc:sldChg>
      <pc:sldChg chg="del">
        <pc:chgData name="Alfred Asterjadhi" userId="39de57b9-85c0-4fd1-aaac-8ca2b6560ad0" providerId="ADAL" clId="{E85912E3-C68F-4EB4-B761-6872A989CEE2}" dt="2022-07-10T16:41:29.225" v="55" actId="47"/>
        <pc:sldMkLst>
          <pc:docMk/>
          <pc:sldMk cId="2623959712" sldId="583"/>
        </pc:sldMkLst>
      </pc:sldChg>
      <pc:sldChg chg="del">
        <pc:chgData name="Alfred Asterjadhi" userId="39de57b9-85c0-4fd1-aaac-8ca2b6560ad0" providerId="ADAL" clId="{E85912E3-C68F-4EB4-B761-6872A989CEE2}" dt="2022-07-10T16:41:29.225" v="55" actId="47"/>
        <pc:sldMkLst>
          <pc:docMk/>
          <pc:sldMk cId="2967842247" sldId="584"/>
        </pc:sldMkLst>
      </pc:sldChg>
      <pc:sldChg chg="del">
        <pc:chgData name="Alfred Asterjadhi" userId="39de57b9-85c0-4fd1-aaac-8ca2b6560ad0" providerId="ADAL" clId="{E85912E3-C68F-4EB4-B761-6872A989CEE2}" dt="2022-07-10T16:41:29.225" v="55" actId="47"/>
        <pc:sldMkLst>
          <pc:docMk/>
          <pc:sldMk cId="2042327086" sldId="585"/>
        </pc:sldMkLst>
      </pc:sldChg>
      <pc:sldChg chg="del">
        <pc:chgData name="Alfred Asterjadhi" userId="39de57b9-85c0-4fd1-aaac-8ca2b6560ad0" providerId="ADAL" clId="{E85912E3-C68F-4EB4-B761-6872A989CEE2}" dt="2022-07-10T16:41:29.225" v="55" actId="47"/>
        <pc:sldMkLst>
          <pc:docMk/>
          <pc:sldMk cId="1247450781" sldId="588"/>
        </pc:sldMkLst>
      </pc:sldChg>
      <pc:sldChg chg="del">
        <pc:chgData name="Alfred Asterjadhi" userId="39de57b9-85c0-4fd1-aaac-8ca2b6560ad0" providerId="ADAL" clId="{E85912E3-C68F-4EB4-B761-6872A989CEE2}" dt="2022-07-10T16:41:29.225" v="55" actId="47"/>
        <pc:sldMkLst>
          <pc:docMk/>
          <pc:sldMk cId="3343613614" sldId="590"/>
        </pc:sldMkLst>
      </pc:sldChg>
      <pc:sldChg chg="del">
        <pc:chgData name="Alfred Asterjadhi" userId="39de57b9-85c0-4fd1-aaac-8ca2b6560ad0" providerId="ADAL" clId="{E85912E3-C68F-4EB4-B761-6872A989CEE2}" dt="2022-07-10T16:41:29.225" v="55" actId="47"/>
        <pc:sldMkLst>
          <pc:docMk/>
          <pc:sldMk cId="1073112043" sldId="591"/>
        </pc:sldMkLst>
      </pc:sldChg>
      <pc:sldChg chg="del">
        <pc:chgData name="Alfred Asterjadhi" userId="39de57b9-85c0-4fd1-aaac-8ca2b6560ad0" providerId="ADAL" clId="{E85912E3-C68F-4EB4-B761-6872A989CEE2}" dt="2022-07-10T16:41:29.225" v="55" actId="47"/>
        <pc:sldMkLst>
          <pc:docMk/>
          <pc:sldMk cId="1214983898" sldId="592"/>
        </pc:sldMkLst>
      </pc:sldChg>
      <pc:sldChg chg="del">
        <pc:chgData name="Alfred Asterjadhi" userId="39de57b9-85c0-4fd1-aaac-8ca2b6560ad0" providerId="ADAL" clId="{E85912E3-C68F-4EB4-B761-6872A989CEE2}" dt="2022-07-10T16:41:29.225" v="55" actId="47"/>
        <pc:sldMkLst>
          <pc:docMk/>
          <pc:sldMk cId="789706361" sldId="593"/>
        </pc:sldMkLst>
      </pc:sldChg>
      <pc:sldChg chg="del">
        <pc:chgData name="Alfred Asterjadhi" userId="39de57b9-85c0-4fd1-aaac-8ca2b6560ad0" providerId="ADAL" clId="{E85912E3-C68F-4EB4-B761-6872A989CEE2}" dt="2022-07-10T16:41:29.225" v="55" actId="47"/>
        <pc:sldMkLst>
          <pc:docMk/>
          <pc:sldMk cId="3094964206" sldId="594"/>
        </pc:sldMkLst>
      </pc:sldChg>
      <pc:sldChg chg="del">
        <pc:chgData name="Alfred Asterjadhi" userId="39de57b9-85c0-4fd1-aaac-8ca2b6560ad0" providerId="ADAL" clId="{E85912E3-C68F-4EB4-B761-6872A989CEE2}" dt="2022-07-10T16:41:29.225" v="55" actId="47"/>
        <pc:sldMkLst>
          <pc:docMk/>
          <pc:sldMk cId="2784771630" sldId="595"/>
        </pc:sldMkLst>
      </pc:sldChg>
      <pc:sldChg chg="del">
        <pc:chgData name="Alfred Asterjadhi" userId="39de57b9-85c0-4fd1-aaac-8ca2b6560ad0" providerId="ADAL" clId="{E85912E3-C68F-4EB4-B761-6872A989CEE2}" dt="2022-07-10T16:41:29.225" v="55" actId="47"/>
        <pc:sldMkLst>
          <pc:docMk/>
          <pc:sldMk cId="2117637201" sldId="596"/>
        </pc:sldMkLst>
      </pc:sldChg>
      <pc:sldChg chg="del">
        <pc:chgData name="Alfred Asterjadhi" userId="39de57b9-85c0-4fd1-aaac-8ca2b6560ad0" providerId="ADAL" clId="{E85912E3-C68F-4EB4-B761-6872A989CEE2}" dt="2022-07-10T16:41:29.225" v="55" actId="47"/>
        <pc:sldMkLst>
          <pc:docMk/>
          <pc:sldMk cId="998369982" sldId="597"/>
        </pc:sldMkLst>
      </pc:sldChg>
      <pc:sldChg chg="del">
        <pc:chgData name="Alfred Asterjadhi" userId="39de57b9-85c0-4fd1-aaac-8ca2b6560ad0" providerId="ADAL" clId="{E85912E3-C68F-4EB4-B761-6872A989CEE2}" dt="2022-07-10T16:41:29.225" v="55" actId="47"/>
        <pc:sldMkLst>
          <pc:docMk/>
          <pc:sldMk cId="1371992961" sldId="599"/>
        </pc:sldMkLst>
      </pc:sldChg>
      <pc:sldChg chg="del">
        <pc:chgData name="Alfred Asterjadhi" userId="39de57b9-85c0-4fd1-aaac-8ca2b6560ad0" providerId="ADAL" clId="{E85912E3-C68F-4EB4-B761-6872A989CEE2}" dt="2022-07-10T16:41:29.225" v="55" actId="47"/>
        <pc:sldMkLst>
          <pc:docMk/>
          <pc:sldMk cId="1484678541" sldId="600"/>
        </pc:sldMkLst>
      </pc:sldChg>
      <pc:sldChg chg="del">
        <pc:chgData name="Alfred Asterjadhi" userId="39de57b9-85c0-4fd1-aaac-8ca2b6560ad0" providerId="ADAL" clId="{E85912E3-C68F-4EB4-B761-6872A989CEE2}" dt="2022-07-10T16:41:29.225" v="55" actId="47"/>
        <pc:sldMkLst>
          <pc:docMk/>
          <pc:sldMk cId="322738530" sldId="601"/>
        </pc:sldMkLst>
      </pc:sldChg>
      <pc:sldChg chg="del">
        <pc:chgData name="Alfred Asterjadhi" userId="39de57b9-85c0-4fd1-aaac-8ca2b6560ad0" providerId="ADAL" clId="{E85912E3-C68F-4EB4-B761-6872A989CEE2}" dt="2022-07-10T16:41:29.225" v="55" actId="47"/>
        <pc:sldMkLst>
          <pc:docMk/>
          <pc:sldMk cId="363105259" sldId="602"/>
        </pc:sldMkLst>
      </pc:sldChg>
      <pc:sldChg chg="del">
        <pc:chgData name="Alfred Asterjadhi" userId="39de57b9-85c0-4fd1-aaac-8ca2b6560ad0" providerId="ADAL" clId="{E85912E3-C68F-4EB4-B761-6872A989CEE2}" dt="2022-07-10T16:41:29.225" v="55" actId="47"/>
        <pc:sldMkLst>
          <pc:docMk/>
          <pc:sldMk cId="491479996" sldId="603"/>
        </pc:sldMkLst>
      </pc:sldChg>
      <pc:sldChg chg="del">
        <pc:chgData name="Alfred Asterjadhi" userId="39de57b9-85c0-4fd1-aaac-8ca2b6560ad0" providerId="ADAL" clId="{E85912E3-C68F-4EB4-B761-6872A989CEE2}" dt="2022-07-10T16:41:29.225" v="55" actId="47"/>
        <pc:sldMkLst>
          <pc:docMk/>
          <pc:sldMk cId="312054465" sldId="605"/>
        </pc:sldMkLst>
      </pc:sldChg>
      <pc:sldChg chg="del">
        <pc:chgData name="Alfred Asterjadhi" userId="39de57b9-85c0-4fd1-aaac-8ca2b6560ad0" providerId="ADAL" clId="{E85912E3-C68F-4EB4-B761-6872A989CEE2}" dt="2022-07-10T16:41:29.225" v="55" actId="47"/>
        <pc:sldMkLst>
          <pc:docMk/>
          <pc:sldMk cId="3506762180" sldId="606"/>
        </pc:sldMkLst>
      </pc:sldChg>
      <pc:sldChg chg="del">
        <pc:chgData name="Alfred Asterjadhi" userId="39de57b9-85c0-4fd1-aaac-8ca2b6560ad0" providerId="ADAL" clId="{E85912E3-C68F-4EB4-B761-6872A989CEE2}" dt="2022-07-10T16:41:29.225" v="55" actId="47"/>
        <pc:sldMkLst>
          <pc:docMk/>
          <pc:sldMk cId="125311396" sldId="608"/>
        </pc:sldMkLst>
      </pc:sldChg>
      <pc:sldChg chg="del">
        <pc:chgData name="Alfred Asterjadhi" userId="39de57b9-85c0-4fd1-aaac-8ca2b6560ad0" providerId="ADAL" clId="{E85912E3-C68F-4EB4-B761-6872A989CEE2}" dt="2022-07-10T16:41:29.225" v="55" actId="47"/>
        <pc:sldMkLst>
          <pc:docMk/>
          <pc:sldMk cId="3863246213" sldId="609"/>
        </pc:sldMkLst>
      </pc:sldChg>
      <pc:sldChg chg="del">
        <pc:chgData name="Alfred Asterjadhi" userId="39de57b9-85c0-4fd1-aaac-8ca2b6560ad0" providerId="ADAL" clId="{E85912E3-C68F-4EB4-B761-6872A989CEE2}" dt="2022-07-10T16:41:29.225" v="55" actId="47"/>
        <pc:sldMkLst>
          <pc:docMk/>
          <pc:sldMk cId="1931122951" sldId="610"/>
        </pc:sldMkLst>
      </pc:sldChg>
      <pc:sldChg chg="del">
        <pc:chgData name="Alfred Asterjadhi" userId="39de57b9-85c0-4fd1-aaac-8ca2b6560ad0" providerId="ADAL" clId="{E85912E3-C68F-4EB4-B761-6872A989CEE2}" dt="2022-07-10T16:41:29.225" v="55" actId="47"/>
        <pc:sldMkLst>
          <pc:docMk/>
          <pc:sldMk cId="120639221" sldId="611"/>
        </pc:sldMkLst>
      </pc:sldChg>
      <pc:sldChg chg="del">
        <pc:chgData name="Alfred Asterjadhi" userId="39de57b9-85c0-4fd1-aaac-8ca2b6560ad0" providerId="ADAL" clId="{E85912E3-C68F-4EB4-B761-6872A989CEE2}" dt="2022-07-10T16:41:29.225" v="55" actId="47"/>
        <pc:sldMkLst>
          <pc:docMk/>
          <pc:sldMk cId="1823335384" sldId="612"/>
        </pc:sldMkLst>
      </pc:sldChg>
      <pc:sldChg chg="del">
        <pc:chgData name="Alfred Asterjadhi" userId="39de57b9-85c0-4fd1-aaac-8ca2b6560ad0" providerId="ADAL" clId="{E85912E3-C68F-4EB4-B761-6872A989CEE2}" dt="2022-07-10T16:41:29.225" v="55" actId="47"/>
        <pc:sldMkLst>
          <pc:docMk/>
          <pc:sldMk cId="1635440372" sldId="613"/>
        </pc:sldMkLst>
      </pc:sldChg>
      <pc:sldChg chg="del">
        <pc:chgData name="Alfred Asterjadhi" userId="39de57b9-85c0-4fd1-aaac-8ca2b6560ad0" providerId="ADAL" clId="{E85912E3-C68F-4EB4-B761-6872A989CEE2}" dt="2022-07-10T16:41:29.225" v="55" actId="47"/>
        <pc:sldMkLst>
          <pc:docMk/>
          <pc:sldMk cId="212000215" sldId="614"/>
        </pc:sldMkLst>
      </pc:sldChg>
      <pc:sldChg chg="del">
        <pc:chgData name="Alfred Asterjadhi" userId="39de57b9-85c0-4fd1-aaac-8ca2b6560ad0" providerId="ADAL" clId="{E85912E3-C68F-4EB4-B761-6872A989CEE2}" dt="2022-07-10T16:41:29.225" v="55" actId="47"/>
        <pc:sldMkLst>
          <pc:docMk/>
          <pc:sldMk cId="4285874479" sldId="615"/>
        </pc:sldMkLst>
      </pc:sldChg>
      <pc:sldChg chg="del">
        <pc:chgData name="Alfred Asterjadhi" userId="39de57b9-85c0-4fd1-aaac-8ca2b6560ad0" providerId="ADAL" clId="{E85912E3-C68F-4EB4-B761-6872A989CEE2}" dt="2022-07-10T16:41:29.225" v="55" actId="47"/>
        <pc:sldMkLst>
          <pc:docMk/>
          <pc:sldMk cId="386758648" sldId="616"/>
        </pc:sldMkLst>
      </pc:sldChg>
      <pc:sldChg chg="del">
        <pc:chgData name="Alfred Asterjadhi" userId="39de57b9-85c0-4fd1-aaac-8ca2b6560ad0" providerId="ADAL" clId="{E85912E3-C68F-4EB4-B761-6872A989CEE2}" dt="2022-07-10T16:41:29.225" v="55" actId="47"/>
        <pc:sldMkLst>
          <pc:docMk/>
          <pc:sldMk cId="4200683279" sldId="617"/>
        </pc:sldMkLst>
      </pc:sldChg>
      <pc:sldChg chg="del">
        <pc:chgData name="Alfred Asterjadhi" userId="39de57b9-85c0-4fd1-aaac-8ca2b6560ad0" providerId="ADAL" clId="{E85912E3-C68F-4EB4-B761-6872A989CEE2}" dt="2022-07-10T16:41:29.225" v="55" actId="47"/>
        <pc:sldMkLst>
          <pc:docMk/>
          <pc:sldMk cId="3620554926" sldId="620"/>
        </pc:sldMkLst>
      </pc:sldChg>
      <pc:sldChg chg="del">
        <pc:chgData name="Alfred Asterjadhi" userId="39de57b9-85c0-4fd1-aaac-8ca2b6560ad0" providerId="ADAL" clId="{E85912E3-C68F-4EB4-B761-6872A989CEE2}" dt="2022-07-10T16:41:29.225" v="55" actId="47"/>
        <pc:sldMkLst>
          <pc:docMk/>
          <pc:sldMk cId="751964849" sldId="621"/>
        </pc:sldMkLst>
      </pc:sldChg>
      <pc:sldChg chg="del">
        <pc:chgData name="Alfred Asterjadhi" userId="39de57b9-85c0-4fd1-aaac-8ca2b6560ad0" providerId="ADAL" clId="{E85912E3-C68F-4EB4-B761-6872A989CEE2}" dt="2022-07-10T16:41:29.225" v="55" actId="47"/>
        <pc:sldMkLst>
          <pc:docMk/>
          <pc:sldMk cId="3132378658" sldId="622"/>
        </pc:sldMkLst>
      </pc:sldChg>
      <pc:sldChg chg="del">
        <pc:chgData name="Alfred Asterjadhi" userId="39de57b9-85c0-4fd1-aaac-8ca2b6560ad0" providerId="ADAL" clId="{E85912E3-C68F-4EB4-B761-6872A989CEE2}" dt="2022-07-10T16:41:29.225" v="55" actId="47"/>
        <pc:sldMkLst>
          <pc:docMk/>
          <pc:sldMk cId="3015991265" sldId="624"/>
        </pc:sldMkLst>
      </pc:sldChg>
      <pc:sldChg chg="del">
        <pc:chgData name="Alfred Asterjadhi" userId="39de57b9-85c0-4fd1-aaac-8ca2b6560ad0" providerId="ADAL" clId="{E85912E3-C68F-4EB4-B761-6872A989CEE2}" dt="2022-07-10T16:41:29.225" v="55" actId="47"/>
        <pc:sldMkLst>
          <pc:docMk/>
          <pc:sldMk cId="139299031" sldId="625"/>
        </pc:sldMkLst>
      </pc:sldChg>
      <pc:sldChg chg="del">
        <pc:chgData name="Alfred Asterjadhi" userId="39de57b9-85c0-4fd1-aaac-8ca2b6560ad0" providerId="ADAL" clId="{E85912E3-C68F-4EB4-B761-6872A989CEE2}" dt="2022-07-10T16:41:29.225" v="55" actId="47"/>
        <pc:sldMkLst>
          <pc:docMk/>
          <pc:sldMk cId="2785985288" sldId="626"/>
        </pc:sldMkLst>
      </pc:sldChg>
      <pc:sldChg chg="del">
        <pc:chgData name="Alfred Asterjadhi" userId="39de57b9-85c0-4fd1-aaac-8ca2b6560ad0" providerId="ADAL" clId="{E85912E3-C68F-4EB4-B761-6872A989CEE2}" dt="2022-07-10T16:41:29.225" v="55" actId="47"/>
        <pc:sldMkLst>
          <pc:docMk/>
          <pc:sldMk cId="1484394603" sldId="628"/>
        </pc:sldMkLst>
      </pc:sldChg>
      <pc:sldChg chg="del">
        <pc:chgData name="Alfred Asterjadhi" userId="39de57b9-85c0-4fd1-aaac-8ca2b6560ad0" providerId="ADAL" clId="{E85912E3-C68F-4EB4-B761-6872A989CEE2}" dt="2022-07-10T16:41:29.225" v="55" actId="47"/>
        <pc:sldMkLst>
          <pc:docMk/>
          <pc:sldMk cId="3613022684" sldId="629"/>
        </pc:sldMkLst>
      </pc:sldChg>
      <pc:sldChg chg="del">
        <pc:chgData name="Alfred Asterjadhi" userId="39de57b9-85c0-4fd1-aaac-8ca2b6560ad0" providerId="ADAL" clId="{E85912E3-C68F-4EB4-B761-6872A989CEE2}" dt="2022-07-10T16:41:29.225" v="55" actId="47"/>
        <pc:sldMkLst>
          <pc:docMk/>
          <pc:sldMk cId="1374634145" sldId="630"/>
        </pc:sldMkLst>
      </pc:sldChg>
      <pc:sldChg chg="del">
        <pc:chgData name="Alfred Asterjadhi" userId="39de57b9-85c0-4fd1-aaac-8ca2b6560ad0" providerId="ADAL" clId="{E85912E3-C68F-4EB4-B761-6872A989CEE2}" dt="2022-07-10T16:41:29.225" v="55" actId="47"/>
        <pc:sldMkLst>
          <pc:docMk/>
          <pc:sldMk cId="3775126633" sldId="631"/>
        </pc:sldMkLst>
      </pc:sldChg>
      <pc:sldChg chg="del">
        <pc:chgData name="Alfred Asterjadhi" userId="39de57b9-85c0-4fd1-aaac-8ca2b6560ad0" providerId="ADAL" clId="{E85912E3-C68F-4EB4-B761-6872A989CEE2}" dt="2022-07-10T16:41:29.225" v="55" actId="47"/>
        <pc:sldMkLst>
          <pc:docMk/>
          <pc:sldMk cId="3030628340" sldId="632"/>
        </pc:sldMkLst>
      </pc:sldChg>
      <pc:sldChg chg="del">
        <pc:chgData name="Alfred Asterjadhi" userId="39de57b9-85c0-4fd1-aaac-8ca2b6560ad0" providerId="ADAL" clId="{E85912E3-C68F-4EB4-B761-6872A989CEE2}" dt="2022-07-10T16:41:29.225" v="55" actId="47"/>
        <pc:sldMkLst>
          <pc:docMk/>
          <pc:sldMk cId="2709523093" sldId="633"/>
        </pc:sldMkLst>
      </pc:sldChg>
      <pc:sldChg chg="del">
        <pc:chgData name="Alfred Asterjadhi" userId="39de57b9-85c0-4fd1-aaac-8ca2b6560ad0" providerId="ADAL" clId="{E85912E3-C68F-4EB4-B761-6872A989CEE2}" dt="2022-07-10T16:41:29.225" v="55" actId="47"/>
        <pc:sldMkLst>
          <pc:docMk/>
          <pc:sldMk cId="4275793285" sldId="635"/>
        </pc:sldMkLst>
      </pc:sldChg>
      <pc:sldChg chg="del">
        <pc:chgData name="Alfred Asterjadhi" userId="39de57b9-85c0-4fd1-aaac-8ca2b6560ad0" providerId="ADAL" clId="{E85912E3-C68F-4EB4-B761-6872A989CEE2}" dt="2022-07-10T16:41:29.225" v="55" actId="47"/>
        <pc:sldMkLst>
          <pc:docMk/>
          <pc:sldMk cId="1073682967" sldId="636"/>
        </pc:sldMkLst>
      </pc:sldChg>
      <pc:sldChg chg="del">
        <pc:chgData name="Alfred Asterjadhi" userId="39de57b9-85c0-4fd1-aaac-8ca2b6560ad0" providerId="ADAL" clId="{E85912E3-C68F-4EB4-B761-6872A989CEE2}" dt="2022-07-10T16:41:29.225" v="55" actId="47"/>
        <pc:sldMkLst>
          <pc:docMk/>
          <pc:sldMk cId="2554178920" sldId="637"/>
        </pc:sldMkLst>
      </pc:sldChg>
      <pc:sldChg chg="del">
        <pc:chgData name="Alfred Asterjadhi" userId="39de57b9-85c0-4fd1-aaac-8ca2b6560ad0" providerId="ADAL" clId="{E85912E3-C68F-4EB4-B761-6872A989CEE2}" dt="2022-07-10T16:41:29.225" v="55" actId="47"/>
        <pc:sldMkLst>
          <pc:docMk/>
          <pc:sldMk cId="3991772340" sldId="638"/>
        </pc:sldMkLst>
      </pc:sldChg>
      <pc:sldChg chg="del">
        <pc:chgData name="Alfred Asterjadhi" userId="39de57b9-85c0-4fd1-aaac-8ca2b6560ad0" providerId="ADAL" clId="{E85912E3-C68F-4EB4-B761-6872A989CEE2}" dt="2022-07-10T16:41:29.225" v="55" actId="47"/>
        <pc:sldMkLst>
          <pc:docMk/>
          <pc:sldMk cId="992509245" sldId="639"/>
        </pc:sldMkLst>
      </pc:sldChg>
      <pc:sldChg chg="del">
        <pc:chgData name="Alfred Asterjadhi" userId="39de57b9-85c0-4fd1-aaac-8ca2b6560ad0" providerId="ADAL" clId="{E85912E3-C68F-4EB4-B761-6872A989CEE2}" dt="2022-07-10T16:41:29.225" v="55" actId="47"/>
        <pc:sldMkLst>
          <pc:docMk/>
          <pc:sldMk cId="712945412" sldId="640"/>
        </pc:sldMkLst>
      </pc:sldChg>
      <pc:sldChg chg="del">
        <pc:chgData name="Alfred Asterjadhi" userId="39de57b9-85c0-4fd1-aaac-8ca2b6560ad0" providerId="ADAL" clId="{E85912E3-C68F-4EB4-B761-6872A989CEE2}" dt="2022-07-10T16:41:29.225" v="55" actId="47"/>
        <pc:sldMkLst>
          <pc:docMk/>
          <pc:sldMk cId="798511019" sldId="641"/>
        </pc:sldMkLst>
      </pc:sldChg>
      <pc:sldChg chg="del">
        <pc:chgData name="Alfred Asterjadhi" userId="39de57b9-85c0-4fd1-aaac-8ca2b6560ad0" providerId="ADAL" clId="{E85912E3-C68F-4EB4-B761-6872A989CEE2}" dt="2022-07-10T16:41:29.225" v="55" actId="47"/>
        <pc:sldMkLst>
          <pc:docMk/>
          <pc:sldMk cId="2042899352" sldId="642"/>
        </pc:sldMkLst>
      </pc:sldChg>
      <pc:sldChg chg="del">
        <pc:chgData name="Alfred Asterjadhi" userId="39de57b9-85c0-4fd1-aaac-8ca2b6560ad0" providerId="ADAL" clId="{E85912E3-C68F-4EB4-B761-6872A989CEE2}" dt="2022-07-10T16:41:29.225" v="55" actId="47"/>
        <pc:sldMkLst>
          <pc:docMk/>
          <pc:sldMk cId="692287551" sldId="643"/>
        </pc:sldMkLst>
      </pc:sldChg>
      <pc:sldChg chg="del">
        <pc:chgData name="Alfred Asterjadhi" userId="39de57b9-85c0-4fd1-aaac-8ca2b6560ad0" providerId="ADAL" clId="{E85912E3-C68F-4EB4-B761-6872A989CEE2}" dt="2022-07-10T16:41:29.225" v="55" actId="47"/>
        <pc:sldMkLst>
          <pc:docMk/>
          <pc:sldMk cId="1501909112" sldId="644"/>
        </pc:sldMkLst>
      </pc:sldChg>
      <pc:sldChg chg="del">
        <pc:chgData name="Alfred Asterjadhi" userId="39de57b9-85c0-4fd1-aaac-8ca2b6560ad0" providerId="ADAL" clId="{E85912E3-C68F-4EB4-B761-6872A989CEE2}" dt="2022-07-10T16:41:29.225" v="55" actId="47"/>
        <pc:sldMkLst>
          <pc:docMk/>
          <pc:sldMk cId="3373560939" sldId="645"/>
        </pc:sldMkLst>
      </pc:sldChg>
      <pc:sldChg chg="del">
        <pc:chgData name="Alfred Asterjadhi" userId="39de57b9-85c0-4fd1-aaac-8ca2b6560ad0" providerId="ADAL" clId="{E85912E3-C68F-4EB4-B761-6872A989CEE2}" dt="2022-07-10T16:41:29.225" v="55" actId="47"/>
        <pc:sldMkLst>
          <pc:docMk/>
          <pc:sldMk cId="2640699454" sldId="647"/>
        </pc:sldMkLst>
      </pc:sldChg>
      <pc:sldChg chg="del">
        <pc:chgData name="Alfred Asterjadhi" userId="39de57b9-85c0-4fd1-aaac-8ca2b6560ad0" providerId="ADAL" clId="{E85912E3-C68F-4EB4-B761-6872A989CEE2}" dt="2022-07-10T16:41:29.225" v="55" actId="47"/>
        <pc:sldMkLst>
          <pc:docMk/>
          <pc:sldMk cId="3954413091" sldId="648"/>
        </pc:sldMkLst>
      </pc:sldChg>
      <pc:sldChg chg="del">
        <pc:chgData name="Alfred Asterjadhi" userId="39de57b9-85c0-4fd1-aaac-8ca2b6560ad0" providerId="ADAL" clId="{E85912E3-C68F-4EB4-B761-6872A989CEE2}" dt="2022-07-10T16:41:29.225" v="55" actId="47"/>
        <pc:sldMkLst>
          <pc:docMk/>
          <pc:sldMk cId="2983386957" sldId="649"/>
        </pc:sldMkLst>
      </pc:sldChg>
      <pc:sldChg chg="del">
        <pc:chgData name="Alfred Asterjadhi" userId="39de57b9-85c0-4fd1-aaac-8ca2b6560ad0" providerId="ADAL" clId="{E85912E3-C68F-4EB4-B761-6872A989CEE2}" dt="2022-07-10T16:42:00.235" v="57" actId="47"/>
        <pc:sldMkLst>
          <pc:docMk/>
          <pc:sldMk cId="2376158859" sldId="650"/>
        </pc:sldMkLst>
      </pc:sldChg>
      <pc:sldChg chg="del">
        <pc:chgData name="Alfred Asterjadhi" userId="39de57b9-85c0-4fd1-aaac-8ca2b6560ad0" providerId="ADAL" clId="{E85912E3-C68F-4EB4-B761-6872A989CEE2}" dt="2022-07-10T16:42:00.235" v="57" actId="47"/>
        <pc:sldMkLst>
          <pc:docMk/>
          <pc:sldMk cId="1918906618" sldId="651"/>
        </pc:sldMkLst>
      </pc:sldChg>
      <pc:sldChg chg="del">
        <pc:chgData name="Alfred Asterjadhi" userId="39de57b9-85c0-4fd1-aaac-8ca2b6560ad0" providerId="ADAL" clId="{E85912E3-C68F-4EB4-B761-6872A989CEE2}" dt="2022-07-10T16:41:49.485" v="56" actId="47"/>
        <pc:sldMkLst>
          <pc:docMk/>
          <pc:sldMk cId="1875877806" sldId="653"/>
        </pc:sldMkLst>
      </pc:sldChg>
      <pc:sldChg chg="del">
        <pc:chgData name="Alfred Asterjadhi" userId="39de57b9-85c0-4fd1-aaac-8ca2b6560ad0" providerId="ADAL" clId="{E85912E3-C68F-4EB4-B761-6872A989CEE2}" dt="2022-07-10T16:42:00.235" v="57" actId="47"/>
        <pc:sldMkLst>
          <pc:docMk/>
          <pc:sldMk cId="2603048680" sldId="654"/>
        </pc:sldMkLst>
      </pc:sldChg>
      <pc:sldChg chg="del">
        <pc:chgData name="Alfred Asterjadhi" userId="39de57b9-85c0-4fd1-aaac-8ca2b6560ad0" providerId="ADAL" clId="{E85912E3-C68F-4EB4-B761-6872A989CEE2}" dt="2022-07-10T16:42:00.235" v="57" actId="47"/>
        <pc:sldMkLst>
          <pc:docMk/>
          <pc:sldMk cId="2148223805" sldId="655"/>
        </pc:sldMkLst>
      </pc:sldChg>
      <pc:sldChg chg="del">
        <pc:chgData name="Alfred Asterjadhi" userId="39de57b9-85c0-4fd1-aaac-8ca2b6560ad0" providerId="ADAL" clId="{E85912E3-C68F-4EB4-B761-6872A989CEE2}" dt="2022-07-10T16:42:00.235" v="57" actId="47"/>
        <pc:sldMkLst>
          <pc:docMk/>
          <pc:sldMk cId="872284982" sldId="656"/>
        </pc:sldMkLst>
      </pc:sldChg>
      <pc:sldChg chg="del">
        <pc:chgData name="Alfred Asterjadhi" userId="39de57b9-85c0-4fd1-aaac-8ca2b6560ad0" providerId="ADAL" clId="{E85912E3-C68F-4EB4-B761-6872A989CEE2}" dt="2022-07-10T16:42:00.235" v="57" actId="47"/>
        <pc:sldMkLst>
          <pc:docMk/>
          <pc:sldMk cId="555160158" sldId="657"/>
        </pc:sldMkLst>
      </pc:sldChg>
      <pc:sldChg chg="del">
        <pc:chgData name="Alfred Asterjadhi" userId="39de57b9-85c0-4fd1-aaac-8ca2b6560ad0" providerId="ADAL" clId="{E85912E3-C68F-4EB4-B761-6872A989CEE2}" dt="2022-07-10T16:42:00.235" v="57" actId="47"/>
        <pc:sldMkLst>
          <pc:docMk/>
          <pc:sldMk cId="821075598" sldId="658"/>
        </pc:sldMkLst>
      </pc:sldChg>
      <pc:sldChg chg="del">
        <pc:chgData name="Alfred Asterjadhi" userId="39de57b9-85c0-4fd1-aaac-8ca2b6560ad0" providerId="ADAL" clId="{E85912E3-C68F-4EB4-B761-6872A989CEE2}" dt="2022-07-10T16:42:00.235" v="57" actId="47"/>
        <pc:sldMkLst>
          <pc:docMk/>
          <pc:sldMk cId="444533402" sldId="659"/>
        </pc:sldMkLst>
      </pc:sldChg>
      <pc:sldChg chg="del">
        <pc:chgData name="Alfred Asterjadhi" userId="39de57b9-85c0-4fd1-aaac-8ca2b6560ad0" providerId="ADAL" clId="{E85912E3-C68F-4EB4-B761-6872A989CEE2}" dt="2022-07-10T16:41:29.225" v="55" actId="47"/>
        <pc:sldMkLst>
          <pc:docMk/>
          <pc:sldMk cId="597006981" sldId="660"/>
        </pc:sldMkLst>
      </pc:sldChg>
      <pc:sldChg chg="del">
        <pc:chgData name="Alfred Asterjadhi" userId="39de57b9-85c0-4fd1-aaac-8ca2b6560ad0" providerId="ADAL" clId="{E85912E3-C68F-4EB4-B761-6872A989CEE2}" dt="2022-07-10T16:42:00.235" v="57" actId="47"/>
        <pc:sldMkLst>
          <pc:docMk/>
          <pc:sldMk cId="2809094751" sldId="661"/>
        </pc:sldMkLst>
      </pc:sldChg>
      <pc:sldChg chg="del">
        <pc:chgData name="Alfred Asterjadhi" userId="39de57b9-85c0-4fd1-aaac-8ca2b6560ad0" providerId="ADAL" clId="{E85912E3-C68F-4EB4-B761-6872A989CEE2}" dt="2022-07-10T16:42:00.235" v="57" actId="47"/>
        <pc:sldMkLst>
          <pc:docMk/>
          <pc:sldMk cId="263704962" sldId="666"/>
        </pc:sldMkLst>
      </pc:sldChg>
      <pc:sldChg chg="del">
        <pc:chgData name="Alfred Asterjadhi" userId="39de57b9-85c0-4fd1-aaac-8ca2b6560ad0" providerId="ADAL" clId="{E85912E3-C68F-4EB4-B761-6872A989CEE2}" dt="2022-07-10T16:42:00.235" v="57" actId="47"/>
        <pc:sldMkLst>
          <pc:docMk/>
          <pc:sldMk cId="2864613985" sldId="667"/>
        </pc:sldMkLst>
      </pc:sldChg>
      <pc:sldChg chg="del">
        <pc:chgData name="Alfred Asterjadhi" userId="39de57b9-85c0-4fd1-aaac-8ca2b6560ad0" providerId="ADAL" clId="{E85912E3-C68F-4EB4-B761-6872A989CEE2}" dt="2022-07-10T16:42:00.235" v="57" actId="47"/>
        <pc:sldMkLst>
          <pc:docMk/>
          <pc:sldMk cId="659808261" sldId="668"/>
        </pc:sldMkLst>
      </pc:sldChg>
      <pc:sldChg chg="del">
        <pc:chgData name="Alfred Asterjadhi" userId="39de57b9-85c0-4fd1-aaac-8ca2b6560ad0" providerId="ADAL" clId="{E85912E3-C68F-4EB4-B761-6872A989CEE2}" dt="2022-07-10T16:42:00.235" v="57" actId="47"/>
        <pc:sldMkLst>
          <pc:docMk/>
          <pc:sldMk cId="4152506591" sldId="669"/>
        </pc:sldMkLst>
      </pc:sldChg>
      <pc:sldChg chg="del">
        <pc:chgData name="Alfred Asterjadhi" userId="39de57b9-85c0-4fd1-aaac-8ca2b6560ad0" providerId="ADAL" clId="{E85912E3-C68F-4EB4-B761-6872A989CEE2}" dt="2022-07-10T16:42:00.235" v="57" actId="47"/>
        <pc:sldMkLst>
          <pc:docMk/>
          <pc:sldMk cId="2176718095" sldId="670"/>
        </pc:sldMkLst>
      </pc:sldChg>
      <pc:sldChg chg="del">
        <pc:chgData name="Alfred Asterjadhi" userId="39de57b9-85c0-4fd1-aaac-8ca2b6560ad0" providerId="ADAL" clId="{E85912E3-C68F-4EB4-B761-6872A989CEE2}" dt="2022-07-10T16:42:00.235" v="57" actId="47"/>
        <pc:sldMkLst>
          <pc:docMk/>
          <pc:sldMk cId="304436274" sldId="671"/>
        </pc:sldMkLst>
      </pc:sldChg>
      <pc:sldChg chg="del">
        <pc:chgData name="Alfred Asterjadhi" userId="39de57b9-85c0-4fd1-aaac-8ca2b6560ad0" providerId="ADAL" clId="{E85912E3-C68F-4EB4-B761-6872A989CEE2}" dt="2022-07-10T16:42:00.235" v="57" actId="47"/>
        <pc:sldMkLst>
          <pc:docMk/>
          <pc:sldMk cId="4201928650" sldId="672"/>
        </pc:sldMkLst>
      </pc:sldChg>
      <pc:sldChg chg="del">
        <pc:chgData name="Alfred Asterjadhi" userId="39de57b9-85c0-4fd1-aaac-8ca2b6560ad0" providerId="ADAL" clId="{E85912E3-C68F-4EB4-B761-6872A989CEE2}" dt="2022-07-10T16:42:00.235" v="57" actId="47"/>
        <pc:sldMkLst>
          <pc:docMk/>
          <pc:sldMk cId="4037543771" sldId="673"/>
        </pc:sldMkLst>
      </pc:sldChg>
      <pc:sldChg chg="del">
        <pc:chgData name="Alfred Asterjadhi" userId="39de57b9-85c0-4fd1-aaac-8ca2b6560ad0" providerId="ADAL" clId="{E85912E3-C68F-4EB4-B761-6872A989CEE2}" dt="2022-07-10T16:42:00.235" v="57" actId="47"/>
        <pc:sldMkLst>
          <pc:docMk/>
          <pc:sldMk cId="3215898965" sldId="674"/>
        </pc:sldMkLst>
      </pc:sldChg>
      <pc:sldChg chg="del">
        <pc:chgData name="Alfred Asterjadhi" userId="39de57b9-85c0-4fd1-aaac-8ca2b6560ad0" providerId="ADAL" clId="{E85912E3-C68F-4EB4-B761-6872A989CEE2}" dt="2022-07-10T16:42:00.235" v="57" actId="47"/>
        <pc:sldMkLst>
          <pc:docMk/>
          <pc:sldMk cId="2567895018" sldId="675"/>
        </pc:sldMkLst>
      </pc:sldChg>
      <pc:sldChg chg="del">
        <pc:chgData name="Alfred Asterjadhi" userId="39de57b9-85c0-4fd1-aaac-8ca2b6560ad0" providerId="ADAL" clId="{E85912E3-C68F-4EB4-B761-6872A989CEE2}" dt="2022-07-10T16:42:00.235" v="57" actId="47"/>
        <pc:sldMkLst>
          <pc:docMk/>
          <pc:sldMk cId="1977230471" sldId="676"/>
        </pc:sldMkLst>
      </pc:sldChg>
      <pc:sldChg chg="del">
        <pc:chgData name="Alfred Asterjadhi" userId="39de57b9-85c0-4fd1-aaac-8ca2b6560ad0" providerId="ADAL" clId="{E85912E3-C68F-4EB4-B761-6872A989CEE2}" dt="2022-07-10T16:42:00.235" v="57" actId="47"/>
        <pc:sldMkLst>
          <pc:docMk/>
          <pc:sldMk cId="859615837" sldId="677"/>
        </pc:sldMkLst>
      </pc:sldChg>
      <pc:sldChg chg="del">
        <pc:chgData name="Alfred Asterjadhi" userId="39de57b9-85c0-4fd1-aaac-8ca2b6560ad0" providerId="ADAL" clId="{E85912E3-C68F-4EB4-B761-6872A989CEE2}" dt="2022-07-10T16:42:00.235" v="57" actId="47"/>
        <pc:sldMkLst>
          <pc:docMk/>
          <pc:sldMk cId="3512849412" sldId="678"/>
        </pc:sldMkLst>
      </pc:sldChg>
      <pc:sldChg chg="del">
        <pc:chgData name="Alfred Asterjadhi" userId="39de57b9-85c0-4fd1-aaac-8ca2b6560ad0" providerId="ADAL" clId="{E85912E3-C68F-4EB4-B761-6872A989CEE2}" dt="2022-07-10T16:42:00.235" v="57" actId="47"/>
        <pc:sldMkLst>
          <pc:docMk/>
          <pc:sldMk cId="289413668" sldId="679"/>
        </pc:sldMkLst>
      </pc:sldChg>
      <pc:sldChg chg="del">
        <pc:chgData name="Alfred Asterjadhi" userId="39de57b9-85c0-4fd1-aaac-8ca2b6560ad0" providerId="ADAL" clId="{E85912E3-C68F-4EB4-B761-6872A989CEE2}" dt="2022-07-10T16:42:00.235" v="57" actId="47"/>
        <pc:sldMkLst>
          <pc:docMk/>
          <pc:sldMk cId="4050482503" sldId="680"/>
        </pc:sldMkLst>
      </pc:sldChg>
      <pc:sldChg chg="del">
        <pc:chgData name="Alfred Asterjadhi" userId="39de57b9-85c0-4fd1-aaac-8ca2b6560ad0" providerId="ADAL" clId="{E85912E3-C68F-4EB4-B761-6872A989CEE2}" dt="2022-07-10T16:42:00.235" v="57" actId="47"/>
        <pc:sldMkLst>
          <pc:docMk/>
          <pc:sldMk cId="3201714199" sldId="681"/>
        </pc:sldMkLst>
      </pc:sldChg>
      <pc:sldChg chg="del">
        <pc:chgData name="Alfred Asterjadhi" userId="39de57b9-85c0-4fd1-aaac-8ca2b6560ad0" providerId="ADAL" clId="{E85912E3-C68F-4EB4-B761-6872A989CEE2}" dt="2022-07-10T16:42:00.235" v="57" actId="47"/>
        <pc:sldMkLst>
          <pc:docMk/>
          <pc:sldMk cId="3094672638" sldId="682"/>
        </pc:sldMkLst>
      </pc:sldChg>
      <pc:sldChg chg="del">
        <pc:chgData name="Alfred Asterjadhi" userId="39de57b9-85c0-4fd1-aaac-8ca2b6560ad0" providerId="ADAL" clId="{E85912E3-C68F-4EB4-B761-6872A989CEE2}" dt="2022-07-10T16:42:00.235" v="57" actId="47"/>
        <pc:sldMkLst>
          <pc:docMk/>
          <pc:sldMk cId="3293289011" sldId="683"/>
        </pc:sldMkLst>
      </pc:sldChg>
      <pc:sldChg chg="del">
        <pc:chgData name="Alfred Asterjadhi" userId="39de57b9-85c0-4fd1-aaac-8ca2b6560ad0" providerId="ADAL" clId="{E85912E3-C68F-4EB4-B761-6872A989CEE2}" dt="2022-07-10T16:42:00.235" v="57" actId="47"/>
        <pc:sldMkLst>
          <pc:docMk/>
          <pc:sldMk cId="976951721" sldId="685"/>
        </pc:sldMkLst>
      </pc:sldChg>
      <pc:sldChg chg="del">
        <pc:chgData name="Alfred Asterjadhi" userId="39de57b9-85c0-4fd1-aaac-8ca2b6560ad0" providerId="ADAL" clId="{E85912E3-C68F-4EB4-B761-6872A989CEE2}" dt="2022-07-10T16:42:00.235" v="57" actId="47"/>
        <pc:sldMkLst>
          <pc:docMk/>
          <pc:sldMk cId="2665280009" sldId="686"/>
        </pc:sldMkLst>
      </pc:sldChg>
      <pc:sldChg chg="del">
        <pc:chgData name="Alfred Asterjadhi" userId="39de57b9-85c0-4fd1-aaac-8ca2b6560ad0" providerId="ADAL" clId="{E85912E3-C68F-4EB4-B761-6872A989CEE2}" dt="2022-07-10T16:42:00.235" v="57" actId="47"/>
        <pc:sldMkLst>
          <pc:docMk/>
          <pc:sldMk cId="3272729788" sldId="687"/>
        </pc:sldMkLst>
      </pc:sldChg>
      <pc:sldChg chg="del">
        <pc:chgData name="Alfred Asterjadhi" userId="39de57b9-85c0-4fd1-aaac-8ca2b6560ad0" providerId="ADAL" clId="{E85912E3-C68F-4EB4-B761-6872A989CEE2}" dt="2022-07-10T16:42:00.235" v="57" actId="47"/>
        <pc:sldMkLst>
          <pc:docMk/>
          <pc:sldMk cId="153814983" sldId="688"/>
        </pc:sldMkLst>
      </pc:sldChg>
      <pc:sldChg chg="del">
        <pc:chgData name="Alfred Asterjadhi" userId="39de57b9-85c0-4fd1-aaac-8ca2b6560ad0" providerId="ADAL" clId="{E85912E3-C68F-4EB4-B761-6872A989CEE2}" dt="2022-07-10T16:42:00.235" v="57" actId="47"/>
        <pc:sldMkLst>
          <pc:docMk/>
          <pc:sldMk cId="1349256619" sldId="689"/>
        </pc:sldMkLst>
      </pc:sldChg>
      <pc:sldChg chg="del">
        <pc:chgData name="Alfred Asterjadhi" userId="39de57b9-85c0-4fd1-aaac-8ca2b6560ad0" providerId="ADAL" clId="{E85912E3-C68F-4EB4-B761-6872A989CEE2}" dt="2022-07-10T16:42:00.235" v="57" actId="47"/>
        <pc:sldMkLst>
          <pc:docMk/>
          <pc:sldMk cId="4038186340" sldId="690"/>
        </pc:sldMkLst>
      </pc:sldChg>
      <pc:sldChg chg="del">
        <pc:chgData name="Alfred Asterjadhi" userId="39de57b9-85c0-4fd1-aaac-8ca2b6560ad0" providerId="ADAL" clId="{E85912E3-C68F-4EB4-B761-6872A989CEE2}" dt="2022-07-10T16:42:00.235" v="57" actId="47"/>
        <pc:sldMkLst>
          <pc:docMk/>
          <pc:sldMk cId="16589968" sldId="691"/>
        </pc:sldMkLst>
      </pc:sldChg>
      <pc:sldChg chg="del">
        <pc:chgData name="Alfred Asterjadhi" userId="39de57b9-85c0-4fd1-aaac-8ca2b6560ad0" providerId="ADAL" clId="{E85912E3-C68F-4EB4-B761-6872A989CEE2}" dt="2022-07-10T16:42:00.235" v="57" actId="47"/>
        <pc:sldMkLst>
          <pc:docMk/>
          <pc:sldMk cId="859293941" sldId="692"/>
        </pc:sldMkLst>
      </pc:sldChg>
      <pc:sldChg chg="del">
        <pc:chgData name="Alfred Asterjadhi" userId="39de57b9-85c0-4fd1-aaac-8ca2b6560ad0" providerId="ADAL" clId="{E85912E3-C68F-4EB4-B761-6872A989CEE2}" dt="2022-07-10T16:42:00.235" v="57" actId="47"/>
        <pc:sldMkLst>
          <pc:docMk/>
          <pc:sldMk cId="2782965290" sldId="694"/>
        </pc:sldMkLst>
      </pc:sldChg>
      <pc:sldChg chg="del">
        <pc:chgData name="Alfred Asterjadhi" userId="39de57b9-85c0-4fd1-aaac-8ca2b6560ad0" providerId="ADAL" clId="{E85912E3-C68F-4EB4-B761-6872A989CEE2}" dt="2022-07-10T16:42:00.235" v="57" actId="47"/>
        <pc:sldMkLst>
          <pc:docMk/>
          <pc:sldMk cId="3347351596" sldId="695"/>
        </pc:sldMkLst>
      </pc:sldChg>
      <pc:sldChg chg="del">
        <pc:chgData name="Alfred Asterjadhi" userId="39de57b9-85c0-4fd1-aaac-8ca2b6560ad0" providerId="ADAL" clId="{E85912E3-C68F-4EB4-B761-6872A989CEE2}" dt="2022-07-10T16:42:00.235" v="57" actId="47"/>
        <pc:sldMkLst>
          <pc:docMk/>
          <pc:sldMk cId="2594187914" sldId="696"/>
        </pc:sldMkLst>
      </pc:sldChg>
      <pc:sldChg chg="del">
        <pc:chgData name="Alfred Asterjadhi" userId="39de57b9-85c0-4fd1-aaac-8ca2b6560ad0" providerId="ADAL" clId="{E85912E3-C68F-4EB4-B761-6872A989CEE2}" dt="2022-07-10T16:42:00.235" v="57" actId="47"/>
        <pc:sldMkLst>
          <pc:docMk/>
          <pc:sldMk cId="4262364862" sldId="697"/>
        </pc:sldMkLst>
      </pc:sldChg>
      <pc:sldChg chg="del">
        <pc:chgData name="Alfred Asterjadhi" userId="39de57b9-85c0-4fd1-aaac-8ca2b6560ad0" providerId="ADAL" clId="{E85912E3-C68F-4EB4-B761-6872A989CEE2}" dt="2022-07-10T16:42:00.235" v="57" actId="47"/>
        <pc:sldMkLst>
          <pc:docMk/>
          <pc:sldMk cId="2263715395" sldId="698"/>
        </pc:sldMkLst>
      </pc:sldChg>
      <pc:sldChg chg="del">
        <pc:chgData name="Alfred Asterjadhi" userId="39de57b9-85c0-4fd1-aaac-8ca2b6560ad0" providerId="ADAL" clId="{E85912E3-C68F-4EB4-B761-6872A989CEE2}" dt="2022-07-10T16:42:00.235" v="57" actId="47"/>
        <pc:sldMkLst>
          <pc:docMk/>
          <pc:sldMk cId="2141236799" sldId="699"/>
        </pc:sldMkLst>
      </pc:sldChg>
      <pc:sldChg chg="del">
        <pc:chgData name="Alfred Asterjadhi" userId="39de57b9-85c0-4fd1-aaac-8ca2b6560ad0" providerId="ADAL" clId="{E85912E3-C68F-4EB4-B761-6872A989CEE2}" dt="2022-07-10T16:42:00.235" v="57" actId="47"/>
        <pc:sldMkLst>
          <pc:docMk/>
          <pc:sldMk cId="2031264577" sldId="700"/>
        </pc:sldMkLst>
      </pc:sldChg>
      <pc:sldChg chg="del">
        <pc:chgData name="Alfred Asterjadhi" userId="39de57b9-85c0-4fd1-aaac-8ca2b6560ad0" providerId="ADAL" clId="{E85912E3-C68F-4EB4-B761-6872A989CEE2}" dt="2022-07-10T16:42:00.235" v="57" actId="47"/>
        <pc:sldMkLst>
          <pc:docMk/>
          <pc:sldMk cId="894279791" sldId="701"/>
        </pc:sldMkLst>
      </pc:sldChg>
      <pc:sldChg chg="del">
        <pc:chgData name="Alfred Asterjadhi" userId="39de57b9-85c0-4fd1-aaac-8ca2b6560ad0" providerId="ADAL" clId="{E85912E3-C68F-4EB4-B761-6872A989CEE2}" dt="2022-07-10T16:42:00.235" v="57" actId="47"/>
        <pc:sldMkLst>
          <pc:docMk/>
          <pc:sldMk cId="1105906186" sldId="703"/>
        </pc:sldMkLst>
      </pc:sldChg>
      <pc:sldChg chg="del">
        <pc:chgData name="Alfred Asterjadhi" userId="39de57b9-85c0-4fd1-aaac-8ca2b6560ad0" providerId="ADAL" clId="{E85912E3-C68F-4EB4-B761-6872A989CEE2}" dt="2022-07-10T16:42:00.235" v="57" actId="47"/>
        <pc:sldMkLst>
          <pc:docMk/>
          <pc:sldMk cId="835653331" sldId="704"/>
        </pc:sldMkLst>
      </pc:sldChg>
      <pc:sldChg chg="del">
        <pc:chgData name="Alfred Asterjadhi" userId="39de57b9-85c0-4fd1-aaac-8ca2b6560ad0" providerId="ADAL" clId="{E85912E3-C68F-4EB4-B761-6872A989CEE2}" dt="2022-07-10T16:42:00.235" v="57" actId="47"/>
        <pc:sldMkLst>
          <pc:docMk/>
          <pc:sldMk cId="1446715546" sldId="705"/>
        </pc:sldMkLst>
      </pc:sldChg>
      <pc:sldChg chg="del">
        <pc:chgData name="Alfred Asterjadhi" userId="39de57b9-85c0-4fd1-aaac-8ca2b6560ad0" providerId="ADAL" clId="{E85912E3-C68F-4EB4-B761-6872A989CEE2}" dt="2022-07-10T16:42:00.235" v="57" actId="47"/>
        <pc:sldMkLst>
          <pc:docMk/>
          <pc:sldMk cId="496488519" sldId="706"/>
        </pc:sldMkLst>
      </pc:sldChg>
      <pc:sldChg chg="del">
        <pc:chgData name="Alfred Asterjadhi" userId="39de57b9-85c0-4fd1-aaac-8ca2b6560ad0" providerId="ADAL" clId="{E85912E3-C68F-4EB4-B761-6872A989CEE2}" dt="2022-07-10T16:42:00.235" v="57" actId="47"/>
        <pc:sldMkLst>
          <pc:docMk/>
          <pc:sldMk cId="577012659" sldId="707"/>
        </pc:sldMkLst>
      </pc:sldChg>
      <pc:sldChg chg="del">
        <pc:chgData name="Alfred Asterjadhi" userId="39de57b9-85c0-4fd1-aaac-8ca2b6560ad0" providerId="ADAL" clId="{E85912E3-C68F-4EB4-B761-6872A989CEE2}" dt="2022-07-10T16:42:00.235" v="57" actId="47"/>
        <pc:sldMkLst>
          <pc:docMk/>
          <pc:sldMk cId="1342715804" sldId="708"/>
        </pc:sldMkLst>
      </pc:sldChg>
      <pc:sldChg chg="del">
        <pc:chgData name="Alfred Asterjadhi" userId="39de57b9-85c0-4fd1-aaac-8ca2b6560ad0" providerId="ADAL" clId="{E85912E3-C68F-4EB4-B761-6872A989CEE2}" dt="2022-07-10T16:42:00.235" v="57" actId="47"/>
        <pc:sldMkLst>
          <pc:docMk/>
          <pc:sldMk cId="2181726837" sldId="709"/>
        </pc:sldMkLst>
      </pc:sldChg>
      <pc:sldChg chg="modSp add del mod">
        <pc:chgData name="Alfred Asterjadhi" userId="39de57b9-85c0-4fd1-aaac-8ca2b6560ad0" providerId="ADAL" clId="{E85912E3-C68F-4EB4-B761-6872A989CEE2}" dt="2022-08-10T15:14:07.600" v="4346"/>
        <pc:sldMkLst>
          <pc:docMk/>
          <pc:sldMk cId="2156981690" sldId="710"/>
        </pc:sldMkLst>
        <pc:spChg chg="mod">
          <ac:chgData name="Alfred Asterjadhi" userId="39de57b9-85c0-4fd1-aaac-8ca2b6560ad0" providerId="ADAL" clId="{E85912E3-C68F-4EB4-B761-6872A989CEE2}" dt="2022-07-28T17:43:07.831" v="3602" actId="20577"/>
          <ac:spMkLst>
            <pc:docMk/>
            <pc:sldMk cId="2156981690" sldId="710"/>
            <ac:spMk id="2" creationId="{12372A2F-8025-42D4-B5ED-6E7667DF00C8}"/>
          </ac:spMkLst>
        </pc:spChg>
        <pc:spChg chg="mod">
          <ac:chgData name="Alfred Asterjadhi" userId="39de57b9-85c0-4fd1-aaac-8ca2b6560ad0" providerId="ADAL" clId="{E85912E3-C68F-4EB4-B761-6872A989CEE2}" dt="2022-07-18T18:09:14.864" v="3299" actId="20577"/>
          <ac:spMkLst>
            <pc:docMk/>
            <pc:sldMk cId="2156981690" sldId="710"/>
            <ac:spMk id="6" creationId="{B63EF7E7-1362-4206-B209-115D49A6AA5A}"/>
          </ac:spMkLst>
        </pc:spChg>
        <pc:spChg chg="mod">
          <ac:chgData name="Alfred Asterjadhi" userId="39de57b9-85c0-4fd1-aaac-8ca2b6560ad0" providerId="ADAL" clId="{E85912E3-C68F-4EB4-B761-6872A989CEE2}" dt="2022-08-10T15:14:07.600" v="4346"/>
          <ac:spMkLst>
            <pc:docMk/>
            <pc:sldMk cId="2156981690" sldId="710"/>
            <ac:spMk id="10" creationId="{99A414B4-2CCE-47B7-A036-CF3630BA2538}"/>
          </ac:spMkLst>
        </pc:spChg>
      </pc:sldChg>
      <pc:sldChg chg="del">
        <pc:chgData name="Alfred Asterjadhi" userId="39de57b9-85c0-4fd1-aaac-8ca2b6560ad0" providerId="ADAL" clId="{E85912E3-C68F-4EB4-B761-6872A989CEE2}" dt="2022-07-10T16:42:00.235" v="57" actId="47"/>
        <pc:sldMkLst>
          <pc:docMk/>
          <pc:sldMk cId="3767988169" sldId="711"/>
        </pc:sldMkLst>
      </pc:sldChg>
      <pc:sldChg chg="del">
        <pc:chgData name="Alfred Asterjadhi" userId="39de57b9-85c0-4fd1-aaac-8ca2b6560ad0" providerId="ADAL" clId="{E85912E3-C68F-4EB4-B761-6872A989CEE2}" dt="2022-07-10T16:42:00.235" v="57" actId="47"/>
        <pc:sldMkLst>
          <pc:docMk/>
          <pc:sldMk cId="290073603" sldId="712"/>
        </pc:sldMkLst>
      </pc:sldChg>
      <pc:sldChg chg="del">
        <pc:chgData name="Alfred Asterjadhi" userId="39de57b9-85c0-4fd1-aaac-8ca2b6560ad0" providerId="ADAL" clId="{E85912E3-C68F-4EB4-B761-6872A989CEE2}" dt="2022-07-10T16:42:00.235" v="57" actId="47"/>
        <pc:sldMkLst>
          <pc:docMk/>
          <pc:sldMk cId="238892440" sldId="713"/>
        </pc:sldMkLst>
      </pc:sldChg>
      <pc:sldChg chg="del">
        <pc:chgData name="Alfred Asterjadhi" userId="39de57b9-85c0-4fd1-aaac-8ca2b6560ad0" providerId="ADAL" clId="{E85912E3-C68F-4EB4-B761-6872A989CEE2}" dt="2022-07-10T16:42:00.235" v="57" actId="47"/>
        <pc:sldMkLst>
          <pc:docMk/>
          <pc:sldMk cId="1166122978" sldId="714"/>
        </pc:sldMkLst>
      </pc:sldChg>
      <pc:sldChg chg="del">
        <pc:chgData name="Alfred Asterjadhi" userId="39de57b9-85c0-4fd1-aaac-8ca2b6560ad0" providerId="ADAL" clId="{E85912E3-C68F-4EB4-B761-6872A989CEE2}" dt="2022-07-10T16:42:00.235" v="57" actId="47"/>
        <pc:sldMkLst>
          <pc:docMk/>
          <pc:sldMk cId="2163215924" sldId="715"/>
        </pc:sldMkLst>
      </pc:sldChg>
      <pc:sldChg chg="del">
        <pc:chgData name="Alfred Asterjadhi" userId="39de57b9-85c0-4fd1-aaac-8ca2b6560ad0" providerId="ADAL" clId="{E85912E3-C68F-4EB4-B761-6872A989CEE2}" dt="2022-07-10T16:42:00.235" v="57" actId="47"/>
        <pc:sldMkLst>
          <pc:docMk/>
          <pc:sldMk cId="3146867825" sldId="716"/>
        </pc:sldMkLst>
      </pc:sldChg>
      <pc:sldChg chg="del">
        <pc:chgData name="Alfred Asterjadhi" userId="39de57b9-85c0-4fd1-aaac-8ca2b6560ad0" providerId="ADAL" clId="{E85912E3-C68F-4EB4-B761-6872A989CEE2}" dt="2022-07-10T16:42:00.235" v="57" actId="47"/>
        <pc:sldMkLst>
          <pc:docMk/>
          <pc:sldMk cId="1995964498" sldId="717"/>
        </pc:sldMkLst>
      </pc:sldChg>
      <pc:sldChg chg="del">
        <pc:chgData name="Alfred Asterjadhi" userId="39de57b9-85c0-4fd1-aaac-8ca2b6560ad0" providerId="ADAL" clId="{E85912E3-C68F-4EB4-B761-6872A989CEE2}" dt="2022-07-10T16:42:00.235" v="57" actId="47"/>
        <pc:sldMkLst>
          <pc:docMk/>
          <pc:sldMk cId="2699153423" sldId="718"/>
        </pc:sldMkLst>
      </pc:sldChg>
      <pc:sldChg chg="del">
        <pc:chgData name="Alfred Asterjadhi" userId="39de57b9-85c0-4fd1-aaac-8ca2b6560ad0" providerId="ADAL" clId="{E85912E3-C68F-4EB4-B761-6872A989CEE2}" dt="2022-07-10T16:42:00.235" v="57" actId="47"/>
        <pc:sldMkLst>
          <pc:docMk/>
          <pc:sldMk cId="1802438143" sldId="719"/>
        </pc:sldMkLst>
      </pc:sldChg>
      <pc:sldChg chg="del">
        <pc:chgData name="Alfred Asterjadhi" userId="39de57b9-85c0-4fd1-aaac-8ca2b6560ad0" providerId="ADAL" clId="{E85912E3-C68F-4EB4-B761-6872A989CEE2}" dt="2022-07-10T16:42:00.235" v="57" actId="47"/>
        <pc:sldMkLst>
          <pc:docMk/>
          <pc:sldMk cId="2775267673" sldId="720"/>
        </pc:sldMkLst>
      </pc:sldChg>
      <pc:sldChg chg="del">
        <pc:chgData name="Alfred Asterjadhi" userId="39de57b9-85c0-4fd1-aaac-8ca2b6560ad0" providerId="ADAL" clId="{E85912E3-C68F-4EB4-B761-6872A989CEE2}" dt="2022-07-10T16:42:00.235" v="57" actId="47"/>
        <pc:sldMkLst>
          <pc:docMk/>
          <pc:sldMk cId="1653960511" sldId="721"/>
        </pc:sldMkLst>
      </pc:sldChg>
      <pc:sldChg chg="del">
        <pc:chgData name="Alfred Asterjadhi" userId="39de57b9-85c0-4fd1-aaac-8ca2b6560ad0" providerId="ADAL" clId="{E85912E3-C68F-4EB4-B761-6872A989CEE2}" dt="2022-07-10T16:42:00.235" v="57" actId="47"/>
        <pc:sldMkLst>
          <pc:docMk/>
          <pc:sldMk cId="3335770246" sldId="722"/>
        </pc:sldMkLst>
      </pc:sldChg>
      <pc:sldChg chg="del">
        <pc:chgData name="Alfred Asterjadhi" userId="39de57b9-85c0-4fd1-aaac-8ca2b6560ad0" providerId="ADAL" clId="{E85912E3-C68F-4EB4-B761-6872A989CEE2}" dt="2022-07-10T16:42:00.235" v="57" actId="47"/>
        <pc:sldMkLst>
          <pc:docMk/>
          <pc:sldMk cId="3148458183" sldId="723"/>
        </pc:sldMkLst>
      </pc:sldChg>
      <pc:sldChg chg="del">
        <pc:chgData name="Alfred Asterjadhi" userId="39de57b9-85c0-4fd1-aaac-8ca2b6560ad0" providerId="ADAL" clId="{E85912E3-C68F-4EB4-B761-6872A989CEE2}" dt="2022-07-10T16:42:00.235" v="57" actId="47"/>
        <pc:sldMkLst>
          <pc:docMk/>
          <pc:sldMk cId="1847838087" sldId="724"/>
        </pc:sldMkLst>
      </pc:sldChg>
      <pc:sldChg chg="del">
        <pc:chgData name="Alfred Asterjadhi" userId="39de57b9-85c0-4fd1-aaac-8ca2b6560ad0" providerId="ADAL" clId="{E85912E3-C68F-4EB4-B761-6872A989CEE2}" dt="2022-07-10T16:42:00.235" v="57" actId="47"/>
        <pc:sldMkLst>
          <pc:docMk/>
          <pc:sldMk cId="3467795088" sldId="725"/>
        </pc:sldMkLst>
      </pc:sldChg>
      <pc:sldChg chg="del">
        <pc:chgData name="Alfred Asterjadhi" userId="39de57b9-85c0-4fd1-aaac-8ca2b6560ad0" providerId="ADAL" clId="{E85912E3-C68F-4EB4-B761-6872A989CEE2}" dt="2022-07-10T16:42:00.235" v="57" actId="47"/>
        <pc:sldMkLst>
          <pc:docMk/>
          <pc:sldMk cId="2762873962" sldId="726"/>
        </pc:sldMkLst>
      </pc:sldChg>
      <pc:sldChg chg="del">
        <pc:chgData name="Alfred Asterjadhi" userId="39de57b9-85c0-4fd1-aaac-8ca2b6560ad0" providerId="ADAL" clId="{E85912E3-C68F-4EB4-B761-6872A989CEE2}" dt="2022-07-10T16:42:00.235" v="57" actId="47"/>
        <pc:sldMkLst>
          <pc:docMk/>
          <pc:sldMk cId="576037824" sldId="727"/>
        </pc:sldMkLst>
      </pc:sldChg>
      <pc:sldChg chg="del">
        <pc:chgData name="Alfred Asterjadhi" userId="39de57b9-85c0-4fd1-aaac-8ca2b6560ad0" providerId="ADAL" clId="{E85912E3-C68F-4EB4-B761-6872A989CEE2}" dt="2022-07-10T16:42:00.235" v="57" actId="47"/>
        <pc:sldMkLst>
          <pc:docMk/>
          <pc:sldMk cId="3008116538" sldId="728"/>
        </pc:sldMkLst>
      </pc:sldChg>
      <pc:sldChg chg="del">
        <pc:chgData name="Alfred Asterjadhi" userId="39de57b9-85c0-4fd1-aaac-8ca2b6560ad0" providerId="ADAL" clId="{E85912E3-C68F-4EB4-B761-6872A989CEE2}" dt="2022-07-10T16:42:00.235" v="57" actId="47"/>
        <pc:sldMkLst>
          <pc:docMk/>
          <pc:sldMk cId="3870478054" sldId="729"/>
        </pc:sldMkLst>
      </pc:sldChg>
      <pc:sldChg chg="del">
        <pc:chgData name="Alfred Asterjadhi" userId="39de57b9-85c0-4fd1-aaac-8ca2b6560ad0" providerId="ADAL" clId="{E85912E3-C68F-4EB4-B761-6872A989CEE2}" dt="2022-07-10T16:42:00.235" v="57" actId="47"/>
        <pc:sldMkLst>
          <pc:docMk/>
          <pc:sldMk cId="285092131" sldId="730"/>
        </pc:sldMkLst>
      </pc:sldChg>
      <pc:sldChg chg="del">
        <pc:chgData name="Alfred Asterjadhi" userId="39de57b9-85c0-4fd1-aaac-8ca2b6560ad0" providerId="ADAL" clId="{E85912E3-C68F-4EB4-B761-6872A989CEE2}" dt="2022-07-10T16:42:00.235" v="57" actId="47"/>
        <pc:sldMkLst>
          <pc:docMk/>
          <pc:sldMk cId="924720401" sldId="731"/>
        </pc:sldMkLst>
      </pc:sldChg>
      <pc:sldChg chg="del">
        <pc:chgData name="Alfred Asterjadhi" userId="39de57b9-85c0-4fd1-aaac-8ca2b6560ad0" providerId="ADAL" clId="{E85912E3-C68F-4EB4-B761-6872A989CEE2}" dt="2022-07-10T16:42:00.235" v="57" actId="47"/>
        <pc:sldMkLst>
          <pc:docMk/>
          <pc:sldMk cId="1936314469" sldId="732"/>
        </pc:sldMkLst>
      </pc:sldChg>
      <pc:sldChg chg="del">
        <pc:chgData name="Alfred Asterjadhi" userId="39de57b9-85c0-4fd1-aaac-8ca2b6560ad0" providerId="ADAL" clId="{E85912E3-C68F-4EB4-B761-6872A989CEE2}" dt="2022-07-10T16:42:00.235" v="57" actId="47"/>
        <pc:sldMkLst>
          <pc:docMk/>
          <pc:sldMk cId="3835701283" sldId="733"/>
        </pc:sldMkLst>
      </pc:sldChg>
      <pc:sldChg chg="del">
        <pc:chgData name="Alfred Asterjadhi" userId="39de57b9-85c0-4fd1-aaac-8ca2b6560ad0" providerId="ADAL" clId="{E85912E3-C68F-4EB4-B761-6872A989CEE2}" dt="2022-07-10T16:42:00.235" v="57" actId="47"/>
        <pc:sldMkLst>
          <pc:docMk/>
          <pc:sldMk cId="2191866949" sldId="734"/>
        </pc:sldMkLst>
      </pc:sldChg>
      <pc:sldChg chg="del">
        <pc:chgData name="Alfred Asterjadhi" userId="39de57b9-85c0-4fd1-aaac-8ca2b6560ad0" providerId="ADAL" clId="{E85912E3-C68F-4EB4-B761-6872A989CEE2}" dt="2022-07-10T16:42:00.235" v="57" actId="47"/>
        <pc:sldMkLst>
          <pc:docMk/>
          <pc:sldMk cId="2962568694" sldId="735"/>
        </pc:sldMkLst>
      </pc:sldChg>
      <pc:sldChg chg="del">
        <pc:chgData name="Alfred Asterjadhi" userId="39de57b9-85c0-4fd1-aaac-8ca2b6560ad0" providerId="ADAL" clId="{E85912E3-C68F-4EB4-B761-6872A989CEE2}" dt="2022-07-10T16:42:00.235" v="57" actId="47"/>
        <pc:sldMkLst>
          <pc:docMk/>
          <pc:sldMk cId="3840205801" sldId="736"/>
        </pc:sldMkLst>
      </pc:sldChg>
      <pc:sldChg chg="del">
        <pc:chgData name="Alfred Asterjadhi" userId="39de57b9-85c0-4fd1-aaac-8ca2b6560ad0" providerId="ADAL" clId="{E85912E3-C68F-4EB4-B761-6872A989CEE2}" dt="2022-07-10T16:42:00.235" v="57" actId="47"/>
        <pc:sldMkLst>
          <pc:docMk/>
          <pc:sldMk cId="1642065000" sldId="737"/>
        </pc:sldMkLst>
      </pc:sldChg>
      <pc:sldChg chg="del">
        <pc:chgData name="Alfred Asterjadhi" userId="39de57b9-85c0-4fd1-aaac-8ca2b6560ad0" providerId="ADAL" clId="{E85912E3-C68F-4EB4-B761-6872A989CEE2}" dt="2022-07-10T16:42:00.235" v="57" actId="47"/>
        <pc:sldMkLst>
          <pc:docMk/>
          <pc:sldMk cId="1815819893" sldId="738"/>
        </pc:sldMkLst>
      </pc:sldChg>
      <pc:sldChg chg="del">
        <pc:chgData name="Alfred Asterjadhi" userId="39de57b9-85c0-4fd1-aaac-8ca2b6560ad0" providerId="ADAL" clId="{E85912E3-C68F-4EB4-B761-6872A989CEE2}" dt="2022-07-10T16:42:00.235" v="57" actId="47"/>
        <pc:sldMkLst>
          <pc:docMk/>
          <pc:sldMk cId="1427413936" sldId="739"/>
        </pc:sldMkLst>
      </pc:sldChg>
      <pc:sldChg chg="del">
        <pc:chgData name="Alfred Asterjadhi" userId="39de57b9-85c0-4fd1-aaac-8ca2b6560ad0" providerId="ADAL" clId="{E85912E3-C68F-4EB4-B761-6872A989CEE2}" dt="2022-07-10T16:42:00.235" v="57" actId="47"/>
        <pc:sldMkLst>
          <pc:docMk/>
          <pc:sldMk cId="1652442541" sldId="740"/>
        </pc:sldMkLst>
      </pc:sldChg>
      <pc:sldChg chg="del">
        <pc:chgData name="Alfred Asterjadhi" userId="39de57b9-85c0-4fd1-aaac-8ca2b6560ad0" providerId="ADAL" clId="{E85912E3-C68F-4EB4-B761-6872A989CEE2}" dt="2022-07-10T16:42:00.235" v="57" actId="47"/>
        <pc:sldMkLst>
          <pc:docMk/>
          <pc:sldMk cId="122009470" sldId="742"/>
        </pc:sldMkLst>
      </pc:sldChg>
      <pc:sldChg chg="del">
        <pc:chgData name="Alfred Asterjadhi" userId="39de57b9-85c0-4fd1-aaac-8ca2b6560ad0" providerId="ADAL" clId="{E85912E3-C68F-4EB4-B761-6872A989CEE2}" dt="2022-07-10T16:42:00.235" v="57" actId="47"/>
        <pc:sldMkLst>
          <pc:docMk/>
          <pc:sldMk cId="2602902683" sldId="743"/>
        </pc:sldMkLst>
      </pc:sldChg>
      <pc:sldChg chg="del">
        <pc:chgData name="Alfred Asterjadhi" userId="39de57b9-85c0-4fd1-aaac-8ca2b6560ad0" providerId="ADAL" clId="{E85912E3-C68F-4EB4-B761-6872A989CEE2}" dt="2022-07-10T16:42:00.235" v="57" actId="47"/>
        <pc:sldMkLst>
          <pc:docMk/>
          <pc:sldMk cId="3720138393" sldId="744"/>
        </pc:sldMkLst>
      </pc:sldChg>
      <pc:sldChg chg="del">
        <pc:chgData name="Alfred Asterjadhi" userId="39de57b9-85c0-4fd1-aaac-8ca2b6560ad0" providerId="ADAL" clId="{E85912E3-C68F-4EB4-B761-6872A989CEE2}" dt="2022-07-10T16:42:00.235" v="57" actId="47"/>
        <pc:sldMkLst>
          <pc:docMk/>
          <pc:sldMk cId="3131887928" sldId="745"/>
        </pc:sldMkLst>
      </pc:sldChg>
      <pc:sldChg chg="del">
        <pc:chgData name="Alfred Asterjadhi" userId="39de57b9-85c0-4fd1-aaac-8ca2b6560ad0" providerId="ADAL" clId="{E85912E3-C68F-4EB4-B761-6872A989CEE2}" dt="2022-07-10T16:42:00.235" v="57" actId="47"/>
        <pc:sldMkLst>
          <pc:docMk/>
          <pc:sldMk cId="3373051434" sldId="746"/>
        </pc:sldMkLst>
      </pc:sldChg>
      <pc:sldChg chg="del">
        <pc:chgData name="Alfred Asterjadhi" userId="39de57b9-85c0-4fd1-aaac-8ca2b6560ad0" providerId="ADAL" clId="{E85912E3-C68F-4EB4-B761-6872A989CEE2}" dt="2022-07-10T16:42:00.235" v="57" actId="47"/>
        <pc:sldMkLst>
          <pc:docMk/>
          <pc:sldMk cId="450612590" sldId="747"/>
        </pc:sldMkLst>
      </pc:sldChg>
      <pc:sldChg chg="del">
        <pc:chgData name="Alfred Asterjadhi" userId="39de57b9-85c0-4fd1-aaac-8ca2b6560ad0" providerId="ADAL" clId="{E85912E3-C68F-4EB4-B761-6872A989CEE2}" dt="2022-07-10T16:42:00.235" v="57" actId="47"/>
        <pc:sldMkLst>
          <pc:docMk/>
          <pc:sldMk cId="4138649876" sldId="748"/>
        </pc:sldMkLst>
      </pc:sldChg>
      <pc:sldChg chg="del">
        <pc:chgData name="Alfred Asterjadhi" userId="39de57b9-85c0-4fd1-aaac-8ca2b6560ad0" providerId="ADAL" clId="{E85912E3-C68F-4EB4-B761-6872A989CEE2}" dt="2022-07-10T16:42:00.235" v="57" actId="47"/>
        <pc:sldMkLst>
          <pc:docMk/>
          <pc:sldMk cId="4231050565" sldId="749"/>
        </pc:sldMkLst>
      </pc:sldChg>
      <pc:sldChg chg="del">
        <pc:chgData name="Alfred Asterjadhi" userId="39de57b9-85c0-4fd1-aaac-8ca2b6560ad0" providerId="ADAL" clId="{E85912E3-C68F-4EB4-B761-6872A989CEE2}" dt="2022-07-10T16:42:00.235" v="57" actId="47"/>
        <pc:sldMkLst>
          <pc:docMk/>
          <pc:sldMk cId="559073234" sldId="750"/>
        </pc:sldMkLst>
      </pc:sldChg>
      <pc:sldChg chg="del">
        <pc:chgData name="Alfred Asterjadhi" userId="39de57b9-85c0-4fd1-aaac-8ca2b6560ad0" providerId="ADAL" clId="{E85912E3-C68F-4EB4-B761-6872A989CEE2}" dt="2022-07-10T16:42:00.235" v="57" actId="47"/>
        <pc:sldMkLst>
          <pc:docMk/>
          <pc:sldMk cId="2633295811" sldId="751"/>
        </pc:sldMkLst>
      </pc:sldChg>
      <pc:sldChg chg="del">
        <pc:chgData name="Alfred Asterjadhi" userId="39de57b9-85c0-4fd1-aaac-8ca2b6560ad0" providerId="ADAL" clId="{E85912E3-C68F-4EB4-B761-6872A989CEE2}" dt="2022-07-10T16:42:00.235" v="57" actId="47"/>
        <pc:sldMkLst>
          <pc:docMk/>
          <pc:sldMk cId="295886461" sldId="752"/>
        </pc:sldMkLst>
      </pc:sldChg>
      <pc:sldChg chg="del">
        <pc:chgData name="Alfred Asterjadhi" userId="39de57b9-85c0-4fd1-aaac-8ca2b6560ad0" providerId="ADAL" clId="{E85912E3-C68F-4EB4-B761-6872A989CEE2}" dt="2022-07-10T16:42:00.235" v="57" actId="47"/>
        <pc:sldMkLst>
          <pc:docMk/>
          <pc:sldMk cId="263882502" sldId="753"/>
        </pc:sldMkLst>
      </pc:sldChg>
      <pc:sldChg chg="del">
        <pc:chgData name="Alfred Asterjadhi" userId="39de57b9-85c0-4fd1-aaac-8ca2b6560ad0" providerId="ADAL" clId="{E85912E3-C68F-4EB4-B761-6872A989CEE2}" dt="2022-07-10T16:42:00.235" v="57" actId="47"/>
        <pc:sldMkLst>
          <pc:docMk/>
          <pc:sldMk cId="315924770" sldId="754"/>
        </pc:sldMkLst>
      </pc:sldChg>
      <pc:sldChg chg="del">
        <pc:chgData name="Alfred Asterjadhi" userId="39de57b9-85c0-4fd1-aaac-8ca2b6560ad0" providerId="ADAL" clId="{E85912E3-C68F-4EB4-B761-6872A989CEE2}" dt="2022-07-10T16:42:00.235" v="57" actId="47"/>
        <pc:sldMkLst>
          <pc:docMk/>
          <pc:sldMk cId="2375869045" sldId="755"/>
        </pc:sldMkLst>
      </pc:sldChg>
      <pc:sldChg chg="del">
        <pc:chgData name="Alfred Asterjadhi" userId="39de57b9-85c0-4fd1-aaac-8ca2b6560ad0" providerId="ADAL" clId="{E85912E3-C68F-4EB4-B761-6872A989CEE2}" dt="2022-07-10T16:42:00.235" v="57" actId="47"/>
        <pc:sldMkLst>
          <pc:docMk/>
          <pc:sldMk cId="1232775085" sldId="757"/>
        </pc:sldMkLst>
      </pc:sldChg>
      <pc:sldChg chg="del">
        <pc:chgData name="Alfred Asterjadhi" userId="39de57b9-85c0-4fd1-aaac-8ca2b6560ad0" providerId="ADAL" clId="{E85912E3-C68F-4EB4-B761-6872A989CEE2}" dt="2022-07-10T16:42:00.235" v="57" actId="47"/>
        <pc:sldMkLst>
          <pc:docMk/>
          <pc:sldMk cId="2656869546" sldId="758"/>
        </pc:sldMkLst>
      </pc:sldChg>
      <pc:sldChg chg="del">
        <pc:chgData name="Alfred Asterjadhi" userId="39de57b9-85c0-4fd1-aaac-8ca2b6560ad0" providerId="ADAL" clId="{E85912E3-C68F-4EB4-B761-6872A989CEE2}" dt="2022-07-10T16:42:00.235" v="57" actId="47"/>
        <pc:sldMkLst>
          <pc:docMk/>
          <pc:sldMk cId="1441971417" sldId="759"/>
        </pc:sldMkLst>
      </pc:sldChg>
      <pc:sldChg chg="del">
        <pc:chgData name="Alfred Asterjadhi" userId="39de57b9-85c0-4fd1-aaac-8ca2b6560ad0" providerId="ADAL" clId="{E85912E3-C68F-4EB4-B761-6872A989CEE2}" dt="2022-07-10T16:42:00.235" v="57" actId="47"/>
        <pc:sldMkLst>
          <pc:docMk/>
          <pc:sldMk cId="2483153538" sldId="760"/>
        </pc:sldMkLst>
      </pc:sldChg>
      <pc:sldChg chg="del">
        <pc:chgData name="Alfred Asterjadhi" userId="39de57b9-85c0-4fd1-aaac-8ca2b6560ad0" providerId="ADAL" clId="{E85912E3-C68F-4EB4-B761-6872A989CEE2}" dt="2022-07-10T16:42:00.235" v="57" actId="47"/>
        <pc:sldMkLst>
          <pc:docMk/>
          <pc:sldMk cId="725186099" sldId="761"/>
        </pc:sldMkLst>
      </pc:sldChg>
      <pc:sldChg chg="del">
        <pc:chgData name="Alfred Asterjadhi" userId="39de57b9-85c0-4fd1-aaac-8ca2b6560ad0" providerId="ADAL" clId="{E85912E3-C68F-4EB4-B761-6872A989CEE2}" dt="2022-07-10T16:42:00.235" v="57" actId="47"/>
        <pc:sldMkLst>
          <pc:docMk/>
          <pc:sldMk cId="165533361" sldId="762"/>
        </pc:sldMkLst>
      </pc:sldChg>
      <pc:sldChg chg="del">
        <pc:chgData name="Alfred Asterjadhi" userId="39de57b9-85c0-4fd1-aaac-8ca2b6560ad0" providerId="ADAL" clId="{E85912E3-C68F-4EB4-B761-6872A989CEE2}" dt="2022-07-10T16:42:00.235" v="57" actId="47"/>
        <pc:sldMkLst>
          <pc:docMk/>
          <pc:sldMk cId="597259510" sldId="763"/>
        </pc:sldMkLst>
      </pc:sldChg>
      <pc:sldChg chg="del">
        <pc:chgData name="Alfred Asterjadhi" userId="39de57b9-85c0-4fd1-aaac-8ca2b6560ad0" providerId="ADAL" clId="{E85912E3-C68F-4EB4-B761-6872A989CEE2}" dt="2022-07-10T16:42:00.235" v="57" actId="47"/>
        <pc:sldMkLst>
          <pc:docMk/>
          <pc:sldMk cId="804035742" sldId="764"/>
        </pc:sldMkLst>
      </pc:sldChg>
      <pc:sldChg chg="del">
        <pc:chgData name="Alfred Asterjadhi" userId="39de57b9-85c0-4fd1-aaac-8ca2b6560ad0" providerId="ADAL" clId="{E85912E3-C68F-4EB4-B761-6872A989CEE2}" dt="2022-07-10T16:42:00.235" v="57" actId="47"/>
        <pc:sldMkLst>
          <pc:docMk/>
          <pc:sldMk cId="637428776" sldId="765"/>
        </pc:sldMkLst>
      </pc:sldChg>
      <pc:sldChg chg="del">
        <pc:chgData name="Alfred Asterjadhi" userId="39de57b9-85c0-4fd1-aaac-8ca2b6560ad0" providerId="ADAL" clId="{E85912E3-C68F-4EB4-B761-6872A989CEE2}" dt="2022-07-10T16:42:00.235" v="57" actId="47"/>
        <pc:sldMkLst>
          <pc:docMk/>
          <pc:sldMk cId="556125321" sldId="766"/>
        </pc:sldMkLst>
      </pc:sldChg>
      <pc:sldChg chg="del">
        <pc:chgData name="Alfred Asterjadhi" userId="39de57b9-85c0-4fd1-aaac-8ca2b6560ad0" providerId="ADAL" clId="{E85912E3-C68F-4EB4-B761-6872A989CEE2}" dt="2022-07-10T16:42:00.235" v="57" actId="47"/>
        <pc:sldMkLst>
          <pc:docMk/>
          <pc:sldMk cId="2027123451" sldId="767"/>
        </pc:sldMkLst>
      </pc:sldChg>
      <pc:sldChg chg="del">
        <pc:chgData name="Alfred Asterjadhi" userId="39de57b9-85c0-4fd1-aaac-8ca2b6560ad0" providerId="ADAL" clId="{E85912E3-C68F-4EB4-B761-6872A989CEE2}" dt="2022-07-10T16:42:00.235" v="57" actId="47"/>
        <pc:sldMkLst>
          <pc:docMk/>
          <pc:sldMk cId="2299072198" sldId="768"/>
        </pc:sldMkLst>
      </pc:sldChg>
      <pc:sldChg chg="del">
        <pc:chgData name="Alfred Asterjadhi" userId="39de57b9-85c0-4fd1-aaac-8ca2b6560ad0" providerId="ADAL" clId="{E85912E3-C68F-4EB4-B761-6872A989CEE2}" dt="2022-07-10T16:42:00.235" v="57" actId="47"/>
        <pc:sldMkLst>
          <pc:docMk/>
          <pc:sldMk cId="1709531596" sldId="770"/>
        </pc:sldMkLst>
      </pc:sldChg>
      <pc:sldChg chg="del">
        <pc:chgData name="Alfred Asterjadhi" userId="39de57b9-85c0-4fd1-aaac-8ca2b6560ad0" providerId="ADAL" clId="{E85912E3-C68F-4EB4-B761-6872A989CEE2}" dt="2022-07-10T16:42:00.235" v="57" actId="47"/>
        <pc:sldMkLst>
          <pc:docMk/>
          <pc:sldMk cId="3198281512" sldId="771"/>
        </pc:sldMkLst>
      </pc:sldChg>
      <pc:sldChg chg="del">
        <pc:chgData name="Alfred Asterjadhi" userId="39de57b9-85c0-4fd1-aaac-8ca2b6560ad0" providerId="ADAL" clId="{E85912E3-C68F-4EB4-B761-6872A989CEE2}" dt="2022-07-10T16:42:00.235" v="57" actId="47"/>
        <pc:sldMkLst>
          <pc:docMk/>
          <pc:sldMk cId="1453109721" sldId="772"/>
        </pc:sldMkLst>
      </pc:sldChg>
      <pc:sldChg chg="del">
        <pc:chgData name="Alfred Asterjadhi" userId="39de57b9-85c0-4fd1-aaac-8ca2b6560ad0" providerId="ADAL" clId="{E85912E3-C68F-4EB4-B761-6872A989CEE2}" dt="2022-07-10T16:42:00.235" v="57" actId="47"/>
        <pc:sldMkLst>
          <pc:docMk/>
          <pc:sldMk cId="2320054578" sldId="773"/>
        </pc:sldMkLst>
      </pc:sldChg>
      <pc:sldChg chg="del">
        <pc:chgData name="Alfred Asterjadhi" userId="39de57b9-85c0-4fd1-aaac-8ca2b6560ad0" providerId="ADAL" clId="{E85912E3-C68F-4EB4-B761-6872A989CEE2}" dt="2022-07-10T16:42:00.235" v="57" actId="47"/>
        <pc:sldMkLst>
          <pc:docMk/>
          <pc:sldMk cId="491324814" sldId="775"/>
        </pc:sldMkLst>
      </pc:sldChg>
      <pc:sldChg chg="del">
        <pc:chgData name="Alfred Asterjadhi" userId="39de57b9-85c0-4fd1-aaac-8ca2b6560ad0" providerId="ADAL" clId="{E85912E3-C68F-4EB4-B761-6872A989CEE2}" dt="2022-07-10T16:42:00.235" v="57" actId="47"/>
        <pc:sldMkLst>
          <pc:docMk/>
          <pc:sldMk cId="1853217536" sldId="776"/>
        </pc:sldMkLst>
      </pc:sldChg>
      <pc:sldChg chg="del">
        <pc:chgData name="Alfred Asterjadhi" userId="39de57b9-85c0-4fd1-aaac-8ca2b6560ad0" providerId="ADAL" clId="{E85912E3-C68F-4EB4-B761-6872A989CEE2}" dt="2022-07-10T16:42:00.235" v="57" actId="47"/>
        <pc:sldMkLst>
          <pc:docMk/>
          <pc:sldMk cId="3214920641" sldId="779"/>
        </pc:sldMkLst>
      </pc:sldChg>
      <pc:sldChg chg="del">
        <pc:chgData name="Alfred Asterjadhi" userId="39de57b9-85c0-4fd1-aaac-8ca2b6560ad0" providerId="ADAL" clId="{E85912E3-C68F-4EB4-B761-6872A989CEE2}" dt="2022-07-10T16:42:00.235" v="57" actId="47"/>
        <pc:sldMkLst>
          <pc:docMk/>
          <pc:sldMk cId="1408533369" sldId="780"/>
        </pc:sldMkLst>
      </pc:sldChg>
      <pc:sldChg chg="del">
        <pc:chgData name="Alfred Asterjadhi" userId="39de57b9-85c0-4fd1-aaac-8ca2b6560ad0" providerId="ADAL" clId="{E85912E3-C68F-4EB4-B761-6872A989CEE2}" dt="2022-07-10T16:42:00.235" v="57" actId="47"/>
        <pc:sldMkLst>
          <pc:docMk/>
          <pc:sldMk cId="465819219" sldId="781"/>
        </pc:sldMkLst>
      </pc:sldChg>
      <pc:sldChg chg="del">
        <pc:chgData name="Alfred Asterjadhi" userId="39de57b9-85c0-4fd1-aaac-8ca2b6560ad0" providerId="ADAL" clId="{E85912E3-C68F-4EB4-B761-6872A989CEE2}" dt="2022-07-10T16:42:00.235" v="57" actId="47"/>
        <pc:sldMkLst>
          <pc:docMk/>
          <pc:sldMk cId="2118368711" sldId="782"/>
        </pc:sldMkLst>
      </pc:sldChg>
      <pc:sldChg chg="del">
        <pc:chgData name="Alfred Asterjadhi" userId="39de57b9-85c0-4fd1-aaac-8ca2b6560ad0" providerId="ADAL" clId="{E85912E3-C68F-4EB4-B761-6872A989CEE2}" dt="2022-07-10T16:42:00.235" v="57" actId="47"/>
        <pc:sldMkLst>
          <pc:docMk/>
          <pc:sldMk cId="2265090622" sldId="783"/>
        </pc:sldMkLst>
      </pc:sldChg>
      <pc:sldChg chg="del">
        <pc:chgData name="Alfred Asterjadhi" userId="39de57b9-85c0-4fd1-aaac-8ca2b6560ad0" providerId="ADAL" clId="{E85912E3-C68F-4EB4-B761-6872A989CEE2}" dt="2022-07-10T16:42:00.235" v="57" actId="47"/>
        <pc:sldMkLst>
          <pc:docMk/>
          <pc:sldMk cId="658012196" sldId="784"/>
        </pc:sldMkLst>
      </pc:sldChg>
      <pc:sldChg chg="del">
        <pc:chgData name="Alfred Asterjadhi" userId="39de57b9-85c0-4fd1-aaac-8ca2b6560ad0" providerId="ADAL" clId="{E85912E3-C68F-4EB4-B761-6872A989CEE2}" dt="2022-07-10T16:42:00.235" v="57" actId="47"/>
        <pc:sldMkLst>
          <pc:docMk/>
          <pc:sldMk cId="4177694835" sldId="785"/>
        </pc:sldMkLst>
      </pc:sldChg>
      <pc:sldChg chg="del">
        <pc:chgData name="Alfred Asterjadhi" userId="39de57b9-85c0-4fd1-aaac-8ca2b6560ad0" providerId="ADAL" clId="{E85912E3-C68F-4EB4-B761-6872A989CEE2}" dt="2022-07-10T16:42:00.235" v="57" actId="47"/>
        <pc:sldMkLst>
          <pc:docMk/>
          <pc:sldMk cId="2790611914" sldId="787"/>
        </pc:sldMkLst>
      </pc:sldChg>
      <pc:sldChg chg="del">
        <pc:chgData name="Alfred Asterjadhi" userId="39de57b9-85c0-4fd1-aaac-8ca2b6560ad0" providerId="ADAL" clId="{E85912E3-C68F-4EB4-B761-6872A989CEE2}" dt="2022-07-10T16:42:00.235" v="57" actId="47"/>
        <pc:sldMkLst>
          <pc:docMk/>
          <pc:sldMk cId="2972187196" sldId="789"/>
        </pc:sldMkLst>
      </pc:sldChg>
      <pc:sldChg chg="del">
        <pc:chgData name="Alfred Asterjadhi" userId="39de57b9-85c0-4fd1-aaac-8ca2b6560ad0" providerId="ADAL" clId="{E85912E3-C68F-4EB4-B761-6872A989CEE2}" dt="2022-07-10T16:42:00.235" v="57" actId="47"/>
        <pc:sldMkLst>
          <pc:docMk/>
          <pc:sldMk cId="3352402130" sldId="791"/>
        </pc:sldMkLst>
      </pc:sldChg>
      <pc:sldChg chg="del">
        <pc:chgData name="Alfred Asterjadhi" userId="39de57b9-85c0-4fd1-aaac-8ca2b6560ad0" providerId="ADAL" clId="{E85912E3-C68F-4EB4-B761-6872A989CEE2}" dt="2022-07-10T16:42:00.235" v="57" actId="47"/>
        <pc:sldMkLst>
          <pc:docMk/>
          <pc:sldMk cId="3405904235" sldId="792"/>
        </pc:sldMkLst>
      </pc:sldChg>
      <pc:sldChg chg="del">
        <pc:chgData name="Alfred Asterjadhi" userId="39de57b9-85c0-4fd1-aaac-8ca2b6560ad0" providerId="ADAL" clId="{E85912E3-C68F-4EB4-B761-6872A989CEE2}" dt="2022-07-10T16:42:00.235" v="57" actId="47"/>
        <pc:sldMkLst>
          <pc:docMk/>
          <pc:sldMk cId="2323135513" sldId="793"/>
        </pc:sldMkLst>
      </pc:sldChg>
      <pc:sldChg chg="del">
        <pc:chgData name="Alfred Asterjadhi" userId="39de57b9-85c0-4fd1-aaac-8ca2b6560ad0" providerId="ADAL" clId="{E85912E3-C68F-4EB4-B761-6872A989CEE2}" dt="2022-07-10T16:42:00.235" v="57" actId="47"/>
        <pc:sldMkLst>
          <pc:docMk/>
          <pc:sldMk cId="4085756998" sldId="794"/>
        </pc:sldMkLst>
      </pc:sldChg>
      <pc:sldChg chg="del">
        <pc:chgData name="Alfred Asterjadhi" userId="39de57b9-85c0-4fd1-aaac-8ca2b6560ad0" providerId="ADAL" clId="{E85912E3-C68F-4EB4-B761-6872A989CEE2}" dt="2022-07-10T16:42:00.235" v="57" actId="47"/>
        <pc:sldMkLst>
          <pc:docMk/>
          <pc:sldMk cId="1612759136" sldId="797"/>
        </pc:sldMkLst>
      </pc:sldChg>
      <pc:sldChg chg="del">
        <pc:chgData name="Alfred Asterjadhi" userId="39de57b9-85c0-4fd1-aaac-8ca2b6560ad0" providerId="ADAL" clId="{E85912E3-C68F-4EB4-B761-6872A989CEE2}" dt="2022-07-10T16:42:00.235" v="57" actId="47"/>
        <pc:sldMkLst>
          <pc:docMk/>
          <pc:sldMk cId="3070842644" sldId="798"/>
        </pc:sldMkLst>
      </pc:sldChg>
      <pc:sldChg chg="del">
        <pc:chgData name="Alfred Asterjadhi" userId="39de57b9-85c0-4fd1-aaac-8ca2b6560ad0" providerId="ADAL" clId="{E85912E3-C68F-4EB4-B761-6872A989CEE2}" dt="2022-07-10T16:42:00.235" v="57" actId="47"/>
        <pc:sldMkLst>
          <pc:docMk/>
          <pc:sldMk cId="1338157029" sldId="799"/>
        </pc:sldMkLst>
      </pc:sldChg>
      <pc:sldChg chg="del">
        <pc:chgData name="Alfred Asterjadhi" userId="39de57b9-85c0-4fd1-aaac-8ca2b6560ad0" providerId="ADAL" clId="{E85912E3-C68F-4EB4-B761-6872A989CEE2}" dt="2022-07-10T16:42:00.235" v="57" actId="47"/>
        <pc:sldMkLst>
          <pc:docMk/>
          <pc:sldMk cId="181527294" sldId="800"/>
        </pc:sldMkLst>
      </pc:sldChg>
      <pc:sldChg chg="del">
        <pc:chgData name="Alfred Asterjadhi" userId="39de57b9-85c0-4fd1-aaac-8ca2b6560ad0" providerId="ADAL" clId="{E85912E3-C68F-4EB4-B761-6872A989CEE2}" dt="2022-07-10T16:42:00.235" v="57" actId="47"/>
        <pc:sldMkLst>
          <pc:docMk/>
          <pc:sldMk cId="638434181" sldId="801"/>
        </pc:sldMkLst>
      </pc:sldChg>
      <pc:sldChg chg="del">
        <pc:chgData name="Alfred Asterjadhi" userId="39de57b9-85c0-4fd1-aaac-8ca2b6560ad0" providerId="ADAL" clId="{E85912E3-C68F-4EB4-B761-6872A989CEE2}" dt="2022-07-10T16:42:00.235" v="57" actId="47"/>
        <pc:sldMkLst>
          <pc:docMk/>
          <pc:sldMk cId="3825963355" sldId="802"/>
        </pc:sldMkLst>
      </pc:sldChg>
      <pc:sldChg chg="del">
        <pc:chgData name="Alfred Asterjadhi" userId="39de57b9-85c0-4fd1-aaac-8ca2b6560ad0" providerId="ADAL" clId="{E85912E3-C68F-4EB4-B761-6872A989CEE2}" dt="2022-07-10T16:42:00.235" v="57" actId="47"/>
        <pc:sldMkLst>
          <pc:docMk/>
          <pc:sldMk cId="2610589961" sldId="803"/>
        </pc:sldMkLst>
      </pc:sldChg>
      <pc:sldChg chg="del">
        <pc:chgData name="Alfred Asterjadhi" userId="39de57b9-85c0-4fd1-aaac-8ca2b6560ad0" providerId="ADAL" clId="{E85912E3-C68F-4EB4-B761-6872A989CEE2}" dt="2022-07-10T16:42:00.235" v="57" actId="47"/>
        <pc:sldMkLst>
          <pc:docMk/>
          <pc:sldMk cId="3995730014" sldId="805"/>
        </pc:sldMkLst>
      </pc:sldChg>
      <pc:sldChg chg="del">
        <pc:chgData name="Alfred Asterjadhi" userId="39de57b9-85c0-4fd1-aaac-8ca2b6560ad0" providerId="ADAL" clId="{E85912E3-C68F-4EB4-B761-6872A989CEE2}" dt="2022-07-10T16:42:00.235" v="57" actId="47"/>
        <pc:sldMkLst>
          <pc:docMk/>
          <pc:sldMk cId="969745672" sldId="806"/>
        </pc:sldMkLst>
      </pc:sldChg>
      <pc:sldChg chg="del">
        <pc:chgData name="Alfred Asterjadhi" userId="39de57b9-85c0-4fd1-aaac-8ca2b6560ad0" providerId="ADAL" clId="{E85912E3-C68F-4EB4-B761-6872A989CEE2}" dt="2022-07-10T16:42:00.235" v="57" actId="47"/>
        <pc:sldMkLst>
          <pc:docMk/>
          <pc:sldMk cId="2885587097" sldId="807"/>
        </pc:sldMkLst>
      </pc:sldChg>
      <pc:sldChg chg="del">
        <pc:chgData name="Alfred Asterjadhi" userId="39de57b9-85c0-4fd1-aaac-8ca2b6560ad0" providerId="ADAL" clId="{E85912E3-C68F-4EB4-B761-6872A989CEE2}" dt="2022-07-10T16:42:00.235" v="57" actId="47"/>
        <pc:sldMkLst>
          <pc:docMk/>
          <pc:sldMk cId="631913928" sldId="814"/>
        </pc:sldMkLst>
      </pc:sldChg>
      <pc:sldChg chg="del">
        <pc:chgData name="Alfred Asterjadhi" userId="39de57b9-85c0-4fd1-aaac-8ca2b6560ad0" providerId="ADAL" clId="{E85912E3-C68F-4EB4-B761-6872A989CEE2}" dt="2022-07-10T16:42:00.235" v="57" actId="47"/>
        <pc:sldMkLst>
          <pc:docMk/>
          <pc:sldMk cId="1554198501" sldId="815"/>
        </pc:sldMkLst>
      </pc:sldChg>
      <pc:sldChg chg="del">
        <pc:chgData name="Alfred Asterjadhi" userId="39de57b9-85c0-4fd1-aaac-8ca2b6560ad0" providerId="ADAL" clId="{E85912E3-C68F-4EB4-B761-6872A989CEE2}" dt="2022-07-10T16:42:00.235" v="57" actId="47"/>
        <pc:sldMkLst>
          <pc:docMk/>
          <pc:sldMk cId="3424207948" sldId="816"/>
        </pc:sldMkLst>
      </pc:sldChg>
      <pc:sldChg chg="del">
        <pc:chgData name="Alfred Asterjadhi" userId="39de57b9-85c0-4fd1-aaac-8ca2b6560ad0" providerId="ADAL" clId="{E85912E3-C68F-4EB4-B761-6872A989CEE2}" dt="2022-07-10T16:42:00.235" v="57" actId="47"/>
        <pc:sldMkLst>
          <pc:docMk/>
          <pc:sldMk cId="931942098" sldId="817"/>
        </pc:sldMkLst>
      </pc:sldChg>
      <pc:sldChg chg="del">
        <pc:chgData name="Alfred Asterjadhi" userId="39de57b9-85c0-4fd1-aaac-8ca2b6560ad0" providerId="ADAL" clId="{E85912E3-C68F-4EB4-B761-6872A989CEE2}" dt="2022-07-10T16:42:00.235" v="57" actId="47"/>
        <pc:sldMkLst>
          <pc:docMk/>
          <pc:sldMk cId="2753259412" sldId="818"/>
        </pc:sldMkLst>
      </pc:sldChg>
      <pc:sldChg chg="del">
        <pc:chgData name="Alfred Asterjadhi" userId="39de57b9-85c0-4fd1-aaac-8ca2b6560ad0" providerId="ADAL" clId="{E85912E3-C68F-4EB4-B761-6872A989CEE2}" dt="2022-07-10T16:42:00.235" v="57" actId="47"/>
        <pc:sldMkLst>
          <pc:docMk/>
          <pc:sldMk cId="4098468271" sldId="819"/>
        </pc:sldMkLst>
      </pc:sldChg>
      <pc:sldChg chg="del">
        <pc:chgData name="Alfred Asterjadhi" userId="39de57b9-85c0-4fd1-aaac-8ca2b6560ad0" providerId="ADAL" clId="{E85912E3-C68F-4EB4-B761-6872A989CEE2}" dt="2022-07-10T16:42:00.235" v="57" actId="47"/>
        <pc:sldMkLst>
          <pc:docMk/>
          <pc:sldMk cId="3682900028" sldId="820"/>
        </pc:sldMkLst>
      </pc:sldChg>
      <pc:sldChg chg="del">
        <pc:chgData name="Alfred Asterjadhi" userId="39de57b9-85c0-4fd1-aaac-8ca2b6560ad0" providerId="ADAL" clId="{E85912E3-C68F-4EB4-B761-6872A989CEE2}" dt="2022-07-10T16:42:00.235" v="57" actId="47"/>
        <pc:sldMkLst>
          <pc:docMk/>
          <pc:sldMk cId="514251927" sldId="821"/>
        </pc:sldMkLst>
      </pc:sldChg>
      <pc:sldChg chg="del">
        <pc:chgData name="Alfred Asterjadhi" userId="39de57b9-85c0-4fd1-aaac-8ca2b6560ad0" providerId="ADAL" clId="{E85912E3-C68F-4EB4-B761-6872A989CEE2}" dt="2022-07-10T16:42:00.235" v="57" actId="47"/>
        <pc:sldMkLst>
          <pc:docMk/>
          <pc:sldMk cId="2223986698" sldId="822"/>
        </pc:sldMkLst>
      </pc:sldChg>
      <pc:sldChg chg="del">
        <pc:chgData name="Alfred Asterjadhi" userId="39de57b9-85c0-4fd1-aaac-8ca2b6560ad0" providerId="ADAL" clId="{E85912E3-C68F-4EB4-B761-6872A989CEE2}" dt="2022-07-10T16:42:39.142" v="59" actId="47"/>
        <pc:sldMkLst>
          <pc:docMk/>
          <pc:sldMk cId="989569898" sldId="823"/>
        </pc:sldMkLst>
      </pc:sldChg>
      <pc:sldChg chg="del">
        <pc:chgData name="Alfred Asterjadhi" userId="39de57b9-85c0-4fd1-aaac-8ca2b6560ad0" providerId="ADAL" clId="{E85912E3-C68F-4EB4-B761-6872A989CEE2}" dt="2022-07-10T16:42:40.378" v="60" actId="47"/>
        <pc:sldMkLst>
          <pc:docMk/>
          <pc:sldMk cId="475707617" sldId="824"/>
        </pc:sldMkLst>
      </pc:sldChg>
      <pc:sldChg chg="del">
        <pc:chgData name="Alfred Asterjadhi" userId="39de57b9-85c0-4fd1-aaac-8ca2b6560ad0" providerId="ADAL" clId="{E85912E3-C68F-4EB4-B761-6872A989CEE2}" dt="2022-07-10T16:42:41.695" v="61" actId="47"/>
        <pc:sldMkLst>
          <pc:docMk/>
          <pc:sldMk cId="893365040" sldId="825"/>
        </pc:sldMkLst>
      </pc:sldChg>
      <pc:sldChg chg="del">
        <pc:chgData name="Alfred Asterjadhi" userId="39de57b9-85c0-4fd1-aaac-8ca2b6560ad0" providerId="ADAL" clId="{E85912E3-C68F-4EB4-B761-6872A989CEE2}" dt="2022-07-10T16:42:49.360" v="64" actId="47"/>
        <pc:sldMkLst>
          <pc:docMk/>
          <pc:sldMk cId="2938837859" sldId="826"/>
        </pc:sldMkLst>
      </pc:sldChg>
      <pc:sldChg chg="del">
        <pc:chgData name="Alfred Asterjadhi" userId="39de57b9-85c0-4fd1-aaac-8ca2b6560ad0" providerId="ADAL" clId="{E85912E3-C68F-4EB4-B761-6872A989CEE2}" dt="2022-07-10T16:42:46.641" v="62" actId="47"/>
        <pc:sldMkLst>
          <pc:docMk/>
          <pc:sldMk cId="2465520365" sldId="827"/>
        </pc:sldMkLst>
      </pc:sldChg>
      <pc:sldChg chg="del">
        <pc:chgData name="Alfred Asterjadhi" userId="39de57b9-85c0-4fd1-aaac-8ca2b6560ad0" providerId="ADAL" clId="{E85912E3-C68F-4EB4-B761-6872A989CEE2}" dt="2022-07-10T16:42:48.203" v="63" actId="47"/>
        <pc:sldMkLst>
          <pc:docMk/>
          <pc:sldMk cId="1203379921" sldId="828"/>
        </pc:sldMkLst>
      </pc:sldChg>
      <pc:sldChg chg="del">
        <pc:chgData name="Alfred Asterjadhi" userId="39de57b9-85c0-4fd1-aaac-8ca2b6560ad0" providerId="ADAL" clId="{E85912E3-C68F-4EB4-B761-6872A989CEE2}" dt="2022-07-10T16:42:52.672" v="65" actId="47"/>
        <pc:sldMkLst>
          <pc:docMk/>
          <pc:sldMk cId="906866132" sldId="829"/>
        </pc:sldMkLst>
      </pc:sldChg>
      <pc:sldChg chg="del">
        <pc:chgData name="Alfred Asterjadhi" userId="39de57b9-85c0-4fd1-aaac-8ca2b6560ad0" providerId="ADAL" clId="{E85912E3-C68F-4EB4-B761-6872A989CEE2}" dt="2022-07-10T16:42:54.851" v="66" actId="47"/>
        <pc:sldMkLst>
          <pc:docMk/>
          <pc:sldMk cId="439223274" sldId="830"/>
        </pc:sldMkLst>
      </pc:sldChg>
      <pc:sldChg chg="addSp delSp modSp add del mod">
        <pc:chgData name="Alfred Asterjadhi" userId="39de57b9-85c0-4fd1-aaac-8ca2b6560ad0" providerId="ADAL" clId="{E85912E3-C68F-4EB4-B761-6872A989CEE2}" dt="2022-07-14T15:25:56.188" v="2067" actId="13926"/>
        <pc:sldMkLst>
          <pc:docMk/>
          <pc:sldMk cId="3016395215" sldId="831"/>
        </pc:sldMkLst>
        <pc:spChg chg="add del">
          <ac:chgData name="Alfred Asterjadhi" userId="39de57b9-85c0-4fd1-aaac-8ca2b6560ad0" providerId="ADAL" clId="{E85912E3-C68F-4EB4-B761-6872A989CEE2}" dt="2022-07-14T02:56:22.132" v="1628"/>
          <ac:spMkLst>
            <pc:docMk/>
            <pc:sldMk cId="3016395215" sldId="831"/>
            <ac:spMk id="2" creationId="{7389777E-6B3A-AA0D-B3E4-5981C56E9DA9}"/>
          </ac:spMkLst>
        </pc:spChg>
        <pc:spChg chg="add del">
          <ac:chgData name="Alfred Asterjadhi" userId="39de57b9-85c0-4fd1-aaac-8ca2b6560ad0" providerId="ADAL" clId="{E85912E3-C68F-4EB4-B761-6872A989CEE2}" dt="2022-07-14T02:56:27.188" v="1630"/>
          <ac:spMkLst>
            <pc:docMk/>
            <pc:sldMk cId="3016395215" sldId="831"/>
            <ac:spMk id="3" creationId="{E12C05CF-CAA3-998E-BB17-89A0BAA55BDE}"/>
          </ac:spMkLst>
        </pc:spChg>
        <pc:spChg chg="mod">
          <ac:chgData name="Alfred Asterjadhi" userId="39de57b9-85c0-4fd1-aaac-8ca2b6560ad0" providerId="ADAL" clId="{E85912E3-C68F-4EB4-B761-6872A989CEE2}" dt="2022-07-10T16:47:45.282" v="98" actId="20577"/>
          <ac:spMkLst>
            <pc:docMk/>
            <pc:sldMk cId="3016395215" sldId="831"/>
            <ac:spMk id="4" creationId="{7335E98F-CD54-45CC-B242-37886F48A525}"/>
          </ac:spMkLst>
        </pc:spChg>
        <pc:spChg chg="mod">
          <ac:chgData name="Alfred Asterjadhi" userId="39de57b9-85c0-4fd1-aaac-8ca2b6560ad0" providerId="ADAL" clId="{E85912E3-C68F-4EB4-B761-6872A989CEE2}" dt="2022-07-14T15:25:56.188" v="2067" actId="13926"/>
          <ac:spMkLst>
            <pc:docMk/>
            <pc:sldMk cId="3016395215" sldId="831"/>
            <ac:spMk id="8" creationId="{30ECE423-DD38-4A25-AD6E-26DF5AC61863}"/>
          </ac:spMkLst>
        </pc:spChg>
      </pc:sldChg>
      <pc:sldChg chg="del">
        <pc:chgData name="Alfred Asterjadhi" userId="39de57b9-85c0-4fd1-aaac-8ca2b6560ad0" providerId="ADAL" clId="{E85912E3-C68F-4EB4-B761-6872A989CEE2}" dt="2022-07-10T16:43:36.972" v="67" actId="47"/>
        <pc:sldMkLst>
          <pc:docMk/>
          <pc:sldMk cId="723313555" sldId="832"/>
        </pc:sldMkLst>
      </pc:sldChg>
      <pc:sldChg chg="del">
        <pc:chgData name="Alfred Asterjadhi" userId="39de57b9-85c0-4fd1-aaac-8ca2b6560ad0" providerId="ADAL" clId="{E85912E3-C68F-4EB4-B761-6872A989CEE2}" dt="2022-07-10T16:42:00.235" v="57" actId="47"/>
        <pc:sldMkLst>
          <pc:docMk/>
          <pc:sldMk cId="3129520463" sldId="836"/>
        </pc:sldMkLst>
      </pc:sldChg>
      <pc:sldChg chg="del">
        <pc:chgData name="Alfred Asterjadhi" userId="39de57b9-85c0-4fd1-aaac-8ca2b6560ad0" providerId="ADAL" clId="{E85912E3-C68F-4EB4-B761-6872A989CEE2}" dt="2022-07-10T16:42:00.235" v="57" actId="47"/>
        <pc:sldMkLst>
          <pc:docMk/>
          <pc:sldMk cId="2692137034" sldId="839"/>
        </pc:sldMkLst>
      </pc:sldChg>
      <pc:sldChg chg="del">
        <pc:chgData name="Alfred Asterjadhi" userId="39de57b9-85c0-4fd1-aaac-8ca2b6560ad0" providerId="ADAL" clId="{E85912E3-C68F-4EB4-B761-6872A989CEE2}" dt="2022-07-10T16:42:00.235" v="57" actId="47"/>
        <pc:sldMkLst>
          <pc:docMk/>
          <pc:sldMk cId="2446480522" sldId="842"/>
        </pc:sldMkLst>
      </pc:sldChg>
      <pc:sldChg chg="del">
        <pc:chgData name="Alfred Asterjadhi" userId="39de57b9-85c0-4fd1-aaac-8ca2b6560ad0" providerId="ADAL" clId="{E85912E3-C68F-4EB4-B761-6872A989CEE2}" dt="2022-07-10T16:42:00.235" v="57" actId="47"/>
        <pc:sldMkLst>
          <pc:docMk/>
          <pc:sldMk cId="2487754080" sldId="843"/>
        </pc:sldMkLst>
      </pc:sldChg>
      <pc:sldChg chg="del">
        <pc:chgData name="Alfred Asterjadhi" userId="39de57b9-85c0-4fd1-aaac-8ca2b6560ad0" providerId="ADAL" clId="{E85912E3-C68F-4EB4-B761-6872A989CEE2}" dt="2022-07-10T16:42:00.235" v="57" actId="47"/>
        <pc:sldMkLst>
          <pc:docMk/>
          <pc:sldMk cId="157314165" sldId="844"/>
        </pc:sldMkLst>
      </pc:sldChg>
      <pc:sldChg chg="del">
        <pc:chgData name="Alfred Asterjadhi" userId="39de57b9-85c0-4fd1-aaac-8ca2b6560ad0" providerId="ADAL" clId="{E85912E3-C68F-4EB4-B761-6872A989CEE2}" dt="2022-07-10T16:42:00.235" v="57" actId="47"/>
        <pc:sldMkLst>
          <pc:docMk/>
          <pc:sldMk cId="1104436548" sldId="845"/>
        </pc:sldMkLst>
      </pc:sldChg>
      <pc:sldChg chg="del">
        <pc:chgData name="Alfred Asterjadhi" userId="39de57b9-85c0-4fd1-aaac-8ca2b6560ad0" providerId="ADAL" clId="{E85912E3-C68F-4EB4-B761-6872A989CEE2}" dt="2022-07-10T16:42:00.235" v="57" actId="47"/>
        <pc:sldMkLst>
          <pc:docMk/>
          <pc:sldMk cId="380706919" sldId="846"/>
        </pc:sldMkLst>
      </pc:sldChg>
      <pc:sldChg chg="modSp add del mod ord">
        <pc:chgData name="Alfred Asterjadhi" userId="39de57b9-85c0-4fd1-aaac-8ca2b6560ad0" providerId="ADAL" clId="{E85912E3-C68F-4EB4-B761-6872A989CEE2}" dt="2022-07-15T12:36:00.966" v="2770" actId="13926"/>
        <pc:sldMkLst>
          <pc:docMk/>
          <pc:sldMk cId="130809014" sldId="847"/>
        </pc:sldMkLst>
        <pc:spChg chg="mod">
          <ac:chgData name="Alfred Asterjadhi" userId="39de57b9-85c0-4fd1-aaac-8ca2b6560ad0" providerId="ADAL" clId="{E85912E3-C68F-4EB4-B761-6872A989CEE2}" dt="2022-07-10T16:50:11.832" v="159" actId="20577"/>
          <ac:spMkLst>
            <pc:docMk/>
            <pc:sldMk cId="130809014" sldId="847"/>
            <ac:spMk id="4" creationId="{7335E98F-CD54-45CC-B242-37886F48A525}"/>
          </ac:spMkLst>
        </pc:spChg>
        <pc:spChg chg="mod">
          <ac:chgData name="Alfred Asterjadhi" userId="39de57b9-85c0-4fd1-aaac-8ca2b6560ad0" providerId="ADAL" clId="{E85912E3-C68F-4EB4-B761-6872A989CEE2}" dt="2022-07-15T12:36:00.966" v="2770" actId="13926"/>
          <ac:spMkLst>
            <pc:docMk/>
            <pc:sldMk cId="130809014" sldId="847"/>
            <ac:spMk id="8" creationId="{30ECE423-DD38-4A25-AD6E-26DF5AC61863}"/>
          </ac:spMkLst>
        </pc:spChg>
      </pc:sldChg>
      <pc:sldChg chg="del">
        <pc:chgData name="Alfred Asterjadhi" userId="39de57b9-85c0-4fd1-aaac-8ca2b6560ad0" providerId="ADAL" clId="{E85912E3-C68F-4EB4-B761-6872A989CEE2}" dt="2022-07-10T16:42:00.235" v="57" actId="47"/>
        <pc:sldMkLst>
          <pc:docMk/>
          <pc:sldMk cId="3993359064" sldId="848"/>
        </pc:sldMkLst>
      </pc:sldChg>
      <pc:sldChg chg="del">
        <pc:chgData name="Alfred Asterjadhi" userId="39de57b9-85c0-4fd1-aaac-8ca2b6560ad0" providerId="ADAL" clId="{E85912E3-C68F-4EB4-B761-6872A989CEE2}" dt="2022-07-10T16:42:00.235" v="57" actId="47"/>
        <pc:sldMkLst>
          <pc:docMk/>
          <pc:sldMk cId="3160247494" sldId="849"/>
        </pc:sldMkLst>
      </pc:sldChg>
      <pc:sldChg chg="del">
        <pc:chgData name="Alfred Asterjadhi" userId="39de57b9-85c0-4fd1-aaac-8ca2b6560ad0" providerId="ADAL" clId="{E85912E3-C68F-4EB4-B761-6872A989CEE2}" dt="2022-07-10T16:42:00.235" v="57" actId="47"/>
        <pc:sldMkLst>
          <pc:docMk/>
          <pc:sldMk cId="690358974" sldId="850"/>
        </pc:sldMkLst>
      </pc:sldChg>
      <pc:sldChg chg="del">
        <pc:chgData name="Alfred Asterjadhi" userId="39de57b9-85c0-4fd1-aaac-8ca2b6560ad0" providerId="ADAL" clId="{E85912E3-C68F-4EB4-B761-6872A989CEE2}" dt="2022-07-10T16:44:29.332" v="68" actId="47"/>
        <pc:sldMkLst>
          <pc:docMk/>
          <pc:sldMk cId="2447071448" sldId="851"/>
        </pc:sldMkLst>
      </pc:sldChg>
      <pc:sldChg chg="del">
        <pc:chgData name="Alfred Asterjadhi" userId="39de57b9-85c0-4fd1-aaac-8ca2b6560ad0" providerId="ADAL" clId="{E85912E3-C68F-4EB4-B761-6872A989CEE2}" dt="2022-07-10T16:43:36.972" v="67" actId="47"/>
        <pc:sldMkLst>
          <pc:docMk/>
          <pc:sldMk cId="1260577434" sldId="852"/>
        </pc:sldMkLst>
      </pc:sldChg>
      <pc:sldChg chg="del">
        <pc:chgData name="Alfred Asterjadhi" userId="39de57b9-85c0-4fd1-aaac-8ca2b6560ad0" providerId="ADAL" clId="{E85912E3-C68F-4EB4-B761-6872A989CEE2}" dt="2022-07-10T16:43:36.972" v="67" actId="47"/>
        <pc:sldMkLst>
          <pc:docMk/>
          <pc:sldMk cId="1854276450" sldId="853"/>
        </pc:sldMkLst>
      </pc:sldChg>
      <pc:sldChg chg="del">
        <pc:chgData name="Alfred Asterjadhi" userId="39de57b9-85c0-4fd1-aaac-8ca2b6560ad0" providerId="ADAL" clId="{E85912E3-C68F-4EB4-B761-6872A989CEE2}" dt="2022-07-10T16:43:36.972" v="67" actId="47"/>
        <pc:sldMkLst>
          <pc:docMk/>
          <pc:sldMk cId="649185089" sldId="854"/>
        </pc:sldMkLst>
      </pc:sldChg>
      <pc:sldChg chg="del">
        <pc:chgData name="Alfred Asterjadhi" userId="39de57b9-85c0-4fd1-aaac-8ca2b6560ad0" providerId="ADAL" clId="{E85912E3-C68F-4EB4-B761-6872A989CEE2}" dt="2022-07-10T16:43:36.972" v="67" actId="47"/>
        <pc:sldMkLst>
          <pc:docMk/>
          <pc:sldMk cId="1958753585" sldId="855"/>
        </pc:sldMkLst>
      </pc:sldChg>
      <pc:sldChg chg="del">
        <pc:chgData name="Alfred Asterjadhi" userId="39de57b9-85c0-4fd1-aaac-8ca2b6560ad0" providerId="ADAL" clId="{E85912E3-C68F-4EB4-B761-6872A989CEE2}" dt="2022-07-10T16:43:36.972" v="67" actId="47"/>
        <pc:sldMkLst>
          <pc:docMk/>
          <pc:sldMk cId="619377074" sldId="856"/>
        </pc:sldMkLst>
      </pc:sldChg>
      <pc:sldChg chg="del">
        <pc:chgData name="Alfred Asterjadhi" userId="39de57b9-85c0-4fd1-aaac-8ca2b6560ad0" providerId="ADAL" clId="{E85912E3-C68F-4EB4-B761-6872A989CEE2}" dt="2022-07-10T16:43:36.972" v="67" actId="47"/>
        <pc:sldMkLst>
          <pc:docMk/>
          <pc:sldMk cId="1281965250" sldId="857"/>
        </pc:sldMkLst>
      </pc:sldChg>
      <pc:sldChg chg="del">
        <pc:chgData name="Alfred Asterjadhi" userId="39de57b9-85c0-4fd1-aaac-8ca2b6560ad0" providerId="ADAL" clId="{E85912E3-C68F-4EB4-B761-6872A989CEE2}" dt="2022-07-10T16:43:36.972" v="67" actId="47"/>
        <pc:sldMkLst>
          <pc:docMk/>
          <pc:sldMk cId="3650574173" sldId="858"/>
        </pc:sldMkLst>
      </pc:sldChg>
      <pc:sldChg chg="del">
        <pc:chgData name="Alfred Asterjadhi" userId="39de57b9-85c0-4fd1-aaac-8ca2b6560ad0" providerId="ADAL" clId="{E85912E3-C68F-4EB4-B761-6872A989CEE2}" dt="2022-07-10T16:43:36.972" v="67" actId="47"/>
        <pc:sldMkLst>
          <pc:docMk/>
          <pc:sldMk cId="3580720828" sldId="860"/>
        </pc:sldMkLst>
      </pc:sldChg>
      <pc:sldChg chg="del">
        <pc:chgData name="Alfred Asterjadhi" userId="39de57b9-85c0-4fd1-aaac-8ca2b6560ad0" providerId="ADAL" clId="{E85912E3-C68F-4EB4-B761-6872A989CEE2}" dt="2022-07-10T16:43:36.972" v="67" actId="47"/>
        <pc:sldMkLst>
          <pc:docMk/>
          <pc:sldMk cId="888575081" sldId="861"/>
        </pc:sldMkLst>
      </pc:sldChg>
      <pc:sldChg chg="del">
        <pc:chgData name="Alfred Asterjadhi" userId="39de57b9-85c0-4fd1-aaac-8ca2b6560ad0" providerId="ADAL" clId="{E85912E3-C68F-4EB4-B761-6872A989CEE2}" dt="2022-07-10T16:43:36.972" v="67" actId="47"/>
        <pc:sldMkLst>
          <pc:docMk/>
          <pc:sldMk cId="1877199512" sldId="862"/>
        </pc:sldMkLst>
      </pc:sldChg>
      <pc:sldChg chg="del">
        <pc:chgData name="Alfred Asterjadhi" userId="39de57b9-85c0-4fd1-aaac-8ca2b6560ad0" providerId="ADAL" clId="{E85912E3-C68F-4EB4-B761-6872A989CEE2}" dt="2022-07-10T16:43:36.972" v="67" actId="47"/>
        <pc:sldMkLst>
          <pc:docMk/>
          <pc:sldMk cId="664766684" sldId="863"/>
        </pc:sldMkLst>
      </pc:sldChg>
      <pc:sldChg chg="del">
        <pc:chgData name="Alfred Asterjadhi" userId="39de57b9-85c0-4fd1-aaac-8ca2b6560ad0" providerId="ADAL" clId="{E85912E3-C68F-4EB4-B761-6872A989CEE2}" dt="2022-07-10T16:43:36.972" v="67" actId="47"/>
        <pc:sldMkLst>
          <pc:docMk/>
          <pc:sldMk cId="390586063" sldId="867"/>
        </pc:sldMkLst>
      </pc:sldChg>
      <pc:sldChg chg="del">
        <pc:chgData name="Alfred Asterjadhi" userId="39de57b9-85c0-4fd1-aaac-8ca2b6560ad0" providerId="ADAL" clId="{E85912E3-C68F-4EB4-B761-6872A989CEE2}" dt="2022-07-10T16:43:36.972" v="67" actId="47"/>
        <pc:sldMkLst>
          <pc:docMk/>
          <pc:sldMk cId="1743966415" sldId="868"/>
        </pc:sldMkLst>
      </pc:sldChg>
      <pc:sldChg chg="del">
        <pc:chgData name="Alfred Asterjadhi" userId="39de57b9-85c0-4fd1-aaac-8ca2b6560ad0" providerId="ADAL" clId="{E85912E3-C68F-4EB4-B761-6872A989CEE2}" dt="2022-07-10T16:43:36.972" v="67" actId="47"/>
        <pc:sldMkLst>
          <pc:docMk/>
          <pc:sldMk cId="3427388806" sldId="869"/>
        </pc:sldMkLst>
      </pc:sldChg>
      <pc:sldChg chg="del">
        <pc:chgData name="Alfred Asterjadhi" userId="39de57b9-85c0-4fd1-aaac-8ca2b6560ad0" providerId="ADAL" clId="{E85912E3-C68F-4EB4-B761-6872A989CEE2}" dt="2022-07-10T16:43:36.972" v="67" actId="47"/>
        <pc:sldMkLst>
          <pc:docMk/>
          <pc:sldMk cId="879028547" sldId="870"/>
        </pc:sldMkLst>
      </pc:sldChg>
      <pc:sldChg chg="del">
        <pc:chgData name="Alfred Asterjadhi" userId="39de57b9-85c0-4fd1-aaac-8ca2b6560ad0" providerId="ADAL" clId="{E85912E3-C68F-4EB4-B761-6872A989CEE2}" dt="2022-07-10T16:43:36.972" v="67" actId="47"/>
        <pc:sldMkLst>
          <pc:docMk/>
          <pc:sldMk cId="2902283531" sldId="871"/>
        </pc:sldMkLst>
      </pc:sldChg>
      <pc:sldChg chg="del">
        <pc:chgData name="Alfred Asterjadhi" userId="39de57b9-85c0-4fd1-aaac-8ca2b6560ad0" providerId="ADAL" clId="{E85912E3-C68F-4EB4-B761-6872A989CEE2}" dt="2022-07-10T16:43:36.972" v="67" actId="47"/>
        <pc:sldMkLst>
          <pc:docMk/>
          <pc:sldMk cId="1979072516" sldId="872"/>
        </pc:sldMkLst>
      </pc:sldChg>
      <pc:sldChg chg="del">
        <pc:chgData name="Alfred Asterjadhi" userId="39de57b9-85c0-4fd1-aaac-8ca2b6560ad0" providerId="ADAL" clId="{E85912E3-C68F-4EB4-B761-6872A989CEE2}" dt="2022-07-10T16:43:36.972" v="67" actId="47"/>
        <pc:sldMkLst>
          <pc:docMk/>
          <pc:sldMk cId="607294795" sldId="873"/>
        </pc:sldMkLst>
      </pc:sldChg>
      <pc:sldChg chg="del">
        <pc:chgData name="Alfred Asterjadhi" userId="39de57b9-85c0-4fd1-aaac-8ca2b6560ad0" providerId="ADAL" clId="{E85912E3-C68F-4EB4-B761-6872A989CEE2}" dt="2022-07-10T16:43:36.972" v="67" actId="47"/>
        <pc:sldMkLst>
          <pc:docMk/>
          <pc:sldMk cId="3336761077" sldId="874"/>
        </pc:sldMkLst>
      </pc:sldChg>
      <pc:sldChg chg="del">
        <pc:chgData name="Alfred Asterjadhi" userId="39de57b9-85c0-4fd1-aaac-8ca2b6560ad0" providerId="ADAL" clId="{E85912E3-C68F-4EB4-B761-6872A989CEE2}" dt="2022-07-10T16:43:36.972" v="67" actId="47"/>
        <pc:sldMkLst>
          <pc:docMk/>
          <pc:sldMk cId="577398858" sldId="875"/>
        </pc:sldMkLst>
      </pc:sldChg>
      <pc:sldChg chg="del">
        <pc:chgData name="Alfred Asterjadhi" userId="39de57b9-85c0-4fd1-aaac-8ca2b6560ad0" providerId="ADAL" clId="{E85912E3-C68F-4EB4-B761-6872A989CEE2}" dt="2022-07-10T16:43:36.972" v="67" actId="47"/>
        <pc:sldMkLst>
          <pc:docMk/>
          <pc:sldMk cId="3616836576" sldId="877"/>
        </pc:sldMkLst>
      </pc:sldChg>
      <pc:sldChg chg="del">
        <pc:chgData name="Alfred Asterjadhi" userId="39de57b9-85c0-4fd1-aaac-8ca2b6560ad0" providerId="ADAL" clId="{E85912E3-C68F-4EB4-B761-6872A989CEE2}" dt="2022-07-10T16:43:36.972" v="67" actId="47"/>
        <pc:sldMkLst>
          <pc:docMk/>
          <pc:sldMk cId="3671386623" sldId="878"/>
        </pc:sldMkLst>
      </pc:sldChg>
      <pc:sldChg chg="del">
        <pc:chgData name="Alfred Asterjadhi" userId="39de57b9-85c0-4fd1-aaac-8ca2b6560ad0" providerId="ADAL" clId="{E85912E3-C68F-4EB4-B761-6872A989CEE2}" dt="2022-07-10T16:43:36.972" v="67" actId="47"/>
        <pc:sldMkLst>
          <pc:docMk/>
          <pc:sldMk cId="18123573" sldId="879"/>
        </pc:sldMkLst>
      </pc:sldChg>
      <pc:sldChg chg="del">
        <pc:chgData name="Alfred Asterjadhi" userId="39de57b9-85c0-4fd1-aaac-8ca2b6560ad0" providerId="ADAL" clId="{E85912E3-C68F-4EB4-B761-6872A989CEE2}" dt="2022-07-10T16:43:36.972" v="67" actId="47"/>
        <pc:sldMkLst>
          <pc:docMk/>
          <pc:sldMk cId="26872680" sldId="880"/>
        </pc:sldMkLst>
      </pc:sldChg>
      <pc:sldChg chg="del">
        <pc:chgData name="Alfred Asterjadhi" userId="39de57b9-85c0-4fd1-aaac-8ca2b6560ad0" providerId="ADAL" clId="{E85912E3-C68F-4EB4-B761-6872A989CEE2}" dt="2022-07-10T16:43:36.972" v="67" actId="47"/>
        <pc:sldMkLst>
          <pc:docMk/>
          <pc:sldMk cId="170626906" sldId="881"/>
        </pc:sldMkLst>
      </pc:sldChg>
      <pc:sldChg chg="del">
        <pc:chgData name="Alfred Asterjadhi" userId="39de57b9-85c0-4fd1-aaac-8ca2b6560ad0" providerId="ADAL" clId="{E85912E3-C68F-4EB4-B761-6872A989CEE2}" dt="2022-07-10T16:43:36.972" v="67" actId="47"/>
        <pc:sldMkLst>
          <pc:docMk/>
          <pc:sldMk cId="268061392" sldId="882"/>
        </pc:sldMkLst>
      </pc:sldChg>
      <pc:sldChg chg="modSp add del mod">
        <pc:chgData name="Alfred Asterjadhi" userId="39de57b9-85c0-4fd1-aaac-8ca2b6560ad0" providerId="ADAL" clId="{E85912E3-C68F-4EB4-B761-6872A989CEE2}" dt="2022-07-14T15:27:23.488" v="2110"/>
        <pc:sldMkLst>
          <pc:docMk/>
          <pc:sldMk cId="1569288744" sldId="883"/>
        </pc:sldMkLst>
        <pc:spChg chg="mod">
          <ac:chgData name="Alfred Asterjadhi" userId="39de57b9-85c0-4fd1-aaac-8ca2b6560ad0" providerId="ADAL" clId="{E85912E3-C68F-4EB4-B761-6872A989CEE2}" dt="2022-07-14T15:26:05.242" v="2069" actId="207"/>
          <ac:spMkLst>
            <pc:docMk/>
            <pc:sldMk cId="1569288744" sldId="883"/>
            <ac:spMk id="2" creationId="{49510D9F-7498-4603-98A7-A6DB1EDD560E}"/>
          </ac:spMkLst>
        </pc:spChg>
        <pc:spChg chg="mod">
          <ac:chgData name="Alfred Asterjadhi" userId="39de57b9-85c0-4fd1-aaac-8ca2b6560ad0" providerId="ADAL" clId="{E85912E3-C68F-4EB4-B761-6872A989CEE2}" dt="2022-07-14T15:27:23.488" v="2110"/>
          <ac:spMkLst>
            <pc:docMk/>
            <pc:sldMk cId="1569288744" sldId="883"/>
            <ac:spMk id="3" creationId="{93EB16D6-11CB-4092-9D44-C889CC5233EA}"/>
          </ac:spMkLst>
        </pc:spChg>
      </pc:sldChg>
      <pc:sldChg chg="modSp add mod">
        <pc:chgData name="Alfred Asterjadhi" userId="39de57b9-85c0-4fd1-aaac-8ca2b6560ad0" providerId="ADAL" clId="{E85912E3-C68F-4EB4-B761-6872A989CEE2}" dt="2022-07-14T15:34:35.605" v="2302"/>
        <pc:sldMkLst>
          <pc:docMk/>
          <pc:sldMk cId="2997704561" sldId="884"/>
        </pc:sldMkLst>
        <pc:spChg chg="mod">
          <ac:chgData name="Alfred Asterjadhi" userId="39de57b9-85c0-4fd1-aaac-8ca2b6560ad0" providerId="ADAL" clId="{E85912E3-C68F-4EB4-B761-6872A989CEE2}" dt="2022-07-14T15:33:39.171" v="2272" actId="20577"/>
          <ac:spMkLst>
            <pc:docMk/>
            <pc:sldMk cId="2997704561" sldId="884"/>
            <ac:spMk id="2" creationId="{49510D9F-7498-4603-98A7-A6DB1EDD560E}"/>
          </ac:spMkLst>
        </pc:spChg>
        <pc:spChg chg="mod">
          <ac:chgData name="Alfred Asterjadhi" userId="39de57b9-85c0-4fd1-aaac-8ca2b6560ad0" providerId="ADAL" clId="{E85912E3-C68F-4EB4-B761-6872A989CEE2}" dt="2022-07-14T15:34:35.605" v="2302"/>
          <ac:spMkLst>
            <pc:docMk/>
            <pc:sldMk cId="2997704561" sldId="884"/>
            <ac:spMk id="3" creationId="{93EB16D6-11CB-4092-9D44-C889CC5233EA}"/>
          </ac:spMkLst>
        </pc:spChg>
      </pc:sldChg>
      <pc:sldChg chg="modSp add mod">
        <pc:chgData name="Alfred Asterjadhi" userId="39de57b9-85c0-4fd1-aaac-8ca2b6560ad0" providerId="ADAL" clId="{E85912E3-C68F-4EB4-B761-6872A989CEE2}" dt="2022-07-13T04:01:34.292" v="1219" actId="20577"/>
        <pc:sldMkLst>
          <pc:docMk/>
          <pc:sldMk cId="982153176" sldId="885"/>
        </pc:sldMkLst>
        <pc:spChg chg="mod">
          <ac:chgData name="Alfred Asterjadhi" userId="39de57b9-85c0-4fd1-aaac-8ca2b6560ad0" providerId="ADAL" clId="{E85912E3-C68F-4EB4-B761-6872A989CEE2}" dt="2022-07-13T04:01:34.292" v="1219" actId="20577"/>
          <ac:spMkLst>
            <pc:docMk/>
            <pc:sldMk cId="982153176" sldId="885"/>
            <ac:spMk id="7" creationId="{3126AA10-DC1C-4E34-80DA-B427588F2BD9}"/>
          </ac:spMkLst>
        </pc:spChg>
      </pc:sldChg>
      <pc:sldChg chg="addSp delSp modSp add mod">
        <pc:chgData name="Alfred Asterjadhi" userId="39de57b9-85c0-4fd1-aaac-8ca2b6560ad0" providerId="ADAL" clId="{E85912E3-C68F-4EB4-B761-6872A989CEE2}" dt="2022-07-14T15:39:15.080" v="2412" actId="22"/>
        <pc:sldMkLst>
          <pc:docMk/>
          <pc:sldMk cId="3232441506" sldId="886"/>
        </pc:sldMkLst>
        <pc:spChg chg="mod">
          <ac:chgData name="Alfred Asterjadhi" userId="39de57b9-85c0-4fd1-aaac-8ca2b6560ad0" providerId="ADAL" clId="{E85912E3-C68F-4EB4-B761-6872A989CEE2}" dt="2022-07-14T15:35:49.730" v="2332" actId="20577"/>
          <ac:spMkLst>
            <pc:docMk/>
            <pc:sldMk cId="3232441506" sldId="886"/>
            <ac:spMk id="2" creationId="{49510D9F-7498-4603-98A7-A6DB1EDD560E}"/>
          </ac:spMkLst>
        </pc:spChg>
        <pc:spChg chg="mod">
          <ac:chgData name="Alfred Asterjadhi" userId="39de57b9-85c0-4fd1-aaac-8ca2b6560ad0" providerId="ADAL" clId="{E85912E3-C68F-4EB4-B761-6872A989CEE2}" dt="2022-07-14T15:36:51.564" v="2374"/>
          <ac:spMkLst>
            <pc:docMk/>
            <pc:sldMk cId="3232441506" sldId="886"/>
            <ac:spMk id="3" creationId="{93EB16D6-11CB-4092-9D44-C889CC5233EA}"/>
          </ac:spMkLst>
        </pc:spChg>
        <pc:spChg chg="add del">
          <ac:chgData name="Alfred Asterjadhi" userId="39de57b9-85c0-4fd1-aaac-8ca2b6560ad0" providerId="ADAL" clId="{E85912E3-C68F-4EB4-B761-6872A989CEE2}" dt="2022-07-14T15:39:15.080" v="2412" actId="22"/>
          <ac:spMkLst>
            <pc:docMk/>
            <pc:sldMk cId="3232441506" sldId="886"/>
            <ac:spMk id="8" creationId="{614ECEA7-75D9-808F-4185-27B4EAF87A69}"/>
          </ac:spMkLst>
        </pc:spChg>
      </pc:sldChg>
      <pc:sldChg chg="modSp add mod">
        <pc:chgData name="Alfred Asterjadhi" userId="39de57b9-85c0-4fd1-aaac-8ca2b6560ad0" providerId="ADAL" clId="{E85912E3-C68F-4EB4-B761-6872A989CEE2}" dt="2022-07-14T15:28:42.004" v="2156"/>
        <pc:sldMkLst>
          <pc:docMk/>
          <pc:sldMk cId="3810001790" sldId="887"/>
        </pc:sldMkLst>
        <pc:spChg chg="mod">
          <ac:chgData name="Alfred Asterjadhi" userId="39de57b9-85c0-4fd1-aaac-8ca2b6560ad0" providerId="ADAL" clId="{E85912E3-C68F-4EB4-B761-6872A989CEE2}" dt="2022-07-14T15:27:26.483" v="2111" actId="20577"/>
          <ac:spMkLst>
            <pc:docMk/>
            <pc:sldMk cId="3810001790" sldId="887"/>
            <ac:spMk id="2" creationId="{49510D9F-7498-4603-98A7-A6DB1EDD560E}"/>
          </ac:spMkLst>
        </pc:spChg>
        <pc:spChg chg="mod">
          <ac:chgData name="Alfred Asterjadhi" userId="39de57b9-85c0-4fd1-aaac-8ca2b6560ad0" providerId="ADAL" clId="{E85912E3-C68F-4EB4-B761-6872A989CEE2}" dt="2022-07-14T15:28:42.004" v="2156"/>
          <ac:spMkLst>
            <pc:docMk/>
            <pc:sldMk cId="3810001790" sldId="887"/>
            <ac:spMk id="3" creationId="{93EB16D6-11CB-4092-9D44-C889CC5233EA}"/>
          </ac:spMkLst>
        </pc:spChg>
      </pc:sldChg>
      <pc:sldChg chg="modSp add mod">
        <pc:chgData name="Alfred Asterjadhi" userId="39de57b9-85c0-4fd1-aaac-8ca2b6560ad0" providerId="ADAL" clId="{E85912E3-C68F-4EB4-B761-6872A989CEE2}" dt="2022-07-14T15:30:57.001" v="2209" actId="20577"/>
        <pc:sldMkLst>
          <pc:docMk/>
          <pc:sldMk cId="3636375638" sldId="888"/>
        </pc:sldMkLst>
        <pc:spChg chg="mod">
          <ac:chgData name="Alfred Asterjadhi" userId="39de57b9-85c0-4fd1-aaac-8ca2b6560ad0" providerId="ADAL" clId="{E85912E3-C68F-4EB4-B761-6872A989CEE2}" dt="2022-07-14T15:29:49.400" v="2166" actId="20577"/>
          <ac:spMkLst>
            <pc:docMk/>
            <pc:sldMk cId="3636375638" sldId="888"/>
            <ac:spMk id="2" creationId="{49510D9F-7498-4603-98A7-A6DB1EDD560E}"/>
          </ac:spMkLst>
        </pc:spChg>
        <pc:spChg chg="mod">
          <ac:chgData name="Alfred Asterjadhi" userId="39de57b9-85c0-4fd1-aaac-8ca2b6560ad0" providerId="ADAL" clId="{E85912E3-C68F-4EB4-B761-6872A989CEE2}" dt="2022-07-14T15:30:57.001" v="2209" actId="20577"/>
          <ac:spMkLst>
            <pc:docMk/>
            <pc:sldMk cId="3636375638" sldId="888"/>
            <ac:spMk id="3" creationId="{93EB16D6-11CB-4092-9D44-C889CC5233EA}"/>
          </ac:spMkLst>
        </pc:spChg>
      </pc:sldChg>
      <pc:sldChg chg="modSp add mod">
        <pc:chgData name="Alfred Asterjadhi" userId="39de57b9-85c0-4fd1-aaac-8ca2b6560ad0" providerId="ADAL" clId="{E85912E3-C68F-4EB4-B761-6872A989CEE2}" dt="2022-07-14T15:35:45.534" v="2331"/>
        <pc:sldMkLst>
          <pc:docMk/>
          <pc:sldMk cId="2913473145" sldId="889"/>
        </pc:sldMkLst>
        <pc:spChg chg="mod">
          <ac:chgData name="Alfred Asterjadhi" userId="39de57b9-85c0-4fd1-aaac-8ca2b6560ad0" providerId="ADAL" clId="{E85912E3-C68F-4EB4-B761-6872A989CEE2}" dt="2022-07-14T15:34:44.147" v="2303" actId="20577"/>
          <ac:spMkLst>
            <pc:docMk/>
            <pc:sldMk cId="2913473145" sldId="889"/>
            <ac:spMk id="2" creationId="{49510D9F-7498-4603-98A7-A6DB1EDD560E}"/>
          </ac:spMkLst>
        </pc:spChg>
        <pc:spChg chg="mod">
          <ac:chgData name="Alfred Asterjadhi" userId="39de57b9-85c0-4fd1-aaac-8ca2b6560ad0" providerId="ADAL" clId="{E85912E3-C68F-4EB4-B761-6872A989CEE2}" dt="2022-07-14T15:35:45.534" v="2331"/>
          <ac:spMkLst>
            <pc:docMk/>
            <pc:sldMk cId="2913473145" sldId="889"/>
            <ac:spMk id="3" creationId="{93EB16D6-11CB-4092-9D44-C889CC5233EA}"/>
          </ac:spMkLst>
        </pc:spChg>
      </pc:sldChg>
      <pc:sldChg chg="modSp add mod">
        <pc:chgData name="Alfred Asterjadhi" userId="39de57b9-85c0-4fd1-aaac-8ca2b6560ad0" providerId="ADAL" clId="{E85912E3-C68F-4EB4-B761-6872A989CEE2}" dt="2022-07-15T12:37:55.797" v="2793" actId="20577"/>
        <pc:sldMkLst>
          <pc:docMk/>
          <pc:sldMk cId="2665583106" sldId="890"/>
        </pc:sldMkLst>
        <pc:spChg chg="mod">
          <ac:chgData name="Alfred Asterjadhi" userId="39de57b9-85c0-4fd1-aaac-8ca2b6560ad0" providerId="ADAL" clId="{E85912E3-C68F-4EB4-B761-6872A989CEE2}" dt="2022-07-14T15:36:58.116" v="2376" actId="20577"/>
          <ac:spMkLst>
            <pc:docMk/>
            <pc:sldMk cId="2665583106" sldId="890"/>
            <ac:spMk id="2" creationId="{49510D9F-7498-4603-98A7-A6DB1EDD560E}"/>
          </ac:spMkLst>
        </pc:spChg>
        <pc:spChg chg="mod">
          <ac:chgData name="Alfred Asterjadhi" userId="39de57b9-85c0-4fd1-aaac-8ca2b6560ad0" providerId="ADAL" clId="{E85912E3-C68F-4EB4-B761-6872A989CEE2}" dt="2022-07-15T12:37:55.797" v="2793" actId="20577"/>
          <ac:spMkLst>
            <pc:docMk/>
            <pc:sldMk cId="2665583106" sldId="890"/>
            <ac:spMk id="3" creationId="{93EB16D6-11CB-4092-9D44-C889CC5233EA}"/>
          </ac:spMkLst>
        </pc:spChg>
      </pc:sldChg>
      <pc:sldChg chg="modSp add mod">
        <pc:chgData name="Alfred Asterjadhi" userId="39de57b9-85c0-4fd1-aaac-8ca2b6560ad0" providerId="ADAL" clId="{E85912E3-C68F-4EB4-B761-6872A989CEE2}" dt="2022-07-14T15:33:33.078" v="2271"/>
        <pc:sldMkLst>
          <pc:docMk/>
          <pc:sldMk cId="4278231597" sldId="891"/>
        </pc:sldMkLst>
        <pc:spChg chg="mod">
          <ac:chgData name="Alfred Asterjadhi" userId="39de57b9-85c0-4fd1-aaac-8ca2b6560ad0" providerId="ADAL" clId="{E85912E3-C68F-4EB4-B761-6872A989CEE2}" dt="2022-07-14T15:31:00.063" v="2210" actId="20577"/>
          <ac:spMkLst>
            <pc:docMk/>
            <pc:sldMk cId="4278231597" sldId="891"/>
            <ac:spMk id="2" creationId="{49510D9F-7498-4603-98A7-A6DB1EDD560E}"/>
          </ac:spMkLst>
        </pc:spChg>
        <pc:spChg chg="mod">
          <ac:chgData name="Alfred Asterjadhi" userId="39de57b9-85c0-4fd1-aaac-8ca2b6560ad0" providerId="ADAL" clId="{E85912E3-C68F-4EB4-B761-6872A989CEE2}" dt="2022-07-14T15:33:33.078" v="2271"/>
          <ac:spMkLst>
            <pc:docMk/>
            <pc:sldMk cId="4278231597" sldId="891"/>
            <ac:spMk id="3" creationId="{93EB16D6-11CB-4092-9D44-C889CC5233EA}"/>
          </ac:spMkLst>
        </pc:spChg>
      </pc:sldChg>
      <pc:sldChg chg="modSp new mod">
        <pc:chgData name="Alfred Asterjadhi" userId="39de57b9-85c0-4fd1-aaac-8ca2b6560ad0" providerId="ADAL" clId="{E85912E3-C68F-4EB4-B761-6872A989CEE2}" dt="2022-07-14T15:56:20.814" v="2767"/>
        <pc:sldMkLst>
          <pc:docMk/>
          <pc:sldMk cId="391336100" sldId="892"/>
        </pc:sldMkLst>
        <pc:spChg chg="mod">
          <ac:chgData name="Alfred Asterjadhi" userId="39de57b9-85c0-4fd1-aaac-8ca2b6560ad0" providerId="ADAL" clId="{E85912E3-C68F-4EB4-B761-6872A989CEE2}" dt="2022-07-14T15:54:35.644" v="2715" actId="20577"/>
          <ac:spMkLst>
            <pc:docMk/>
            <pc:sldMk cId="391336100" sldId="892"/>
            <ac:spMk id="2" creationId="{970DDB10-358F-1307-A743-A8997D8AEA47}"/>
          </ac:spMkLst>
        </pc:spChg>
        <pc:spChg chg="mod">
          <ac:chgData name="Alfred Asterjadhi" userId="39de57b9-85c0-4fd1-aaac-8ca2b6560ad0" providerId="ADAL" clId="{E85912E3-C68F-4EB4-B761-6872A989CEE2}" dt="2022-07-14T15:56:20.814" v="2767"/>
          <ac:spMkLst>
            <pc:docMk/>
            <pc:sldMk cId="391336100" sldId="892"/>
            <ac:spMk id="3" creationId="{69A55978-992C-601C-CF24-5FBA94FBC664}"/>
          </ac:spMkLst>
        </pc:spChg>
      </pc:sldChg>
      <pc:sldChg chg="modSp add mod">
        <pc:chgData name="Alfred Asterjadhi" userId="39de57b9-85c0-4fd1-aaac-8ca2b6560ad0" providerId="ADAL" clId="{E85912E3-C68F-4EB4-B761-6872A989CEE2}" dt="2022-07-14T15:48:10.025" v="2581"/>
        <pc:sldMkLst>
          <pc:docMk/>
          <pc:sldMk cId="1007783247" sldId="893"/>
        </pc:sldMkLst>
        <pc:spChg chg="mod">
          <ac:chgData name="Alfred Asterjadhi" userId="39de57b9-85c0-4fd1-aaac-8ca2b6560ad0" providerId="ADAL" clId="{E85912E3-C68F-4EB4-B761-6872A989CEE2}" dt="2022-07-14T15:47:02.984" v="2538" actId="20577"/>
          <ac:spMkLst>
            <pc:docMk/>
            <pc:sldMk cId="1007783247" sldId="893"/>
            <ac:spMk id="2" creationId="{49510D9F-7498-4603-98A7-A6DB1EDD560E}"/>
          </ac:spMkLst>
        </pc:spChg>
        <pc:spChg chg="mod">
          <ac:chgData name="Alfred Asterjadhi" userId="39de57b9-85c0-4fd1-aaac-8ca2b6560ad0" providerId="ADAL" clId="{E85912E3-C68F-4EB4-B761-6872A989CEE2}" dt="2022-07-14T15:48:10.025" v="2581"/>
          <ac:spMkLst>
            <pc:docMk/>
            <pc:sldMk cId="1007783247" sldId="893"/>
            <ac:spMk id="3" creationId="{93EB16D6-11CB-4092-9D44-C889CC5233EA}"/>
          </ac:spMkLst>
        </pc:spChg>
      </pc:sldChg>
      <pc:sldChg chg="modSp add mod">
        <pc:chgData name="Alfred Asterjadhi" userId="39de57b9-85c0-4fd1-aaac-8ca2b6560ad0" providerId="ADAL" clId="{E85912E3-C68F-4EB4-B761-6872A989CEE2}" dt="2022-07-15T13:47:59.187" v="2811" actId="20577"/>
        <pc:sldMkLst>
          <pc:docMk/>
          <pc:sldMk cId="2065481160" sldId="894"/>
        </pc:sldMkLst>
        <pc:spChg chg="mod">
          <ac:chgData name="Alfred Asterjadhi" userId="39de57b9-85c0-4fd1-aaac-8ca2b6560ad0" providerId="ADAL" clId="{E85912E3-C68F-4EB4-B761-6872A989CEE2}" dt="2022-07-14T15:48:17.174" v="2582" actId="20577"/>
          <ac:spMkLst>
            <pc:docMk/>
            <pc:sldMk cId="2065481160" sldId="894"/>
            <ac:spMk id="2" creationId="{49510D9F-7498-4603-98A7-A6DB1EDD560E}"/>
          </ac:spMkLst>
        </pc:spChg>
        <pc:spChg chg="mod">
          <ac:chgData name="Alfred Asterjadhi" userId="39de57b9-85c0-4fd1-aaac-8ca2b6560ad0" providerId="ADAL" clId="{E85912E3-C68F-4EB4-B761-6872A989CEE2}" dt="2022-07-15T13:47:59.187" v="2811" actId="20577"/>
          <ac:spMkLst>
            <pc:docMk/>
            <pc:sldMk cId="2065481160" sldId="894"/>
            <ac:spMk id="3" creationId="{93EB16D6-11CB-4092-9D44-C889CC5233EA}"/>
          </ac:spMkLst>
        </pc:spChg>
      </pc:sldChg>
      <pc:sldChg chg="new del">
        <pc:chgData name="Alfred Asterjadhi" userId="39de57b9-85c0-4fd1-aaac-8ca2b6560ad0" providerId="ADAL" clId="{E85912E3-C68F-4EB4-B761-6872A989CEE2}" dt="2022-07-14T15:11:25.030" v="1888" actId="47"/>
        <pc:sldMkLst>
          <pc:docMk/>
          <pc:sldMk cId="1152318840" sldId="895"/>
        </pc:sldMkLst>
      </pc:sldChg>
      <pc:sldChg chg="modSp add mod">
        <pc:chgData name="Alfred Asterjadhi" userId="39de57b9-85c0-4fd1-aaac-8ca2b6560ad0" providerId="ADAL" clId="{E85912E3-C68F-4EB4-B761-6872A989CEE2}" dt="2022-07-20T16:23:18.480" v="3366" actId="20577"/>
        <pc:sldMkLst>
          <pc:docMk/>
          <pc:sldMk cId="3465234638" sldId="896"/>
        </pc:sldMkLst>
        <pc:spChg chg="mod">
          <ac:chgData name="Alfred Asterjadhi" userId="39de57b9-85c0-4fd1-aaac-8ca2b6560ad0" providerId="ADAL" clId="{E85912E3-C68F-4EB4-B761-6872A989CEE2}" dt="2022-07-14T15:12:24.208" v="1918" actId="20577"/>
          <ac:spMkLst>
            <pc:docMk/>
            <pc:sldMk cId="3465234638" sldId="896"/>
            <ac:spMk id="2" creationId="{49510D9F-7498-4603-98A7-A6DB1EDD560E}"/>
          </ac:spMkLst>
        </pc:spChg>
        <pc:spChg chg="mod">
          <ac:chgData name="Alfred Asterjadhi" userId="39de57b9-85c0-4fd1-aaac-8ca2b6560ad0" providerId="ADAL" clId="{E85912E3-C68F-4EB4-B761-6872A989CEE2}" dt="2022-07-20T16:23:18.480" v="3366" actId="20577"/>
          <ac:spMkLst>
            <pc:docMk/>
            <pc:sldMk cId="3465234638" sldId="896"/>
            <ac:spMk id="3" creationId="{93EB16D6-11CB-4092-9D44-C889CC5233EA}"/>
          </ac:spMkLst>
        </pc:spChg>
      </pc:sldChg>
      <pc:sldChg chg="modSp add mod">
        <pc:chgData name="Alfred Asterjadhi" userId="39de57b9-85c0-4fd1-aaac-8ca2b6560ad0" providerId="ADAL" clId="{E85912E3-C68F-4EB4-B761-6872A989CEE2}" dt="2022-07-20T16:23:05.337" v="3363" actId="13926"/>
        <pc:sldMkLst>
          <pc:docMk/>
          <pc:sldMk cId="277055374" sldId="897"/>
        </pc:sldMkLst>
        <pc:spChg chg="mod">
          <ac:chgData name="Alfred Asterjadhi" userId="39de57b9-85c0-4fd1-aaac-8ca2b6560ad0" providerId="ADAL" clId="{E85912E3-C68F-4EB4-B761-6872A989CEE2}" dt="2022-07-14T15:41:55.079" v="2492" actId="20577"/>
          <ac:spMkLst>
            <pc:docMk/>
            <pc:sldMk cId="277055374" sldId="897"/>
            <ac:spMk id="2" creationId="{49510D9F-7498-4603-98A7-A6DB1EDD560E}"/>
          </ac:spMkLst>
        </pc:spChg>
        <pc:spChg chg="mod">
          <ac:chgData name="Alfred Asterjadhi" userId="39de57b9-85c0-4fd1-aaac-8ca2b6560ad0" providerId="ADAL" clId="{E85912E3-C68F-4EB4-B761-6872A989CEE2}" dt="2022-07-20T16:23:05.337" v="3363" actId="13926"/>
          <ac:spMkLst>
            <pc:docMk/>
            <pc:sldMk cId="277055374" sldId="897"/>
            <ac:spMk id="3" creationId="{93EB16D6-11CB-4092-9D44-C889CC5233EA}"/>
          </ac:spMkLst>
        </pc:spChg>
      </pc:sldChg>
      <pc:sldChg chg="modSp add mod">
        <pc:chgData name="Alfred Asterjadhi" userId="39de57b9-85c0-4fd1-aaac-8ca2b6560ad0" providerId="ADAL" clId="{E85912E3-C68F-4EB4-B761-6872A989CEE2}" dt="2022-07-20T16:23:39.342" v="3370" actId="13926"/>
        <pc:sldMkLst>
          <pc:docMk/>
          <pc:sldMk cId="894598363" sldId="898"/>
        </pc:sldMkLst>
        <pc:spChg chg="mod">
          <ac:chgData name="Alfred Asterjadhi" userId="39de57b9-85c0-4fd1-aaac-8ca2b6560ad0" providerId="ADAL" clId="{E85912E3-C68F-4EB4-B761-6872A989CEE2}" dt="2022-07-14T15:50:23.448" v="2629" actId="20577"/>
          <ac:spMkLst>
            <pc:docMk/>
            <pc:sldMk cId="894598363" sldId="898"/>
            <ac:spMk id="2" creationId="{49510D9F-7498-4603-98A7-A6DB1EDD560E}"/>
          </ac:spMkLst>
        </pc:spChg>
        <pc:spChg chg="mod">
          <ac:chgData name="Alfred Asterjadhi" userId="39de57b9-85c0-4fd1-aaac-8ca2b6560ad0" providerId="ADAL" clId="{E85912E3-C68F-4EB4-B761-6872A989CEE2}" dt="2022-07-20T16:23:39.342" v="3370" actId="13926"/>
          <ac:spMkLst>
            <pc:docMk/>
            <pc:sldMk cId="894598363" sldId="898"/>
            <ac:spMk id="3" creationId="{93EB16D6-11CB-4092-9D44-C889CC5233EA}"/>
          </ac:spMkLst>
        </pc:spChg>
      </pc:sldChg>
      <pc:sldChg chg="modSp add mod">
        <pc:chgData name="Alfred Asterjadhi" userId="39de57b9-85c0-4fd1-aaac-8ca2b6560ad0" providerId="ADAL" clId="{E85912E3-C68F-4EB4-B761-6872A989CEE2}" dt="2022-07-18T16:37:56.003" v="2866" actId="20577"/>
        <pc:sldMkLst>
          <pc:docMk/>
          <pc:sldMk cId="2346498124" sldId="899"/>
        </pc:sldMkLst>
        <pc:spChg chg="mod">
          <ac:chgData name="Alfred Asterjadhi" userId="39de57b9-85c0-4fd1-aaac-8ca2b6560ad0" providerId="ADAL" clId="{E85912E3-C68F-4EB4-B761-6872A989CEE2}" dt="2022-07-18T16:37:56.003" v="2866" actId="20577"/>
          <ac:spMkLst>
            <pc:docMk/>
            <pc:sldMk cId="2346498124" sldId="899"/>
            <ac:spMk id="6" creationId="{7488035E-BDAD-477C-AA55-E8989C4B7B8C}"/>
          </ac:spMkLst>
        </pc:spChg>
        <pc:spChg chg="mod">
          <ac:chgData name="Alfred Asterjadhi" userId="39de57b9-85c0-4fd1-aaac-8ca2b6560ad0" providerId="ADAL" clId="{E85912E3-C68F-4EB4-B761-6872A989CEE2}" dt="2022-07-18T16:36:09.438" v="2820" actId="20577"/>
          <ac:spMkLst>
            <pc:docMk/>
            <pc:sldMk cId="2346498124" sldId="899"/>
            <ac:spMk id="7" creationId="{3126AA10-DC1C-4E34-80DA-B427588F2BD9}"/>
          </ac:spMkLst>
        </pc:spChg>
      </pc:sldChg>
      <pc:sldChg chg="modSp add mod">
        <pc:chgData name="Alfred Asterjadhi" userId="39de57b9-85c0-4fd1-aaac-8ca2b6560ad0" providerId="ADAL" clId="{E85912E3-C68F-4EB4-B761-6872A989CEE2}" dt="2022-08-10T15:10:08.416" v="4222"/>
        <pc:sldMkLst>
          <pc:docMk/>
          <pc:sldMk cId="77035737" sldId="900"/>
        </pc:sldMkLst>
        <pc:spChg chg="mod">
          <ac:chgData name="Alfred Asterjadhi" userId="39de57b9-85c0-4fd1-aaac-8ca2b6560ad0" providerId="ADAL" clId="{E85912E3-C68F-4EB4-B761-6872A989CEE2}" dt="2022-07-18T16:38:11.564" v="2885" actId="20577"/>
          <ac:spMkLst>
            <pc:docMk/>
            <pc:sldMk cId="77035737" sldId="900"/>
            <ac:spMk id="2" creationId="{49510D9F-7498-4603-98A7-A6DB1EDD560E}"/>
          </ac:spMkLst>
        </pc:spChg>
        <pc:spChg chg="mod">
          <ac:chgData name="Alfred Asterjadhi" userId="39de57b9-85c0-4fd1-aaac-8ca2b6560ad0" providerId="ADAL" clId="{E85912E3-C68F-4EB4-B761-6872A989CEE2}" dt="2022-08-10T15:10:08.416" v="4222"/>
          <ac:spMkLst>
            <pc:docMk/>
            <pc:sldMk cId="77035737" sldId="900"/>
            <ac:spMk id="3" creationId="{93EB16D6-11CB-4092-9D44-C889CC5233EA}"/>
          </ac:spMkLst>
        </pc:spChg>
        <pc:spChg chg="mod">
          <ac:chgData name="Alfred Asterjadhi" userId="39de57b9-85c0-4fd1-aaac-8ca2b6560ad0" providerId="ADAL" clId="{E85912E3-C68F-4EB4-B761-6872A989CEE2}" dt="2022-07-18T16:37:44.707" v="2852" actId="20577"/>
          <ac:spMkLst>
            <pc:docMk/>
            <pc:sldMk cId="77035737" sldId="900"/>
            <ac:spMk id="6" creationId="{536B0377-C8E2-442F-A310-3A1EE7A7D0C0}"/>
          </ac:spMkLst>
        </pc:spChg>
      </pc:sldChg>
      <pc:sldChg chg="modSp add mod">
        <pc:chgData name="Alfred Asterjadhi" userId="39de57b9-85c0-4fd1-aaac-8ca2b6560ad0" providerId="ADAL" clId="{E85912E3-C68F-4EB4-B761-6872A989CEE2}" dt="2022-08-11T20:44:38.670" v="4472" actId="113"/>
        <pc:sldMkLst>
          <pc:docMk/>
          <pc:sldMk cId="384626918" sldId="901"/>
        </pc:sldMkLst>
        <pc:spChg chg="mod">
          <ac:chgData name="Alfred Asterjadhi" userId="39de57b9-85c0-4fd1-aaac-8ca2b6560ad0" providerId="ADAL" clId="{E85912E3-C68F-4EB4-B761-6872A989CEE2}" dt="2022-07-18T18:03:26.350" v="3178" actId="20577"/>
          <ac:spMkLst>
            <pc:docMk/>
            <pc:sldMk cId="384626918" sldId="901"/>
            <ac:spMk id="2" creationId="{49510D9F-7498-4603-98A7-A6DB1EDD560E}"/>
          </ac:spMkLst>
        </pc:spChg>
        <pc:spChg chg="mod">
          <ac:chgData name="Alfred Asterjadhi" userId="39de57b9-85c0-4fd1-aaac-8ca2b6560ad0" providerId="ADAL" clId="{E85912E3-C68F-4EB4-B761-6872A989CEE2}" dt="2022-08-11T20:44:38.670" v="4472" actId="113"/>
          <ac:spMkLst>
            <pc:docMk/>
            <pc:sldMk cId="384626918" sldId="901"/>
            <ac:spMk id="3" creationId="{93EB16D6-11CB-4092-9D44-C889CC5233EA}"/>
          </ac:spMkLst>
        </pc:spChg>
        <pc:spChg chg="mod">
          <ac:chgData name="Alfred Asterjadhi" userId="39de57b9-85c0-4fd1-aaac-8ca2b6560ad0" providerId="ADAL" clId="{E85912E3-C68F-4EB4-B761-6872A989CEE2}" dt="2022-07-18T18:09:08.303" v="3291" actId="20577"/>
          <ac:spMkLst>
            <pc:docMk/>
            <pc:sldMk cId="384626918" sldId="901"/>
            <ac:spMk id="6" creationId="{536B0377-C8E2-442F-A310-3A1EE7A7D0C0}"/>
          </ac:spMkLst>
        </pc:spChg>
      </pc:sldChg>
      <pc:sldChg chg="modSp add mod">
        <pc:chgData name="Alfred Asterjadhi" userId="39de57b9-85c0-4fd1-aaac-8ca2b6560ad0" providerId="ADAL" clId="{E85912E3-C68F-4EB4-B761-6872A989CEE2}" dt="2022-08-11T20:44:50.216" v="4476" actId="404"/>
        <pc:sldMkLst>
          <pc:docMk/>
          <pc:sldMk cId="892059178" sldId="902"/>
        </pc:sldMkLst>
        <pc:spChg chg="mod">
          <ac:chgData name="Alfred Asterjadhi" userId="39de57b9-85c0-4fd1-aaac-8ca2b6560ad0" providerId="ADAL" clId="{E85912E3-C68F-4EB4-B761-6872A989CEE2}" dt="2022-07-28T17:37:29.333" v="3495" actId="20577"/>
          <ac:spMkLst>
            <pc:docMk/>
            <pc:sldMk cId="892059178" sldId="902"/>
            <ac:spMk id="2" creationId="{49510D9F-7498-4603-98A7-A6DB1EDD560E}"/>
          </ac:spMkLst>
        </pc:spChg>
        <pc:spChg chg="mod">
          <ac:chgData name="Alfred Asterjadhi" userId="39de57b9-85c0-4fd1-aaac-8ca2b6560ad0" providerId="ADAL" clId="{E85912E3-C68F-4EB4-B761-6872A989CEE2}" dt="2022-08-11T20:44:50.216" v="4476" actId="404"/>
          <ac:spMkLst>
            <pc:docMk/>
            <pc:sldMk cId="892059178" sldId="902"/>
            <ac:spMk id="3" creationId="{93EB16D6-11CB-4092-9D44-C889CC5233EA}"/>
          </ac:spMkLst>
        </pc:spChg>
      </pc:sldChg>
      <pc:sldChg chg="modSp add del mod">
        <pc:chgData name="Alfred Asterjadhi" userId="39de57b9-85c0-4fd1-aaac-8ca2b6560ad0" providerId="ADAL" clId="{E85912E3-C68F-4EB4-B761-6872A989CEE2}" dt="2022-07-18T18:08:53.204" v="3282" actId="47"/>
        <pc:sldMkLst>
          <pc:docMk/>
          <pc:sldMk cId="1467067842" sldId="902"/>
        </pc:sldMkLst>
        <pc:spChg chg="mod">
          <ac:chgData name="Alfred Asterjadhi" userId="39de57b9-85c0-4fd1-aaac-8ca2b6560ad0" providerId="ADAL" clId="{E85912E3-C68F-4EB4-B761-6872A989CEE2}" dt="2022-07-18T18:07:00.627" v="3256" actId="20577"/>
          <ac:spMkLst>
            <pc:docMk/>
            <pc:sldMk cId="1467067842" sldId="902"/>
            <ac:spMk id="2" creationId="{49510D9F-7498-4603-98A7-A6DB1EDD560E}"/>
          </ac:spMkLst>
        </pc:spChg>
        <pc:spChg chg="mod">
          <ac:chgData name="Alfred Asterjadhi" userId="39de57b9-85c0-4fd1-aaac-8ca2b6560ad0" providerId="ADAL" clId="{E85912E3-C68F-4EB4-B761-6872A989CEE2}" dt="2022-07-18T18:07:19.470" v="3264" actId="20577"/>
          <ac:spMkLst>
            <pc:docMk/>
            <pc:sldMk cId="1467067842" sldId="902"/>
            <ac:spMk id="3" creationId="{93EB16D6-11CB-4092-9D44-C889CC5233EA}"/>
          </ac:spMkLst>
        </pc:spChg>
      </pc:sldChg>
      <pc:sldChg chg="modSp add mod">
        <pc:chgData name="Alfred Asterjadhi" userId="39de57b9-85c0-4fd1-aaac-8ca2b6560ad0" providerId="ADAL" clId="{E85912E3-C68F-4EB4-B761-6872A989CEE2}" dt="2022-08-02T19:35:31.284" v="3626" actId="20577"/>
        <pc:sldMkLst>
          <pc:docMk/>
          <pc:sldMk cId="374394195" sldId="903"/>
        </pc:sldMkLst>
        <pc:spChg chg="mod">
          <ac:chgData name="Alfred Asterjadhi" userId="39de57b9-85c0-4fd1-aaac-8ca2b6560ad0" providerId="ADAL" clId="{E85912E3-C68F-4EB4-B761-6872A989CEE2}" dt="2022-08-02T19:35:31.284" v="3626" actId="20577"/>
          <ac:spMkLst>
            <pc:docMk/>
            <pc:sldMk cId="374394195" sldId="903"/>
            <ac:spMk id="7" creationId="{3126AA10-DC1C-4E34-80DA-B427588F2BD9}"/>
          </ac:spMkLst>
        </pc:spChg>
      </pc:sldChg>
      <pc:sldChg chg="add del">
        <pc:chgData name="Alfred Asterjadhi" userId="39de57b9-85c0-4fd1-aaac-8ca2b6560ad0" providerId="ADAL" clId="{E85912E3-C68F-4EB4-B761-6872A989CEE2}" dt="2022-07-28T17:37:59.744" v="3500"/>
        <pc:sldMkLst>
          <pc:docMk/>
          <pc:sldMk cId="1188704069" sldId="903"/>
        </pc:sldMkLst>
      </pc:sldChg>
      <pc:sldChg chg="add del">
        <pc:chgData name="Alfred Asterjadhi" userId="39de57b9-85c0-4fd1-aaac-8ca2b6560ad0" providerId="ADAL" clId="{E85912E3-C68F-4EB4-B761-6872A989CEE2}" dt="2022-07-28T17:37:51.018" v="3498"/>
        <pc:sldMkLst>
          <pc:docMk/>
          <pc:sldMk cId="4010398030" sldId="903"/>
        </pc:sldMkLst>
      </pc:sldChg>
      <pc:sldChg chg="modSp add mod">
        <pc:chgData name="Alfred Asterjadhi" userId="39de57b9-85c0-4fd1-aaac-8ca2b6560ad0" providerId="ADAL" clId="{E85912E3-C68F-4EB4-B761-6872A989CEE2}" dt="2022-08-24T15:30:24.446" v="5707"/>
        <pc:sldMkLst>
          <pc:docMk/>
          <pc:sldMk cId="3940060851" sldId="904"/>
        </pc:sldMkLst>
        <pc:spChg chg="mod">
          <ac:chgData name="Alfred Asterjadhi" userId="39de57b9-85c0-4fd1-aaac-8ca2b6560ad0" providerId="ADAL" clId="{E85912E3-C68F-4EB4-B761-6872A989CEE2}" dt="2022-08-02T19:35:41.483" v="3628" actId="20577"/>
          <ac:spMkLst>
            <pc:docMk/>
            <pc:sldMk cId="3940060851" sldId="904"/>
            <ac:spMk id="2" creationId="{49510D9F-7498-4603-98A7-A6DB1EDD560E}"/>
          </ac:spMkLst>
        </pc:spChg>
        <pc:spChg chg="mod">
          <ac:chgData name="Alfred Asterjadhi" userId="39de57b9-85c0-4fd1-aaac-8ca2b6560ad0" providerId="ADAL" clId="{E85912E3-C68F-4EB4-B761-6872A989CEE2}" dt="2022-08-24T15:30:24.446" v="5707"/>
          <ac:spMkLst>
            <pc:docMk/>
            <pc:sldMk cId="3940060851" sldId="904"/>
            <ac:spMk id="3" creationId="{93EB16D6-11CB-4092-9D44-C889CC5233EA}"/>
          </ac:spMkLst>
        </pc:spChg>
      </pc:sldChg>
      <pc:sldChg chg="modSp add mod">
        <pc:chgData name="Alfred Asterjadhi" userId="39de57b9-85c0-4fd1-aaac-8ca2b6560ad0" providerId="ADAL" clId="{E85912E3-C68F-4EB4-B761-6872A989CEE2}" dt="2022-08-24T15:33:04.305" v="5774" actId="6549"/>
        <pc:sldMkLst>
          <pc:docMk/>
          <pc:sldMk cId="3784618154" sldId="905"/>
        </pc:sldMkLst>
        <pc:spChg chg="mod">
          <ac:chgData name="Alfred Asterjadhi" userId="39de57b9-85c0-4fd1-aaac-8ca2b6560ad0" providerId="ADAL" clId="{E85912E3-C68F-4EB4-B761-6872A989CEE2}" dt="2022-08-03T18:00:40.754" v="3965" actId="20577"/>
          <ac:spMkLst>
            <pc:docMk/>
            <pc:sldMk cId="3784618154" sldId="905"/>
            <ac:spMk id="2" creationId="{49510D9F-7498-4603-98A7-A6DB1EDD560E}"/>
          </ac:spMkLst>
        </pc:spChg>
        <pc:spChg chg="mod">
          <ac:chgData name="Alfred Asterjadhi" userId="39de57b9-85c0-4fd1-aaac-8ca2b6560ad0" providerId="ADAL" clId="{E85912E3-C68F-4EB4-B761-6872A989CEE2}" dt="2022-08-24T15:33:04.305" v="5774" actId="6549"/>
          <ac:spMkLst>
            <pc:docMk/>
            <pc:sldMk cId="3784618154" sldId="905"/>
            <ac:spMk id="3" creationId="{93EB16D6-11CB-4092-9D44-C889CC5233EA}"/>
          </ac:spMkLst>
        </pc:spChg>
      </pc:sldChg>
      <pc:sldChg chg="modSp add mod">
        <pc:chgData name="Alfred Asterjadhi" userId="39de57b9-85c0-4fd1-aaac-8ca2b6560ad0" providerId="ADAL" clId="{E85912E3-C68F-4EB4-B761-6872A989CEE2}" dt="2022-08-24T15:31:44.768" v="5743" actId="6549"/>
        <pc:sldMkLst>
          <pc:docMk/>
          <pc:sldMk cId="3999545490" sldId="906"/>
        </pc:sldMkLst>
        <pc:spChg chg="mod">
          <ac:chgData name="Alfred Asterjadhi" userId="39de57b9-85c0-4fd1-aaac-8ca2b6560ad0" providerId="ADAL" clId="{E85912E3-C68F-4EB4-B761-6872A989CEE2}" dt="2022-08-03T18:00:32.155" v="3964" actId="20577"/>
          <ac:spMkLst>
            <pc:docMk/>
            <pc:sldMk cId="3999545490" sldId="906"/>
            <ac:spMk id="2" creationId="{49510D9F-7498-4603-98A7-A6DB1EDD560E}"/>
          </ac:spMkLst>
        </pc:spChg>
        <pc:spChg chg="mod">
          <ac:chgData name="Alfred Asterjadhi" userId="39de57b9-85c0-4fd1-aaac-8ca2b6560ad0" providerId="ADAL" clId="{E85912E3-C68F-4EB4-B761-6872A989CEE2}" dt="2022-08-24T15:31:44.768" v="5743" actId="6549"/>
          <ac:spMkLst>
            <pc:docMk/>
            <pc:sldMk cId="3999545490" sldId="906"/>
            <ac:spMk id="3" creationId="{93EB16D6-11CB-4092-9D44-C889CC5233EA}"/>
          </ac:spMkLst>
        </pc:spChg>
      </pc:sldChg>
      <pc:sldChg chg="modSp add mod">
        <pc:chgData name="Alfred Asterjadhi" userId="39de57b9-85c0-4fd1-aaac-8ca2b6560ad0" providerId="ADAL" clId="{E85912E3-C68F-4EB4-B761-6872A989CEE2}" dt="2022-08-24T15:34:39.970" v="5809"/>
        <pc:sldMkLst>
          <pc:docMk/>
          <pc:sldMk cId="2701137515" sldId="907"/>
        </pc:sldMkLst>
        <pc:spChg chg="mod">
          <ac:chgData name="Alfred Asterjadhi" userId="39de57b9-85c0-4fd1-aaac-8ca2b6560ad0" providerId="ADAL" clId="{E85912E3-C68F-4EB4-B761-6872A989CEE2}" dt="2022-08-10T16:20:46.137" v="4349" actId="20577"/>
          <ac:spMkLst>
            <pc:docMk/>
            <pc:sldMk cId="2701137515" sldId="907"/>
            <ac:spMk id="2" creationId="{49510D9F-7498-4603-98A7-A6DB1EDD560E}"/>
          </ac:spMkLst>
        </pc:spChg>
        <pc:spChg chg="mod">
          <ac:chgData name="Alfred Asterjadhi" userId="39de57b9-85c0-4fd1-aaac-8ca2b6560ad0" providerId="ADAL" clId="{E85912E3-C68F-4EB4-B761-6872A989CEE2}" dt="2022-08-24T15:34:39.970" v="5809"/>
          <ac:spMkLst>
            <pc:docMk/>
            <pc:sldMk cId="2701137515" sldId="907"/>
            <ac:spMk id="3" creationId="{93EB16D6-11CB-4092-9D44-C889CC5233EA}"/>
          </ac:spMkLst>
        </pc:spChg>
      </pc:sldChg>
      <pc:sldChg chg="modSp new mod">
        <pc:chgData name="Alfred Asterjadhi" userId="39de57b9-85c0-4fd1-aaac-8ca2b6560ad0" providerId="ADAL" clId="{E85912E3-C68F-4EB4-B761-6872A989CEE2}" dt="2022-09-14T00:28:07.426" v="8519" actId="20577"/>
        <pc:sldMkLst>
          <pc:docMk/>
          <pc:sldMk cId="123229413" sldId="908"/>
        </pc:sldMkLst>
        <pc:spChg chg="mod">
          <ac:chgData name="Alfred Asterjadhi" userId="39de57b9-85c0-4fd1-aaac-8ca2b6560ad0" providerId="ADAL" clId="{E85912E3-C68F-4EB4-B761-6872A989CEE2}" dt="2022-09-12T20:38:26.221" v="7669" actId="20577"/>
          <ac:spMkLst>
            <pc:docMk/>
            <pc:sldMk cId="123229413" sldId="908"/>
            <ac:spMk id="2" creationId="{5BFE4BCC-0258-D7B0-CE74-0DDE786660B9}"/>
          </ac:spMkLst>
        </pc:spChg>
        <pc:spChg chg="mod">
          <ac:chgData name="Alfred Asterjadhi" userId="39de57b9-85c0-4fd1-aaac-8ca2b6560ad0" providerId="ADAL" clId="{E85912E3-C68F-4EB4-B761-6872A989CEE2}" dt="2022-09-14T00:28:07.426" v="8519" actId="20577"/>
          <ac:spMkLst>
            <pc:docMk/>
            <pc:sldMk cId="123229413" sldId="908"/>
            <ac:spMk id="3" creationId="{DDFD3685-A4E7-CD24-7EF5-92B49058CA64}"/>
          </ac:spMkLst>
        </pc:spChg>
        <pc:spChg chg="mod">
          <ac:chgData name="Alfred Asterjadhi" userId="39de57b9-85c0-4fd1-aaac-8ca2b6560ad0" providerId="ADAL" clId="{E85912E3-C68F-4EB4-B761-6872A989CEE2}" dt="2022-09-10T18:49:32.649" v="7433"/>
          <ac:spMkLst>
            <pc:docMk/>
            <pc:sldMk cId="123229413" sldId="908"/>
            <ac:spMk id="6" creationId="{CE70C678-9063-E6B0-9F04-D6735DCCD130}"/>
          </ac:spMkLst>
        </pc:spChg>
      </pc:sldChg>
      <pc:sldChg chg="modSp add mod">
        <pc:chgData name="Alfred Asterjadhi" userId="39de57b9-85c0-4fd1-aaac-8ca2b6560ad0" providerId="ADAL" clId="{E85912E3-C68F-4EB4-B761-6872A989CEE2}" dt="2022-09-10T18:51:51.825" v="7445" actId="20577"/>
        <pc:sldMkLst>
          <pc:docMk/>
          <pc:sldMk cId="785586202" sldId="909"/>
        </pc:sldMkLst>
        <pc:spChg chg="mod">
          <ac:chgData name="Alfred Asterjadhi" userId="39de57b9-85c0-4fd1-aaac-8ca2b6560ad0" providerId="ADAL" clId="{E85912E3-C68F-4EB4-B761-6872A989CEE2}" dt="2022-09-10T18:49:15.191" v="7420" actId="20577"/>
          <ac:spMkLst>
            <pc:docMk/>
            <pc:sldMk cId="785586202" sldId="909"/>
            <ac:spMk id="6" creationId="{7488035E-BDAD-477C-AA55-E8989C4B7B8C}"/>
          </ac:spMkLst>
        </pc:spChg>
        <pc:spChg chg="mod">
          <ac:chgData name="Alfred Asterjadhi" userId="39de57b9-85c0-4fd1-aaac-8ca2b6560ad0" providerId="ADAL" clId="{E85912E3-C68F-4EB4-B761-6872A989CEE2}" dt="2022-09-10T18:51:51.825" v="7445" actId="20577"/>
          <ac:spMkLst>
            <pc:docMk/>
            <pc:sldMk cId="785586202" sldId="909"/>
            <ac:spMk id="7" creationId="{3126AA10-DC1C-4E34-80DA-B427588F2BD9}"/>
          </ac:spMkLst>
        </pc:spChg>
      </pc:sldChg>
      <pc:sldChg chg="modSp add mod">
        <pc:chgData name="Alfred Asterjadhi" userId="39de57b9-85c0-4fd1-aaac-8ca2b6560ad0" providerId="ADAL" clId="{E85912E3-C68F-4EB4-B761-6872A989CEE2}" dt="2022-09-12T02:50:32.465" v="7638" actId="20577"/>
        <pc:sldMkLst>
          <pc:docMk/>
          <pc:sldMk cId="958104769" sldId="910"/>
        </pc:sldMkLst>
        <pc:spChg chg="mod">
          <ac:chgData name="Alfred Asterjadhi" userId="39de57b9-85c0-4fd1-aaac-8ca2b6560ad0" providerId="ADAL" clId="{E85912E3-C68F-4EB4-B761-6872A989CEE2}" dt="2022-08-16T02:18:54.587" v="4721" actId="20577"/>
          <ac:spMkLst>
            <pc:docMk/>
            <pc:sldMk cId="958104769" sldId="910"/>
            <ac:spMk id="2" creationId="{49510D9F-7498-4603-98A7-A6DB1EDD560E}"/>
          </ac:spMkLst>
        </pc:spChg>
        <pc:spChg chg="mod">
          <ac:chgData name="Alfred Asterjadhi" userId="39de57b9-85c0-4fd1-aaac-8ca2b6560ad0" providerId="ADAL" clId="{E85912E3-C68F-4EB4-B761-6872A989CEE2}" dt="2022-09-12T02:50:32.465" v="7638" actId="20577"/>
          <ac:spMkLst>
            <pc:docMk/>
            <pc:sldMk cId="958104769" sldId="910"/>
            <ac:spMk id="3" creationId="{93EB16D6-11CB-4092-9D44-C889CC5233EA}"/>
          </ac:spMkLst>
        </pc:spChg>
        <pc:spChg chg="mod">
          <ac:chgData name="Alfred Asterjadhi" userId="39de57b9-85c0-4fd1-aaac-8ca2b6560ad0" providerId="ADAL" clId="{E85912E3-C68F-4EB4-B761-6872A989CEE2}" dt="2022-09-10T18:49:18.899" v="7421"/>
          <ac:spMkLst>
            <pc:docMk/>
            <pc:sldMk cId="958104769" sldId="910"/>
            <ac:spMk id="6" creationId="{536B0377-C8E2-442F-A310-3A1EE7A7D0C0}"/>
          </ac:spMkLst>
        </pc:spChg>
      </pc:sldChg>
      <pc:sldChg chg="modSp add mod">
        <pc:chgData name="Alfred Asterjadhi" userId="39de57b9-85c0-4fd1-aaac-8ca2b6560ad0" providerId="ADAL" clId="{E85912E3-C68F-4EB4-B761-6872A989CEE2}" dt="2022-09-12T02:51:17.140" v="7643" actId="20577"/>
        <pc:sldMkLst>
          <pc:docMk/>
          <pc:sldMk cId="1217726161" sldId="911"/>
        </pc:sldMkLst>
        <pc:spChg chg="mod">
          <ac:chgData name="Alfred Asterjadhi" userId="39de57b9-85c0-4fd1-aaac-8ca2b6560ad0" providerId="ADAL" clId="{E85912E3-C68F-4EB4-B761-6872A989CEE2}" dt="2022-08-30T18:06:33.285" v="6268" actId="20577"/>
          <ac:spMkLst>
            <pc:docMk/>
            <pc:sldMk cId="1217726161" sldId="911"/>
            <ac:spMk id="2" creationId="{49510D9F-7498-4603-98A7-A6DB1EDD560E}"/>
          </ac:spMkLst>
        </pc:spChg>
        <pc:spChg chg="mod">
          <ac:chgData name="Alfred Asterjadhi" userId="39de57b9-85c0-4fd1-aaac-8ca2b6560ad0" providerId="ADAL" clId="{E85912E3-C68F-4EB4-B761-6872A989CEE2}" dt="2022-09-12T02:51:17.140" v="7643" actId="20577"/>
          <ac:spMkLst>
            <pc:docMk/>
            <pc:sldMk cId="1217726161" sldId="911"/>
            <ac:spMk id="3" creationId="{93EB16D6-11CB-4092-9D44-C889CC5233EA}"/>
          </ac:spMkLst>
        </pc:spChg>
        <pc:spChg chg="mod">
          <ac:chgData name="Alfred Asterjadhi" userId="39de57b9-85c0-4fd1-aaac-8ca2b6560ad0" providerId="ADAL" clId="{E85912E3-C68F-4EB4-B761-6872A989CEE2}" dt="2022-09-10T18:49:21.408" v="7423"/>
          <ac:spMkLst>
            <pc:docMk/>
            <pc:sldMk cId="1217726161" sldId="911"/>
            <ac:spMk id="6" creationId="{536B0377-C8E2-442F-A310-3A1EE7A7D0C0}"/>
          </ac:spMkLst>
        </pc:spChg>
      </pc:sldChg>
      <pc:sldChg chg="modSp add mod">
        <pc:chgData name="Alfred Asterjadhi" userId="39de57b9-85c0-4fd1-aaac-8ca2b6560ad0" providerId="ADAL" clId="{E85912E3-C68F-4EB4-B761-6872A989CEE2}" dt="2022-09-14T00:58:37.079" v="8526" actId="20577"/>
        <pc:sldMkLst>
          <pc:docMk/>
          <pc:sldMk cId="1273433996" sldId="912"/>
        </pc:sldMkLst>
        <pc:spChg chg="mod">
          <ac:chgData name="Alfred Asterjadhi" userId="39de57b9-85c0-4fd1-aaac-8ca2b6560ad0" providerId="ADAL" clId="{E85912E3-C68F-4EB4-B761-6872A989CEE2}" dt="2022-08-30T18:06:37.359" v="6269" actId="20577"/>
          <ac:spMkLst>
            <pc:docMk/>
            <pc:sldMk cId="1273433996" sldId="912"/>
            <ac:spMk id="2" creationId="{49510D9F-7498-4603-98A7-A6DB1EDD560E}"/>
          </ac:spMkLst>
        </pc:spChg>
        <pc:spChg chg="mod">
          <ac:chgData name="Alfred Asterjadhi" userId="39de57b9-85c0-4fd1-aaac-8ca2b6560ad0" providerId="ADAL" clId="{E85912E3-C68F-4EB4-B761-6872A989CEE2}" dt="2022-09-14T00:58:37.079" v="8526" actId="20577"/>
          <ac:spMkLst>
            <pc:docMk/>
            <pc:sldMk cId="1273433996" sldId="912"/>
            <ac:spMk id="3" creationId="{93EB16D6-11CB-4092-9D44-C889CC5233EA}"/>
          </ac:spMkLst>
        </pc:spChg>
        <pc:spChg chg="mod">
          <ac:chgData name="Alfred Asterjadhi" userId="39de57b9-85c0-4fd1-aaac-8ca2b6560ad0" providerId="ADAL" clId="{E85912E3-C68F-4EB4-B761-6872A989CEE2}" dt="2022-09-10T18:49:22.573" v="7424"/>
          <ac:spMkLst>
            <pc:docMk/>
            <pc:sldMk cId="1273433996" sldId="912"/>
            <ac:spMk id="6" creationId="{536B0377-C8E2-442F-A310-3A1EE7A7D0C0}"/>
          </ac:spMkLst>
        </pc:spChg>
      </pc:sldChg>
      <pc:sldChg chg="modSp new mod">
        <pc:chgData name="Alfred Asterjadhi" userId="39de57b9-85c0-4fd1-aaac-8ca2b6560ad0" providerId="ADAL" clId="{E85912E3-C68F-4EB4-B761-6872A989CEE2}" dt="2022-08-24T15:35:13.194" v="5838" actId="207"/>
        <pc:sldMkLst>
          <pc:docMk/>
          <pc:sldMk cId="3779988091" sldId="913"/>
        </pc:sldMkLst>
        <pc:spChg chg="mod">
          <ac:chgData name="Alfred Asterjadhi" userId="39de57b9-85c0-4fd1-aaac-8ca2b6560ad0" providerId="ADAL" clId="{E85912E3-C68F-4EB4-B761-6872A989CEE2}" dt="2022-08-23T16:37:26.645" v="5511" actId="20577"/>
          <ac:spMkLst>
            <pc:docMk/>
            <pc:sldMk cId="3779988091" sldId="913"/>
            <ac:spMk id="2" creationId="{A93B63F4-F334-B025-5D7E-52DA9B634C73}"/>
          </ac:spMkLst>
        </pc:spChg>
        <pc:spChg chg="mod">
          <ac:chgData name="Alfred Asterjadhi" userId="39de57b9-85c0-4fd1-aaac-8ca2b6560ad0" providerId="ADAL" clId="{E85912E3-C68F-4EB4-B761-6872A989CEE2}" dt="2022-08-24T15:35:13.194" v="5838" actId="207"/>
          <ac:spMkLst>
            <pc:docMk/>
            <pc:sldMk cId="3779988091" sldId="913"/>
            <ac:spMk id="3" creationId="{3030E7C5-16B2-A909-B01C-19FD240BFEAD}"/>
          </ac:spMkLst>
        </pc:spChg>
      </pc:sldChg>
      <pc:sldChg chg="modSp add mod">
        <pc:chgData name="Alfred Asterjadhi" userId="39de57b9-85c0-4fd1-aaac-8ca2b6560ad0" providerId="ADAL" clId="{E85912E3-C68F-4EB4-B761-6872A989CEE2}" dt="2022-09-13T05:29:10.648" v="8058" actId="20577"/>
        <pc:sldMkLst>
          <pc:docMk/>
          <pc:sldMk cId="2343499444" sldId="914"/>
        </pc:sldMkLst>
        <pc:spChg chg="mod">
          <ac:chgData name="Alfred Asterjadhi" userId="39de57b9-85c0-4fd1-aaac-8ca2b6560ad0" providerId="ADAL" clId="{E85912E3-C68F-4EB4-B761-6872A989CEE2}" dt="2022-09-03T22:46:24.093" v="6606" actId="20577"/>
          <ac:spMkLst>
            <pc:docMk/>
            <pc:sldMk cId="2343499444" sldId="914"/>
            <ac:spMk id="2" creationId="{49510D9F-7498-4603-98A7-A6DB1EDD560E}"/>
          </ac:spMkLst>
        </pc:spChg>
        <pc:spChg chg="mod">
          <ac:chgData name="Alfred Asterjadhi" userId="39de57b9-85c0-4fd1-aaac-8ca2b6560ad0" providerId="ADAL" clId="{E85912E3-C68F-4EB4-B761-6872A989CEE2}" dt="2022-09-13T05:29:10.648" v="8058" actId="20577"/>
          <ac:spMkLst>
            <pc:docMk/>
            <pc:sldMk cId="2343499444" sldId="914"/>
            <ac:spMk id="3" creationId="{93EB16D6-11CB-4092-9D44-C889CC5233EA}"/>
          </ac:spMkLst>
        </pc:spChg>
        <pc:spChg chg="mod">
          <ac:chgData name="Alfred Asterjadhi" userId="39de57b9-85c0-4fd1-aaac-8ca2b6560ad0" providerId="ADAL" clId="{E85912E3-C68F-4EB4-B761-6872A989CEE2}" dt="2022-09-10T18:49:25.888" v="7427"/>
          <ac:spMkLst>
            <pc:docMk/>
            <pc:sldMk cId="2343499444" sldId="914"/>
            <ac:spMk id="6" creationId="{536B0377-C8E2-442F-A310-3A1EE7A7D0C0}"/>
          </ac:spMkLst>
        </pc:spChg>
      </pc:sldChg>
      <pc:sldChg chg="modSp add mod">
        <pc:chgData name="Alfred Asterjadhi" userId="39de57b9-85c0-4fd1-aaac-8ca2b6560ad0" providerId="ADAL" clId="{E85912E3-C68F-4EB4-B761-6872A989CEE2}" dt="2022-09-12T02:52:17.835" v="7645" actId="6549"/>
        <pc:sldMkLst>
          <pc:docMk/>
          <pc:sldMk cId="3003253788" sldId="915"/>
        </pc:sldMkLst>
        <pc:spChg chg="mod">
          <ac:chgData name="Alfred Asterjadhi" userId="39de57b9-85c0-4fd1-aaac-8ca2b6560ad0" providerId="ADAL" clId="{E85912E3-C68F-4EB4-B761-6872A989CEE2}" dt="2022-08-30T18:06:41.302" v="6270" actId="20577"/>
          <ac:spMkLst>
            <pc:docMk/>
            <pc:sldMk cId="3003253788" sldId="915"/>
            <ac:spMk id="2" creationId="{49510D9F-7498-4603-98A7-A6DB1EDD560E}"/>
          </ac:spMkLst>
        </pc:spChg>
        <pc:spChg chg="mod">
          <ac:chgData name="Alfred Asterjadhi" userId="39de57b9-85c0-4fd1-aaac-8ca2b6560ad0" providerId="ADAL" clId="{E85912E3-C68F-4EB4-B761-6872A989CEE2}" dt="2022-09-12T02:52:17.835" v="7645" actId="6549"/>
          <ac:spMkLst>
            <pc:docMk/>
            <pc:sldMk cId="3003253788" sldId="915"/>
            <ac:spMk id="3" creationId="{93EB16D6-11CB-4092-9D44-C889CC5233EA}"/>
          </ac:spMkLst>
        </pc:spChg>
        <pc:spChg chg="mod">
          <ac:chgData name="Alfred Asterjadhi" userId="39de57b9-85c0-4fd1-aaac-8ca2b6560ad0" providerId="ADAL" clId="{E85912E3-C68F-4EB4-B761-6872A989CEE2}" dt="2022-09-10T18:49:23.663" v="7425"/>
          <ac:spMkLst>
            <pc:docMk/>
            <pc:sldMk cId="3003253788" sldId="915"/>
            <ac:spMk id="6" creationId="{536B0377-C8E2-442F-A310-3A1EE7A7D0C0}"/>
          </ac:spMkLst>
        </pc:spChg>
      </pc:sldChg>
      <pc:sldChg chg="modSp add mod">
        <pc:chgData name="Alfred Asterjadhi" userId="39de57b9-85c0-4fd1-aaac-8ca2b6560ad0" providerId="ADAL" clId="{E85912E3-C68F-4EB4-B761-6872A989CEE2}" dt="2022-09-12T02:50:56.430" v="7642" actId="20577"/>
        <pc:sldMkLst>
          <pc:docMk/>
          <pc:sldMk cId="286923387" sldId="916"/>
        </pc:sldMkLst>
        <pc:spChg chg="mod">
          <ac:chgData name="Alfred Asterjadhi" userId="39de57b9-85c0-4fd1-aaac-8ca2b6560ad0" providerId="ADAL" clId="{E85912E3-C68F-4EB4-B761-6872A989CEE2}" dt="2022-08-30T17:06:03.306" v="6022" actId="20577"/>
          <ac:spMkLst>
            <pc:docMk/>
            <pc:sldMk cId="286923387" sldId="916"/>
            <ac:spMk id="2" creationId="{49510D9F-7498-4603-98A7-A6DB1EDD560E}"/>
          </ac:spMkLst>
        </pc:spChg>
        <pc:spChg chg="mod">
          <ac:chgData name="Alfred Asterjadhi" userId="39de57b9-85c0-4fd1-aaac-8ca2b6560ad0" providerId="ADAL" clId="{E85912E3-C68F-4EB4-B761-6872A989CEE2}" dt="2022-09-12T02:50:56.430" v="7642" actId="20577"/>
          <ac:spMkLst>
            <pc:docMk/>
            <pc:sldMk cId="286923387" sldId="916"/>
            <ac:spMk id="3" creationId="{93EB16D6-11CB-4092-9D44-C889CC5233EA}"/>
          </ac:spMkLst>
        </pc:spChg>
        <pc:spChg chg="mod">
          <ac:chgData name="Alfred Asterjadhi" userId="39de57b9-85c0-4fd1-aaac-8ca2b6560ad0" providerId="ADAL" clId="{E85912E3-C68F-4EB4-B761-6872A989CEE2}" dt="2022-09-10T18:49:20.253" v="7422"/>
          <ac:spMkLst>
            <pc:docMk/>
            <pc:sldMk cId="286923387" sldId="916"/>
            <ac:spMk id="6" creationId="{536B0377-C8E2-442F-A310-3A1EE7A7D0C0}"/>
          </ac:spMkLst>
        </pc:spChg>
      </pc:sldChg>
      <pc:sldChg chg="add del">
        <pc:chgData name="Alfred Asterjadhi" userId="39de57b9-85c0-4fd1-aaac-8ca2b6560ad0" providerId="ADAL" clId="{E85912E3-C68F-4EB4-B761-6872A989CEE2}" dt="2022-08-30T17:05:55.735" v="6020"/>
        <pc:sldMkLst>
          <pc:docMk/>
          <pc:sldMk cId="1412136937" sldId="916"/>
        </pc:sldMkLst>
      </pc:sldChg>
      <pc:sldChg chg="addSp delSp modSp add mod">
        <pc:chgData name="Alfred Asterjadhi" userId="39de57b9-85c0-4fd1-aaac-8ca2b6560ad0" providerId="ADAL" clId="{E85912E3-C68F-4EB4-B761-6872A989CEE2}" dt="2022-09-10T18:49:24.805" v="7426"/>
        <pc:sldMkLst>
          <pc:docMk/>
          <pc:sldMk cId="1365205277" sldId="917"/>
        </pc:sldMkLst>
        <pc:spChg chg="mod">
          <ac:chgData name="Alfred Asterjadhi" userId="39de57b9-85c0-4fd1-aaac-8ca2b6560ad0" providerId="ADAL" clId="{E85912E3-C68F-4EB4-B761-6872A989CEE2}" dt="2022-08-31T14:40:26.713" v="6498" actId="20577"/>
          <ac:spMkLst>
            <pc:docMk/>
            <pc:sldMk cId="1365205277" sldId="917"/>
            <ac:spMk id="2" creationId="{49510D9F-7498-4603-98A7-A6DB1EDD560E}"/>
          </ac:spMkLst>
        </pc:spChg>
        <pc:spChg chg="mod">
          <ac:chgData name="Alfred Asterjadhi" userId="39de57b9-85c0-4fd1-aaac-8ca2b6560ad0" providerId="ADAL" clId="{E85912E3-C68F-4EB4-B761-6872A989CEE2}" dt="2022-08-31T16:37:17.549" v="6605" actId="120"/>
          <ac:spMkLst>
            <pc:docMk/>
            <pc:sldMk cId="1365205277" sldId="917"/>
            <ac:spMk id="3" creationId="{93EB16D6-11CB-4092-9D44-C889CC5233EA}"/>
          </ac:spMkLst>
        </pc:spChg>
        <pc:spChg chg="mod">
          <ac:chgData name="Alfred Asterjadhi" userId="39de57b9-85c0-4fd1-aaac-8ca2b6560ad0" providerId="ADAL" clId="{E85912E3-C68F-4EB4-B761-6872A989CEE2}" dt="2022-09-10T18:49:24.805" v="7426"/>
          <ac:spMkLst>
            <pc:docMk/>
            <pc:sldMk cId="1365205277" sldId="917"/>
            <ac:spMk id="6" creationId="{536B0377-C8E2-442F-A310-3A1EE7A7D0C0}"/>
          </ac:spMkLst>
        </pc:spChg>
        <pc:picChg chg="add del">
          <ac:chgData name="Alfred Asterjadhi" userId="39de57b9-85c0-4fd1-aaac-8ca2b6560ad0" providerId="ADAL" clId="{E85912E3-C68F-4EB4-B761-6872A989CEE2}" dt="2022-08-31T14:40:57.736" v="6504" actId="22"/>
          <ac:picMkLst>
            <pc:docMk/>
            <pc:sldMk cId="1365205277" sldId="917"/>
            <ac:picMk id="8" creationId="{B93B98C5-87F8-7E66-0FDC-A18A38D2A072}"/>
          </ac:picMkLst>
        </pc:picChg>
      </pc:sldChg>
      <pc:sldChg chg="modSp add mod">
        <pc:chgData name="Alfred Asterjadhi" userId="39de57b9-85c0-4fd1-aaac-8ca2b6560ad0" providerId="ADAL" clId="{E85912E3-C68F-4EB4-B761-6872A989CEE2}" dt="2022-09-12T02:49:47.997" v="7632" actId="20577"/>
        <pc:sldMkLst>
          <pc:docMk/>
          <pc:sldMk cId="1395890102" sldId="918"/>
        </pc:sldMkLst>
        <pc:spChg chg="mod">
          <ac:chgData name="Alfred Asterjadhi" userId="39de57b9-85c0-4fd1-aaac-8ca2b6560ad0" providerId="ADAL" clId="{E85912E3-C68F-4EB4-B761-6872A989CEE2}" dt="2022-09-08T02:08:19.818" v="6611" actId="20577"/>
          <ac:spMkLst>
            <pc:docMk/>
            <pc:sldMk cId="1395890102" sldId="918"/>
            <ac:spMk id="2" creationId="{49510D9F-7498-4603-98A7-A6DB1EDD560E}"/>
          </ac:spMkLst>
        </pc:spChg>
        <pc:spChg chg="mod">
          <ac:chgData name="Alfred Asterjadhi" userId="39de57b9-85c0-4fd1-aaac-8ca2b6560ad0" providerId="ADAL" clId="{E85912E3-C68F-4EB4-B761-6872A989CEE2}" dt="2022-09-12T02:49:47.997" v="7632" actId="20577"/>
          <ac:spMkLst>
            <pc:docMk/>
            <pc:sldMk cId="1395890102" sldId="918"/>
            <ac:spMk id="3" creationId="{93EB16D6-11CB-4092-9D44-C889CC5233EA}"/>
          </ac:spMkLst>
        </pc:spChg>
        <pc:spChg chg="mod">
          <ac:chgData name="Alfred Asterjadhi" userId="39de57b9-85c0-4fd1-aaac-8ca2b6560ad0" providerId="ADAL" clId="{E85912E3-C68F-4EB4-B761-6872A989CEE2}" dt="2022-09-10T18:49:27.046" v="7428"/>
          <ac:spMkLst>
            <pc:docMk/>
            <pc:sldMk cId="1395890102" sldId="918"/>
            <ac:spMk id="6" creationId="{536B0377-C8E2-442F-A310-3A1EE7A7D0C0}"/>
          </ac:spMkLst>
        </pc:spChg>
      </pc:sldChg>
      <pc:sldChg chg="modSp add mod">
        <pc:chgData name="Alfred Asterjadhi" userId="39de57b9-85c0-4fd1-aaac-8ca2b6560ad0" providerId="ADAL" clId="{E85912E3-C68F-4EB4-B761-6872A989CEE2}" dt="2022-09-12T02:44:42.433" v="7543" actId="120"/>
        <pc:sldMkLst>
          <pc:docMk/>
          <pc:sldMk cId="1907896265" sldId="919"/>
        </pc:sldMkLst>
        <pc:spChg chg="mod">
          <ac:chgData name="Alfred Asterjadhi" userId="39de57b9-85c0-4fd1-aaac-8ca2b6560ad0" providerId="ADAL" clId="{E85912E3-C68F-4EB4-B761-6872A989CEE2}" dt="2022-09-08T02:12:21.925" v="6730" actId="20577"/>
          <ac:spMkLst>
            <pc:docMk/>
            <pc:sldMk cId="1907896265" sldId="919"/>
            <ac:spMk id="2" creationId="{49510D9F-7498-4603-98A7-A6DB1EDD560E}"/>
          </ac:spMkLst>
        </pc:spChg>
        <pc:spChg chg="mod">
          <ac:chgData name="Alfred Asterjadhi" userId="39de57b9-85c0-4fd1-aaac-8ca2b6560ad0" providerId="ADAL" clId="{E85912E3-C68F-4EB4-B761-6872A989CEE2}" dt="2022-09-12T02:44:42.433" v="7543" actId="120"/>
          <ac:spMkLst>
            <pc:docMk/>
            <pc:sldMk cId="1907896265" sldId="919"/>
            <ac:spMk id="3" creationId="{93EB16D6-11CB-4092-9D44-C889CC5233EA}"/>
          </ac:spMkLst>
        </pc:spChg>
        <pc:spChg chg="mod">
          <ac:chgData name="Alfred Asterjadhi" userId="39de57b9-85c0-4fd1-aaac-8ca2b6560ad0" providerId="ADAL" clId="{E85912E3-C68F-4EB4-B761-6872A989CEE2}" dt="2022-09-10T18:49:28.183" v="7429"/>
          <ac:spMkLst>
            <pc:docMk/>
            <pc:sldMk cId="1907896265" sldId="919"/>
            <ac:spMk id="6" creationId="{536B0377-C8E2-442F-A310-3A1EE7A7D0C0}"/>
          </ac:spMkLst>
        </pc:spChg>
      </pc:sldChg>
      <pc:sldChg chg="modSp add mod">
        <pc:chgData name="Alfred Asterjadhi" userId="39de57b9-85c0-4fd1-aaac-8ca2b6560ad0" providerId="ADAL" clId="{E85912E3-C68F-4EB4-B761-6872A989CEE2}" dt="2022-09-13T23:42:56.844" v="8383" actId="400"/>
        <pc:sldMkLst>
          <pc:docMk/>
          <pc:sldMk cId="2414896293" sldId="920"/>
        </pc:sldMkLst>
        <pc:spChg chg="mod">
          <ac:chgData name="Alfred Asterjadhi" userId="39de57b9-85c0-4fd1-aaac-8ca2b6560ad0" providerId="ADAL" clId="{E85912E3-C68F-4EB4-B761-6872A989CEE2}" dt="2022-09-09T01:08:32.436" v="6954" actId="20577"/>
          <ac:spMkLst>
            <pc:docMk/>
            <pc:sldMk cId="2414896293" sldId="920"/>
            <ac:spMk id="2" creationId="{49510D9F-7498-4603-98A7-A6DB1EDD560E}"/>
          </ac:spMkLst>
        </pc:spChg>
        <pc:spChg chg="mod">
          <ac:chgData name="Alfred Asterjadhi" userId="39de57b9-85c0-4fd1-aaac-8ca2b6560ad0" providerId="ADAL" clId="{E85912E3-C68F-4EB4-B761-6872A989CEE2}" dt="2022-09-13T23:42:56.844" v="8383" actId="400"/>
          <ac:spMkLst>
            <pc:docMk/>
            <pc:sldMk cId="2414896293" sldId="920"/>
            <ac:spMk id="3" creationId="{93EB16D6-11CB-4092-9D44-C889CC5233EA}"/>
          </ac:spMkLst>
        </pc:spChg>
        <pc:spChg chg="mod">
          <ac:chgData name="Alfred Asterjadhi" userId="39de57b9-85c0-4fd1-aaac-8ca2b6560ad0" providerId="ADAL" clId="{E85912E3-C68F-4EB4-B761-6872A989CEE2}" dt="2022-09-10T18:49:29.321" v="7430"/>
          <ac:spMkLst>
            <pc:docMk/>
            <pc:sldMk cId="2414896293" sldId="920"/>
            <ac:spMk id="6" creationId="{536B0377-C8E2-442F-A310-3A1EE7A7D0C0}"/>
          </ac:spMkLst>
        </pc:spChg>
      </pc:sldChg>
      <pc:sldChg chg="modSp add mod">
        <pc:chgData name="Alfred Asterjadhi" userId="39de57b9-85c0-4fd1-aaac-8ca2b6560ad0" providerId="ADAL" clId="{E85912E3-C68F-4EB4-B761-6872A989CEE2}" dt="2022-09-13T23:43:33.489" v="8418" actId="20577"/>
        <pc:sldMkLst>
          <pc:docMk/>
          <pc:sldMk cId="1145459366" sldId="921"/>
        </pc:sldMkLst>
        <pc:spChg chg="mod">
          <ac:chgData name="Alfred Asterjadhi" userId="39de57b9-85c0-4fd1-aaac-8ca2b6560ad0" providerId="ADAL" clId="{E85912E3-C68F-4EB4-B761-6872A989CEE2}" dt="2022-09-13T23:43:33.489" v="8418" actId="20577"/>
          <ac:spMkLst>
            <pc:docMk/>
            <pc:sldMk cId="1145459366" sldId="921"/>
            <ac:spMk id="2" creationId="{49510D9F-7498-4603-98A7-A6DB1EDD560E}"/>
          </ac:spMkLst>
        </pc:spChg>
        <pc:spChg chg="mod">
          <ac:chgData name="Alfred Asterjadhi" userId="39de57b9-85c0-4fd1-aaac-8ca2b6560ad0" providerId="ADAL" clId="{E85912E3-C68F-4EB4-B761-6872A989CEE2}" dt="2022-09-13T06:36:20.986" v="8083" actId="20577"/>
          <ac:spMkLst>
            <pc:docMk/>
            <pc:sldMk cId="1145459366" sldId="921"/>
            <ac:spMk id="3" creationId="{93EB16D6-11CB-4092-9D44-C889CC5233EA}"/>
          </ac:spMkLst>
        </pc:spChg>
        <pc:spChg chg="mod">
          <ac:chgData name="Alfred Asterjadhi" userId="39de57b9-85c0-4fd1-aaac-8ca2b6560ad0" providerId="ADAL" clId="{E85912E3-C68F-4EB4-B761-6872A989CEE2}" dt="2022-09-10T18:49:30.397" v="7431"/>
          <ac:spMkLst>
            <pc:docMk/>
            <pc:sldMk cId="1145459366" sldId="921"/>
            <ac:spMk id="6" creationId="{536B0377-C8E2-442F-A310-3A1EE7A7D0C0}"/>
          </ac:spMkLst>
        </pc:spChg>
      </pc:sldChg>
      <pc:sldChg chg="modSp add mod">
        <pc:chgData name="Alfred Asterjadhi" userId="39de57b9-85c0-4fd1-aaac-8ca2b6560ad0" providerId="ADAL" clId="{E85912E3-C68F-4EB4-B761-6872A989CEE2}" dt="2022-09-13T06:31:05.219" v="8062" actId="20577"/>
        <pc:sldMkLst>
          <pc:docMk/>
          <pc:sldMk cId="2560669940" sldId="922"/>
        </pc:sldMkLst>
        <pc:spChg chg="mod">
          <ac:chgData name="Alfred Asterjadhi" userId="39de57b9-85c0-4fd1-aaac-8ca2b6560ad0" providerId="ADAL" clId="{E85912E3-C68F-4EB4-B761-6872A989CEE2}" dt="2022-09-10T18:42:30.606" v="7297" actId="20577"/>
          <ac:spMkLst>
            <pc:docMk/>
            <pc:sldMk cId="2560669940" sldId="922"/>
            <ac:spMk id="2" creationId="{49510D9F-7498-4603-98A7-A6DB1EDD560E}"/>
          </ac:spMkLst>
        </pc:spChg>
        <pc:spChg chg="mod">
          <ac:chgData name="Alfred Asterjadhi" userId="39de57b9-85c0-4fd1-aaac-8ca2b6560ad0" providerId="ADAL" clId="{E85912E3-C68F-4EB4-B761-6872A989CEE2}" dt="2022-09-13T06:31:05.219" v="8062" actId="20577"/>
          <ac:spMkLst>
            <pc:docMk/>
            <pc:sldMk cId="2560669940" sldId="922"/>
            <ac:spMk id="3" creationId="{93EB16D6-11CB-4092-9D44-C889CC5233EA}"/>
          </ac:spMkLst>
        </pc:spChg>
        <pc:spChg chg="mod">
          <ac:chgData name="Alfred Asterjadhi" userId="39de57b9-85c0-4fd1-aaac-8ca2b6560ad0" providerId="ADAL" clId="{E85912E3-C68F-4EB4-B761-6872A989CEE2}" dt="2022-09-10T18:49:31.527" v="7432"/>
          <ac:spMkLst>
            <pc:docMk/>
            <pc:sldMk cId="2560669940" sldId="922"/>
            <ac:spMk id="6" creationId="{536B0377-C8E2-442F-A310-3A1EE7A7D0C0}"/>
          </ac:spMkLst>
        </pc:spChg>
      </pc:sldChg>
      <pc:sldChg chg="addSp delSp modSp new del mod">
        <pc:chgData name="Alfred Asterjadhi" userId="39de57b9-85c0-4fd1-aaac-8ca2b6560ad0" providerId="ADAL" clId="{E85912E3-C68F-4EB4-B761-6872A989CEE2}" dt="2022-09-13T02:21:11.115" v="7811" actId="47"/>
        <pc:sldMkLst>
          <pc:docMk/>
          <pc:sldMk cId="2323170364" sldId="923"/>
        </pc:sldMkLst>
        <pc:spChg chg="del">
          <ac:chgData name="Alfred Asterjadhi" userId="39de57b9-85c0-4fd1-aaac-8ca2b6560ad0" providerId="ADAL" clId="{E85912E3-C68F-4EB4-B761-6872A989CEE2}" dt="2022-09-13T02:16:42.870" v="7734"/>
          <ac:spMkLst>
            <pc:docMk/>
            <pc:sldMk cId="2323170364" sldId="923"/>
            <ac:spMk id="2" creationId="{ADF6617D-FBDF-78C3-170F-1BF8607DBA24}"/>
          </ac:spMkLst>
        </pc:spChg>
        <pc:spChg chg="mod">
          <ac:chgData name="Alfred Asterjadhi" userId="39de57b9-85c0-4fd1-aaac-8ca2b6560ad0" providerId="ADAL" clId="{E85912E3-C68F-4EB4-B761-6872A989CEE2}" dt="2022-09-13T02:16:42.870" v="7734"/>
          <ac:spMkLst>
            <pc:docMk/>
            <pc:sldMk cId="2323170364" sldId="923"/>
            <ac:spMk id="3" creationId="{6E320D54-8E5C-CB37-9339-35BECE17A8E4}"/>
          </ac:spMkLst>
        </pc:spChg>
        <pc:spChg chg="mod">
          <ac:chgData name="Alfred Asterjadhi" userId="39de57b9-85c0-4fd1-aaac-8ca2b6560ad0" providerId="ADAL" clId="{E85912E3-C68F-4EB4-B761-6872A989CEE2}" dt="2022-09-13T02:16:42.870" v="7734"/>
          <ac:spMkLst>
            <pc:docMk/>
            <pc:sldMk cId="2323170364" sldId="923"/>
            <ac:spMk id="4" creationId="{0A9D0C14-D4E8-18F8-4157-00DA5ECF78A0}"/>
          </ac:spMkLst>
        </pc:spChg>
        <pc:spChg chg="mod">
          <ac:chgData name="Alfred Asterjadhi" userId="39de57b9-85c0-4fd1-aaac-8ca2b6560ad0" providerId="ADAL" clId="{E85912E3-C68F-4EB4-B761-6872A989CEE2}" dt="2022-09-13T02:16:42.870" v="7734"/>
          <ac:spMkLst>
            <pc:docMk/>
            <pc:sldMk cId="2323170364" sldId="923"/>
            <ac:spMk id="5" creationId="{CEA2C880-EB0E-6122-837C-0DA2D549D5A8}"/>
          </ac:spMkLst>
        </pc:spChg>
        <pc:spChg chg="mod">
          <ac:chgData name="Alfred Asterjadhi" userId="39de57b9-85c0-4fd1-aaac-8ca2b6560ad0" providerId="ADAL" clId="{E85912E3-C68F-4EB4-B761-6872A989CEE2}" dt="2022-09-13T02:16:42.870" v="7734"/>
          <ac:spMkLst>
            <pc:docMk/>
            <pc:sldMk cId="2323170364" sldId="923"/>
            <ac:spMk id="6" creationId="{8CB7AF37-31F7-5490-9257-55A42A817215}"/>
          </ac:spMkLst>
        </pc:spChg>
        <pc:spChg chg="add del mod">
          <ac:chgData name="Alfred Asterjadhi" userId="39de57b9-85c0-4fd1-aaac-8ca2b6560ad0" providerId="ADAL" clId="{E85912E3-C68F-4EB4-B761-6872A989CEE2}" dt="2022-09-13T02:16:42.870" v="7734"/>
          <ac:spMkLst>
            <pc:docMk/>
            <pc:sldMk cId="2323170364" sldId="923"/>
            <ac:spMk id="7" creationId="{DF92A5C8-BF46-3197-F2C8-DDC1E972395B}"/>
          </ac:spMkLst>
        </pc:spChg>
        <pc:spChg chg="add del mod">
          <ac:chgData name="Alfred Asterjadhi" userId="39de57b9-85c0-4fd1-aaac-8ca2b6560ad0" providerId="ADAL" clId="{E85912E3-C68F-4EB4-B761-6872A989CEE2}" dt="2022-09-13T02:16:42.870" v="7734"/>
          <ac:spMkLst>
            <pc:docMk/>
            <pc:sldMk cId="2323170364" sldId="923"/>
            <ac:spMk id="8" creationId="{5DAB42F8-9397-AFB3-AA84-73E9D718BD97}"/>
          </ac:spMkLst>
        </pc:spChg>
        <pc:spChg chg="add del mod">
          <ac:chgData name="Alfred Asterjadhi" userId="39de57b9-85c0-4fd1-aaac-8ca2b6560ad0" providerId="ADAL" clId="{E85912E3-C68F-4EB4-B761-6872A989CEE2}" dt="2022-09-13T02:16:42.870" v="7734"/>
          <ac:spMkLst>
            <pc:docMk/>
            <pc:sldMk cId="2323170364" sldId="923"/>
            <ac:spMk id="9" creationId="{5997B26C-AA37-811A-3C45-E409E98423BF}"/>
          </ac:spMkLst>
        </pc:spChg>
        <pc:spChg chg="add del mod">
          <ac:chgData name="Alfred Asterjadhi" userId="39de57b9-85c0-4fd1-aaac-8ca2b6560ad0" providerId="ADAL" clId="{E85912E3-C68F-4EB4-B761-6872A989CEE2}" dt="2022-09-13T02:16:42.870" v="7734"/>
          <ac:spMkLst>
            <pc:docMk/>
            <pc:sldMk cId="2323170364" sldId="923"/>
            <ac:spMk id="10" creationId="{F23D6EFD-4EBF-1812-37AB-AD05E0BF7CA3}"/>
          </ac:spMkLst>
        </pc:spChg>
        <pc:spChg chg="add mod">
          <ac:chgData name="Alfred Asterjadhi" userId="39de57b9-85c0-4fd1-aaac-8ca2b6560ad0" providerId="ADAL" clId="{E85912E3-C68F-4EB4-B761-6872A989CEE2}" dt="2022-09-13T02:16:42.870" v="7734"/>
          <ac:spMkLst>
            <pc:docMk/>
            <pc:sldMk cId="2323170364" sldId="923"/>
            <ac:spMk id="11" creationId="{EA945754-A991-FB50-6124-4ACC58A0682D}"/>
          </ac:spMkLst>
        </pc:spChg>
      </pc:sldChg>
      <pc:sldChg chg="modSp add mod">
        <pc:chgData name="Alfred Asterjadhi" userId="39de57b9-85c0-4fd1-aaac-8ca2b6560ad0" providerId="ADAL" clId="{E85912E3-C68F-4EB4-B761-6872A989CEE2}" dt="2022-09-14T00:27:41.409" v="8516" actId="20577"/>
        <pc:sldMkLst>
          <pc:docMk/>
          <pc:sldMk cId="310736934" sldId="924"/>
        </pc:sldMkLst>
        <pc:spChg chg="mod">
          <ac:chgData name="Alfred Asterjadhi" userId="39de57b9-85c0-4fd1-aaac-8ca2b6560ad0" providerId="ADAL" clId="{E85912E3-C68F-4EB4-B761-6872A989CEE2}" dt="2022-09-13T23:43:57.221" v="8423" actId="20577"/>
          <ac:spMkLst>
            <pc:docMk/>
            <pc:sldMk cId="310736934" sldId="924"/>
            <ac:spMk id="2" creationId="{49510D9F-7498-4603-98A7-A6DB1EDD560E}"/>
          </ac:spMkLst>
        </pc:spChg>
        <pc:spChg chg="mod">
          <ac:chgData name="Alfred Asterjadhi" userId="39de57b9-85c0-4fd1-aaac-8ca2b6560ad0" providerId="ADAL" clId="{E85912E3-C68F-4EB4-B761-6872A989CEE2}" dt="2022-09-14T00:27:41.409" v="8516" actId="20577"/>
          <ac:spMkLst>
            <pc:docMk/>
            <pc:sldMk cId="310736934" sldId="924"/>
            <ac:spMk id="3" creationId="{93EB16D6-11CB-4092-9D44-C889CC5233EA}"/>
          </ac:spMkLst>
        </pc:spChg>
      </pc:sldChg>
      <pc:sldChg chg="add del">
        <pc:chgData name="Alfred Asterjadhi" userId="39de57b9-85c0-4fd1-aaac-8ca2b6560ad0" providerId="ADAL" clId="{E85912E3-C68F-4EB4-B761-6872A989CEE2}" dt="2022-09-13T02:21:35.382" v="7839" actId="47"/>
        <pc:sldMkLst>
          <pc:docMk/>
          <pc:sldMk cId="489484686" sldId="925"/>
        </pc:sldMkLst>
      </pc:sldChg>
      <pc:sldChg chg="modSp add mod">
        <pc:chgData name="Alfred Asterjadhi" userId="39de57b9-85c0-4fd1-aaac-8ca2b6560ad0" providerId="ADAL" clId="{E85912E3-C68F-4EB4-B761-6872A989CEE2}" dt="2022-09-14T00:27:47.271" v="8517"/>
        <pc:sldMkLst>
          <pc:docMk/>
          <pc:sldMk cId="1320306114" sldId="925"/>
        </pc:sldMkLst>
        <pc:spChg chg="mod">
          <ac:chgData name="Alfred Asterjadhi" userId="39de57b9-85c0-4fd1-aaac-8ca2b6560ad0" providerId="ADAL" clId="{E85912E3-C68F-4EB4-B761-6872A989CEE2}" dt="2022-09-13T23:43:59.646" v="8424" actId="20577"/>
          <ac:spMkLst>
            <pc:docMk/>
            <pc:sldMk cId="1320306114" sldId="925"/>
            <ac:spMk id="2" creationId="{49510D9F-7498-4603-98A7-A6DB1EDD560E}"/>
          </ac:spMkLst>
        </pc:spChg>
        <pc:spChg chg="mod">
          <ac:chgData name="Alfred Asterjadhi" userId="39de57b9-85c0-4fd1-aaac-8ca2b6560ad0" providerId="ADAL" clId="{E85912E3-C68F-4EB4-B761-6872A989CEE2}" dt="2022-09-14T00:27:47.271" v="8517"/>
          <ac:spMkLst>
            <pc:docMk/>
            <pc:sldMk cId="1320306114" sldId="925"/>
            <ac:spMk id="3" creationId="{93EB16D6-11CB-4092-9D44-C889CC5233EA}"/>
          </ac:spMkLst>
        </pc:spChg>
      </pc:sldChg>
      <pc:sldChg chg="modSp add mod">
        <pc:chgData name="Alfred Asterjadhi" userId="39de57b9-85c0-4fd1-aaac-8ca2b6560ad0" providerId="ADAL" clId="{E85912E3-C68F-4EB4-B761-6872A989CEE2}" dt="2022-09-14T05:35:58.441" v="8751" actId="20577"/>
        <pc:sldMkLst>
          <pc:docMk/>
          <pc:sldMk cId="2344085227" sldId="926"/>
        </pc:sldMkLst>
        <pc:spChg chg="mod">
          <ac:chgData name="Alfred Asterjadhi" userId="39de57b9-85c0-4fd1-aaac-8ca2b6560ad0" providerId="ADAL" clId="{E85912E3-C68F-4EB4-B761-6872A989CEE2}" dt="2022-09-14T05:35:58.441" v="8751" actId="20577"/>
          <ac:spMkLst>
            <pc:docMk/>
            <pc:sldMk cId="2344085227" sldId="926"/>
            <ac:spMk id="2" creationId="{49510D9F-7498-4603-98A7-A6DB1EDD560E}"/>
          </ac:spMkLst>
        </pc:spChg>
        <pc:spChg chg="mod">
          <ac:chgData name="Alfred Asterjadhi" userId="39de57b9-85c0-4fd1-aaac-8ca2b6560ad0" providerId="ADAL" clId="{E85912E3-C68F-4EB4-B761-6872A989CEE2}" dt="2022-09-14T00:27:49.483" v="8518"/>
          <ac:spMkLst>
            <pc:docMk/>
            <pc:sldMk cId="2344085227" sldId="926"/>
            <ac:spMk id="3" creationId="{93EB16D6-11CB-4092-9D44-C889CC5233EA}"/>
          </ac:spMkLst>
        </pc:spChg>
      </pc:sldChg>
      <pc:sldChg chg="modSp add del mod">
        <pc:chgData name="Alfred Asterjadhi" userId="39de57b9-85c0-4fd1-aaac-8ca2b6560ad0" providerId="ADAL" clId="{E85912E3-C68F-4EB4-B761-6872A989CEE2}" dt="2022-09-13T23:43:39.021" v="8419" actId="2696"/>
        <pc:sldMkLst>
          <pc:docMk/>
          <pc:sldMk cId="1203744006" sldId="927"/>
        </pc:sldMkLst>
        <pc:spChg chg="mod">
          <ac:chgData name="Alfred Asterjadhi" userId="39de57b9-85c0-4fd1-aaac-8ca2b6560ad0" providerId="ADAL" clId="{E85912E3-C68F-4EB4-B761-6872A989CEE2}" dt="2022-09-13T23:43:04.707" v="8384" actId="20577"/>
          <ac:spMkLst>
            <pc:docMk/>
            <pc:sldMk cId="1203744006" sldId="927"/>
            <ac:spMk id="2" creationId="{49510D9F-7498-4603-98A7-A6DB1EDD560E}"/>
          </ac:spMkLst>
        </pc:spChg>
        <pc:spChg chg="mod">
          <ac:chgData name="Alfred Asterjadhi" userId="39de57b9-85c0-4fd1-aaac-8ca2b6560ad0" providerId="ADAL" clId="{E85912E3-C68F-4EB4-B761-6872A989CEE2}" dt="2022-09-13T23:43:18.300" v="8416" actId="20577"/>
          <ac:spMkLst>
            <pc:docMk/>
            <pc:sldMk cId="1203744006" sldId="927"/>
            <ac:spMk id="3" creationId="{93EB16D6-11CB-4092-9D44-C889CC5233EA}"/>
          </ac:spMkLst>
        </pc:spChg>
      </pc:sldChg>
      <pc:sldChg chg="modSp add mod">
        <pc:chgData name="Alfred Asterjadhi" userId="39de57b9-85c0-4fd1-aaac-8ca2b6560ad0" providerId="ADAL" clId="{E85912E3-C68F-4EB4-B761-6872A989CEE2}" dt="2022-09-14T00:19:53.330" v="8489"/>
        <pc:sldMkLst>
          <pc:docMk/>
          <pc:sldMk cId="3342499210" sldId="927"/>
        </pc:sldMkLst>
        <pc:spChg chg="mod">
          <ac:chgData name="Alfred Asterjadhi" userId="39de57b9-85c0-4fd1-aaac-8ca2b6560ad0" providerId="ADAL" clId="{E85912E3-C68F-4EB4-B761-6872A989CEE2}" dt="2022-09-13T23:43:49.981" v="8421" actId="20577"/>
          <ac:spMkLst>
            <pc:docMk/>
            <pc:sldMk cId="3342499210" sldId="927"/>
            <ac:spMk id="2" creationId="{49510D9F-7498-4603-98A7-A6DB1EDD560E}"/>
          </ac:spMkLst>
        </pc:spChg>
        <pc:spChg chg="mod">
          <ac:chgData name="Alfred Asterjadhi" userId="39de57b9-85c0-4fd1-aaac-8ca2b6560ad0" providerId="ADAL" clId="{E85912E3-C68F-4EB4-B761-6872A989CEE2}" dt="2022-09-14T00:19:53.330" v="8489"/>
          <ac:spMkLst>
            <pc:docMk/>
            <pc:sldMk cId="3342499210" sldId="927"/>
            <ac:spMk id="3" creationId="{93EB16D6-11CB-4092-9D44-C889CC5233EA}"/>
          </ac:spMkLst>
        </pc:spChg>
      </pc:sldChg>
      <pc:sldChg chg="modSp add mod">
        <pc:chgData name="Alfred Asterjadhi" userId="39de57b9-85c0-4fd1-aaac-8ca2b6560ad0" providerId="ADAL" clId="{E85912E3-C68F-4EB4-B761-6872A989CEE2}" dt="2022-09-14T00:17:44.994" v="8478" actId="20577"/>
        <pc:sldMkLst>
          <pc:docMk/>
          <pc:sldMk cId="395616080" sldId="928"/>
        </pc:sldMkLst>
        <pc:spChg chg="mod">
          <ac:chgData name="Alfred Asterjadhi" userId="39de57b9-85c0-4fd1-aaac-8ca2b6560ad0" providerId="ADAL" clId="{E85912E3-C68F-4EB4-B761-6872A989CEE2}" dt="2022-09-14T00:17:44.994" v="8478" actId="20577"/>
          <ac:spMkLst>
            <pc:docMk/>
            <pc:sldMk cId="395616080" sldId="928"/>
            <ac:spMk id="4" creationId="{7335E98F-CD54-45CC-B242-37886F48A525}"/>
          </ac:spMkLst>
        </pc:spChg>
        <pc:spChg chg="mod">
          <ac:chgData name="Alfred Asterjadhi" userId="39de57b9-85c0-4fd1-aaac-8ca2b6560ad0" providerId="ADAL" clId="{E85912E3-C68F-4EB4-B761-6872A989CEE2}" dt="2022-09-14T00:17:40.089" v="8469" actId="404"/>
          <ac:spMkLst>
            <pc:docMk/>
            <pc:sldMk cId="395616080" sldId="928"/>
            <ac:spMk id="8" creationId="{30ECE423-DD38-4A25-AD6E-26DF5AC61863}"/>
          </ac:spMkLst>
        </pc:spChg>
      </pc:sldChg>
      <pc:sldChg chg="modSp add mod">
        <pc:chgData name="Alfred Asterjadhi" userId="39de57b9-85c0-4fd1-aaac-8ca2b6560ad0" providerId="ADAL" clId="{E85912E3-C68F-4EB4-B761-6872A989CEE2}" dt="2022-09-14T03:55:32.169" v="8744" actId="6549"/>
        <pc:sldMkLst>
          <pc:docMk/>
          <pc:sldMk cId="4148667887" sldId="929"/>
        </pc:sldMkLst>
        <pc:spChg chg="mod">
          <ac:chgData name="Alfred Asterjadhi" userId="39de57b9-85c0-4fd1-aaac-8ca2b6560ad0" providerId="ADAL" clId="{E85912E3-C68F-4EB4-B761-6872A989CEE2}" dt="2022-09-14T02:25:04.979" v="8528" actId="20577"/>
          <ac:spMkLst>
            <pc:docMk/>
            <pc:sldMk cId="4148667887" sldId="929"/>
            <ac:spMk id="2" creationId="{49510D9F-7498-4603-98A7-A6DB1EDD560E}"/>
          </ac:spMkLst>
        </pc:spChg>
        <pc:spChg chg="mod">
          <ac:chgData name="Alfred Asterjadhi" userId="39de57b9-85c0-4fd1-aaac-8ca2b6560ad0" providerId="ADAL" clId="{E85912E3-C68F-4EB4-B761-6872A989CEE2}" dt="2022-09-14T03:55:32.169" v="8744" actId="6549"/>
          <ac:spMkLst>
            <pc:docMk/>
            <pc:sldMk cId="4148667887" sldId="929"/>
            <ac:spMk id="3" creationId="{93EB16D6-11CB-4092-9D44-C889CC5233EA}"/>
          </ac:spMkLst>
        </pc:spChg>
      </pc:sldChg>
      <pc:sldChg chg="modSp add mod">
        <pc:chgData name="Alfred Asterjadhi" userId="39de57b9-85c0-4fd1-aaac-8ca2b6560ad0" providerId="ADAL" clId="{E85912E3-C68F-4EB4-B761-6872A989CEE2}" dt="2022-09-14T05:48:29.965" v="9017" actId="6549"/>
        <pc:sldMkLst>
          <pc:docMk/>
          <pc:sldMk cId="1235657849" sldId="930"/>
        </pc:sldMkLst>
        <pc:spChg chg="mod">
          <ac:chgData name="Alfred Asterjadhi" userId="39de57b9-85c0-4fd1-aaac-8ca2b6560ad0" providerId="ADAL" clId="{E85912E3-C68F-4EB4-B761-6872A989CEE2}" dt="2022-09-14T05:35:47.425" v="8747" actId="20577"/>
          <ac:spMkLst>
            <pc:docMk/>
            <pc:sldMk cId="1235657849" sldId="930"/>
            <ac:spMk id="2" creationId="{49510D9F-7498-4603-98A7-A6DB1EDD560E}"/>
          </ac:spMkLst>
        </pc:spChg>
        <pc:spChg chg="mod">
          <ac:chgData name="Alfred Asterjadhi" userId="39de57b9-85c0-4fd1-aaac-8ca2b6560ad0" providerId="ADAL" clId="{E85912E3-C68F-4EB4-B761-6872A989CEE2}" dt="2022-09-14T05:48:29.965" v="9017" actId="6549"/>
          <ac:spMkLst>
            <pc:docMk/>
            <pc:sldMk cId="1235657849" sldId="930"/>
            <ac:spMk id="3" creationId="{93EB16D6-11CB-4092-9D44-C889CC5233EA}"/>
          </ac:spMkLst>
        </pc:spChg>
      </pc:sldChg>
      <pc:sldMasterChg chg="modSp mod modSldLayout">
        <pc:chgData name="Alfred Asterjadhi" userId="39de57b9-85c0-4fd1-aaac-8ca2b6560ad0" providerId="ADAL" clId="{E85912E3-C68F-4EB4-B761-6872A989CEE2}" dt="2022-09-14T06:24:33.025" v="9019" actId="6549"/>
        <pc:sldMasterMkLst>
          <pc:docMk/>
          <pc:sldMasterMk cId="0" sldId="2147483648"/>
        </pc:sldMasterMkLst>
        <pc:spChg chg="mod">
          <ac:chgData name="Alfred Asterjadhi" userId="39de57b9-85c0-4fd1-aaac-8ca2b6560ad0" providerId="ADAL" clId="{E85912E3-C68F-4EB4-B761-6872A989CEE2}" dt="2022-09-14T06:24:33.025" v="9019" actId="6549"/>
          <ac:spMkLst>
            <pc:docMk/>
            <pc:sldMasterMk cId="0" sldId="2147483648"/>
            <ac:spMk id="10" creationId="{00000000-0000-0000-0000-000000000000}"/>
          </ac:spMkLst>
        </pc:spChg>
        <pc:spChg chg="mod">
          <ac:chgData name="Alfred Asterjadhi" userId="39de57b9-85c0-4fd1-aaac-8ca2b6560ad0" providerId="ADAL" clId="{E85912E3-C68F-4EB4-B761-6872A989CEE2}" dt="2022-07-10T16:44:37.318" v="72" actId="20577"/>
          <ac:spMkLst>
            <pc:docMk/>
            <pc:sldMasterMk cId="0" sldId="2147483648"/>
            <ac:spMk id="1027" creationId="{00000000-0000-0000-0000-000000000000}"/>
          </ac:spMkLst>
        </pc:spChg>
        <pc:sldLayoutChg chg="modSp mod">
          <pc:chgData name="Alfred Asterjadhi" userId="39de57b9-85c0-4fd1-aaac-8ca2b6560ad0" providerId="ADAL" clId="{E85912E3-C68F-4EB4-B761-6872A989CEE2}" dt="2022-07-10T16:44:50.450" v="81"/>
          <pc:sldLayoutMkLst>
            <pc:docMk/>
            <pc:sldMasterMk cId="0" sldId="2147483648"/>
            <pc:sldLayoutMk cId="0" sldId="2147483649"/>
          </pc:sldLayoutMkLst>
          <pc:spChg chg="mod">
            <ac:chgData name="Alfred Asterjadhi" userId="39de57b9-85c0-4fd1-aaac-8ca2b6560ad0" providerId="ADAL" clId="{E85912E3-C68F-4EB4-B761-6872A989CEE2}" dt="2022-07-10T16:44:50.450" v="81"/>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E85912E3-C68F-4EB4-B761-6872A989CEE2}" dt="2022-07-10T16:44:53.628" v="82"/>
          <pc:sldLayoutMkLst>
            <pc:docMk/>
            <pc:sldMasterMk cId="0" sldId="2147483648"/>
            <pc:sldLayoutMk cId="0" sldId="2147483650"/>
          </pc:sldLayoutMkLst>
          <pc:spChg chg="mod">
            <ac:chgData name="Alfred Asterjadhi" userId="39de57b9-85c0-4fd1-aaac-8ca2b6560ad0" providerId="ADAL" clId="{E85912E3-C68F-4EB4-B761-6872A989CEE2}" dt="2022-07-10T16:44:53.628" v="82"/>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E85912E3-C68F-4EB4-B761-6872A989CEE2}" dt="2022-07-10T16:44:55.885" v="83"/>
          <pc:sldLayoutMkLst>
            <pc:docMk/>
            <pc:sldMasterMk cId="0" sldId="2147483648"/>
            <pc:sldLayoutMk cId="0" sldId="2147483651"/>
          </pc:sldLayoutMkLst>
          <pc:spChg chg="mod">
            <ac:chgData name="Alfred Asterjadhi" userId="39de57b9-85c0-4fd1-aaac-8ca2b6560ad0" providerId="ADAL" clId="{E85912E3-C68F-4EB4-B761-6872A989CEE2}" dt="2022-07-10T16:44:55.885" v="83"/>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E85912E3-C68F-4EB4-B761-6872A989CEE2}" dt="2022-07-10T16:44:57.999" v="84"/>
          <pc:sldLayoutMkLst>
            <pc:docMk/>
            <pc:sldMasterMk cId="0" sldId="2147483648"/>
            <pc:sldLayoutMk cId="0" sldId="2147483652"/>
          </pc:sldLayoutMkLst>
          <pc:spChg chg="mod">
            <ac:chgData name="Alfred Asterjadhi" userId="39de57b9-85c0-4fd1-aaac-8ca2b6560ad0" providerId="ADAL" clId="{E85912E3-C68F-4EB4-B761-6872A989CEE2}" dt="2022-07-10T16:44:57.999" v="84"/>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E85912E3-C68F-4EB4-B761-6872A989CEE2}" dt="2022-07-10T16:45:00.206" v="85"/>
          <pc:sldLayoutMkLst>
            <pc:docMk/>
            <pc:sldMasterMk cId="0" sldId="2147483648"/>
            <pc:sldLayoutMk cId="0" sldId="2147483654"/>
          </pc:sldLayoutMkLst>
          <pc:spChg chg="mod">
            <ac:chgData name="Alfred Asterjadhi" userId="39de57b9-85c0-4fd1-aaac-8ca2b6560ad0" providerId="ADAL" clId="{E85912E3-C68F-4EB4-B761-6872A989CEE2}" dt="2022-07-10T16:45:00.206" v="85"/>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E85912E3-C68F-4EB4-B761-6872A989CEE2}" dt="2022-07-10T16:45:02.227" v="86"/>
          <pc:sldLayoutMkLst>
            <pc:docMk/>
            <pc:sldMasterMk cId="0" sldId="2147483648"/>
            <pc:sldLayoutMk cId="0" sldId="2147483655"/>
          </pc:sldLayoutMkLst>
          <pc:spChg chg="mod">
            <ac:chgData name="Alfred Asterjadhi" userId="39de57b9-85c0-4fd1-aaac-8ca2b6560ad0" providerId="ADAL" clId="{E85912E3-C68F-4EB4-B761-6872A989CEE2}" dt="2022-07-10T16:45:02.227" v="86"/>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9111B407-14B1-463A-93AF-3E7340F42A6C}"/>
    <pc:docChg chg="modSld modMainMaster">
      <pc:chgData name="Alfred Asterjadhi" userId="39de57b9-85c0-4fd1-aaac-8ca2b6560ad0" providerId="ADAL" clId="{9111B407-14B1-463A-93AF-3E7340F42A6C}" dt="2021-09-20T13:35:01.252" v="399"/>
      <pc:docMkLst>
        <pc:docMk/>
      </pc:docMkLst>
      <pc:sldChg chg="modSp mod">
        <pc:chgData name="Alfred Asterjadhi" userId="39de57b9-85c0-4fd1-aaac-8ca2b6560ad0" providerId="ADAL" clId="{9111B407-14B1-463A-93AF-3E7340F42A6C}" dt="2021-09-20T13:28:18.674" v="294"/>
        <pc:sldMkLst>
          <pc:docMk/>
          <pc:sldMk cId="2864613985" sldId="667"/>
        </pc:sldMkLst>
        <pc:spChg chg="mod">
          <ac:chgData name="Alfred Asterjadhi" userId="39de57b9-85c0-4fd1-aaac-8ca2b6560ad0" providerId="ADAL" clId="{9111B407-14B1-463A-93AF-3E7340F42A6C}" dt="2021-09-20T13:28:18.674" v="294"/>
          <ac:spMkLst>
            <pc:docMk/>
            <pc:sldMk cId="2864613985" sldId="667"/>
            <ac:spMk id="10" creationId="{99A414B4-2CCE-47B7-A036-CF3630BA2538}"/>
          </ac:spMkLst>
        </pc:spChg>
      </pc:sldChg>
      <pc:sldChg chg="modSp mod">
        <pc:chgData name="Alfred Asterjadhi" userId="39de57b9-85c0-4fd1-aaac-8ca2b6560ad0" providerId="ADAL" clId="{9111B407-14B1-463A-93AF-3E7340F42A6C}" dt="2021-09-20T13:19:12.336" v="186"/>
        <pc:sldMkLst>
          <pc:docMk/>
          <pc:sldMk cId="659808261" sldId="668"/>
        </pc:sldMkLst>
        <pc:spChg chg="mod">
          <ac:chgData name="Alfred Asterjadhi" userId="39de57b9-85c0-4fd1-aaac-8ca2b6560ad0" providerId="ADAL" clId="{9111B407-14B1-463A-93AF-3E7340F42A6C}" dt="2021-09-20T13:19:12.336" v="186"/>
          <ac:spMkLst>
            <pc:docMk/>
            <pc:sldMk cId="659808261" sldId="668"/>
            <ac:spMk id="10" creationId="{99A414B4-2CCE-47B7-A036-CF3630BA2538}"/>
          </ac:spMkLst>
        </pc:spChg>
      </pc:sldChg>
      <pc:sldChg chg="modSp mod">
        <pc:chgData name="Alfred Asterjadhi" userId="39de57b9-85c0-4fd1-aaac-8ca2b6560ad0" providerId="ADAL" clId="{9111B407-14B1-463A-93AF-3E7340F42A6C}" dt="2021-09-20T13:20:59.213" v="230" actId="6549"/>
        <pc:sldMkLst>
          <pc:docMk/>
          <pc:sldMk cId="4152506591" sldId="669"/>
        </pc:sldMkLst>
        <pc:spChg chg="mod">
          <ac:chgData name="Alfred Asterjadhi" userId="39de57b9-85c0-4fd1-aaac-8ca2b6560ad0" providerId="ADAL" clId="{9111B407-14B1-463A-93AF-3E7340F42A6C}" dt="2021-09-20T13:20:59.213" v="230" actId="6549"/>
          <ac:spMkLst>
            <pc:docMk/>
            <pc:sldMk cId="4152506591" sldId="669"/>
            <ac:spMk id="10" creationId="{99A414B4-2CCE-47B7-A036-CF3630BA2538}"/>
          </ac:spMkLst>
        </pc:spChg>
      </pc:sldChg>
      <pc:sldChg chg="modSp mod">
        <pc:chgData name="Alfred Asterjadhi" userId="39de57b9-85c0-4fd1-aaac-8ca2b6560ad0" providerId="ADAL" clId="{9111B407-14B1-463A-93AF-3E7340F42A6C}" dt="2021-09-20T13:24:55.845" v="262"/>
        <pc:sldMkLst>
          <pc:docMk/>
          <pc:sldMk cId="2176718095" sldId="670"/>
        </pc:sldMkLst>
        <pc:spChg chg="mod">
          <ac:chgData name="Alfred Asterjadhi" userId="39de57b9-85c0-4fd1-aaac-8ca2b6560ad0" providerId="ADAL" clId="{9111B407-14B1-463A-93AF-3E7340F42A6C}" dt="2021-09-20T13:24:55.845" v="262"/>
          <ac:spMkLst>
            <pc:docMk/>
            <pc:sldMk cId="2176718095" sldId="670"/>
            <ac:spMk id="10" creationId="{99A414B4-2CCE-47B7-A036-CF3630BA2538}"/>
          </ac:spMkLst>
        </pc:spChg>
      </pc:sldChg>
      <pc:sldChg chg="modSp mod">
        <pc:chgData name="Alfred Asterjadhi" userId="39de57b9-85c0-4fd1-aaac-8ca2b6560ad0" providerId="ADAL" clId="{9111B407-14B1-463A-93AF-3E7340F42A6C}" dt="2021-09-20T13:33:28.389" v="363" actId="6549"/>
        <pc:sldMkLst>
          <pc:docMk/>
          <pc:sldMk cId="304436274" sldId="671"/>
        </pc:sldMkLst>
        <pc:spChg chg="mod">
          <ac:chgData name="Alfred Asterjadhi" userId="39de57b9-85c0-4fd1-aaac-8ca2b6560ad0" providerId="ADAL" clId="{9111B407-14B1-463A-93AF-3E7340F42A6C}" dt="2021-09-19T15:51:54.326" v="107" actId="20577"/>
          <ac:spMkLst>
            <pc:docMk/>
            <pc:sldMk cId="304436274" sldId="671"/>
            <ac:spMk id="2" creationId="{12372A2F-8025-42D4-B5ED-6E7667DF00C8}"/>
          </ac:spMkLst>
        </pc:spChg>
        <pc:spChg chg="mod">
          <ac:chgData name="Alfred Asterjadhi" userId="39de57b9-85c0-4fd1-aaac-8ca2b6560ad0" providerId="ADAL" clId="{9111B407-14B1-463A-93AF-3E7340F42A6C}" dt="2021-09-20T13:33:28.389" v="363" actId="6549"/>
          <ac:spMkLst>
            <pc:docMk/>
            <pc:sldMk cId="304436274" sldId="671"/>
            <ac:spMk id="10" creationId="{99A414B4-2CCE-47B7-A036-CF3630BA2538}"/>
          </ac:spMkLst>
        </pc:spChg>
      </pc:sldChg>
      <pc:sldChg chg="modSp mod">
        <pc:chgData name="Alfred Asterjadhi" userId="39de57b9-85c0-4fd1-aaac-8ca2b6560ad0" providerId="ADAL" clId="{9111B407-14B1-463A-93AF-3E7340F42A6C}" dt="2021-09-20T13:35:01.252" v="399"/>
        <pc:sldMkLst>
          <pc:docMk/>
          <pc:sldMk cId="4201928650" sldId="672"/>
        </pc:sldMkLst>
        <pc:spChg chg="mod">
          <ac:chgData name="Alfred Asterjadhi" userId="39de57b9-85c0-4fd1-aaac-8ca2b6560ad0" providerId="ADAL" clId="{9111B407-14B1-463A-93AF-3E7340F42A6C}" dt="2021-09-19T15:51:59.745" v="108" actId="20577"/>
          <ac:spMkLst>
            <pc:docMk/>
            <pc:sldMk cId="4201928650" sldId="672"/>
            <ac:spMk id="2" creationId="{12372A2F-8025-42D4-B5ED-6E7667DF00C8}"/>
          </ac:spMkLst>
        </pc:spChg>
        <pc:spChg chg="mod">
          <ac:chgData name="Alfred Asterjadhi" userId="39de57b9-85c0-4fd1-aaac-8ca2b6560ad0" providerId="ADAL" clId="{9111B407-14B1-463A-93AF-3E7340F42A6C}" dt="2021-09-20T13:35:01.252" v="399"/>
          <ac:spMkLst>
            <pc:docMk/>
            <pc:sldMk cId="4201928650" sldId="672"/>
            <ac:spMk id="10" creationId="{99A414B4-2CCE-47B7-A036-CF3630BA2538}"/>
          </ac:spMkLst>
        </pc:spChg>
      </pc:sldChg>
      <pc:sldChg chg="modSp mod">
        <pc:chgData name="Alfred Asterjadhi" userId="39de57b9-85c0-4fd1-aaac-8ca2b6560ad0" providerId="ADAL" clId="{9111B407-14B1-463A-93AF-3E7340F42A6C}" dt="2021-09-20T13:31:09.246" v="334" actId="6549"/>
        <pc:sldMkLst>
          <pc:docMk/>
          <pc:sldMk cId="4037543771" sldId="673"/>
        </pc:sldMkLst>
        <pc:spChg chg="mod">
          <ac:chgData name="Alfred Asterjadhi" userId="39de57b9-85c0-4fd1-aaac-8ca2b6560ad0" providerId="ADAL" clId="{9111B407-14B1-463A-93AF-3E7340F42A6C}" dt="2021-09-20T13:31:09.246" v="334" actId="6549"/>
          <ac:spMkLst>
            <pc:docMk/>
            <pc:sldMk cId="4037543771" sldId="673"/>
            <ac:spMk id="10" creationId="{99A414B4-2CCE-47B7-A036-CF3630BA2538}"/>
          </ac:spMkLst>
        </pc:spChg>
      </pc:sldChg>
      <pc:sldMasterChg chg="modSp mod">
        <pc:chgData name="Alfred Asterjadhi" userId="39de57b9-85c0-4fd1-aaac-8ca2b6560ad0" providerId="ADAL" clId="{9111B407-14B1-463A-93AF-3E7340F42A6C}" dt="2021-09-19T15:49:49.824" v="1" actId="20577"/>
        <pc:sldMasterMkLst>
          <pc:docMk/>
          <pc:sldMasterMk cId="0" sldId="2147483648"/>
        </pc:sldMasterMkLst>
        <pc:spChg chg="mod">
          <ac:chgData name="Alfred Asterjadhi" userId="39de57b9-85c0-4fd1-aaac-8ca2b6560ad0" providerId="ADAL" clId="{9111B407-14B1-463A-93AF-3E7340F42A6C}" dt="2021-09-19T15:49:49.82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75220E2B-0374-4425-90CC-06DD5B205D51}"/>
    <pc:docChg chg="undo custSel addSld modSld">
      <pc:chgData name="Alfred Asterjadhi" userId="39de57b9-85c0-4fd1-aaac-8ca2b6560ad0" providerId="ADAL" clId="{75220E2B-0374-4425-90CC-06DD5B205D51}" dt="2021-09-10T00:39:34.406" v="253" actId="207"/>
      <pc:docMkLst>
        <pc:docMk/>
      </pc:docMkLst>
      <pc:sldChg chg="modSp mod">
        <pc:chgData name="Alfred Asterjadhi" userId="39de57b9-85c0-4fd1-aaac-8ca2b6560ad0" providerId="ADAL" clId="{75220E2B-0374-4425-90CC-06DD5B205D51}" dt="2021-09-09T23:43:53.181" v="0" actId="207"/>
        <pc:sldMkLst>
          <pc:docMk/>
          <pc:sldMk cId="3954413091" sldId="648"/>
        </pc:sldMkLst>
        <pc:spChg chg="mod">
          <ac:chgData name="Alfred Asterjadhi" userId="39de57b9-85c0-4fd1-aaac-8ca2b6560ad0" providerId="ADAL" clId="{75220E2B-0374-4425-90CC-06DD5B205D51}" dt="2021-09-09T23:43:53.181" v="0" actId="207"/>
          <ac:spMkLst>
            <pc:docMk/>
            <pc:sldMk cId="3954413091" sldId="648"/>
            <ac:spMk id="7" creationId="{3126AA10-DC1C-4E34-80DA-B427588F2BD9}"/>
          </ac:spMkLst>
        </pc:spChg>
      </pc:sldChg>
      <pc:sldChg chg="modSp mod">
        <pc:chgData name="Alfred Asterjadhi" userId="39de57b9-85c0-4fd1-aaac-8ca2b6560ad0" providerId="ADAL" clId="{75220E2B-0374-4425-90CC-06DD5B205D51}" dt="2021-09-10T00:17:20.345" v="242"/>
        <pc:sldMkLst>
          <pc:docMk/>
          <pc:sldMk cId="2983386957" sldId="649"/>
        </pc:sldMkLst>
        <pc:spChg chg="mod">
          <ac:chgData name="Alfred Asterjadhi" userId="39de57b9-85c0-4fd1-aaac-8ca2b6560ad0" providerId="ADAL" clId="{75220E2B-0374-4425-90CC-06DD5B205D51}" dt="2021-09-10T00:17:20.345" v="242"/>
          <ac:spMkLst>
            <pc:docMk/>
            <pc:sldMk cId="2983386957" sldId="649"/>
            <ac:spMk id="6" creationId="{B63EF7E7-1362-4206-B209-115D49A6AA5A}"/>
          </ac:spMkLst>
        </pc:spChg>
      </pc:sldChg>
      <pc:sldChg chg="modSp mod">
        <pc:chgData name="Alfred Asterjadhi" userId="39de57b9-85c0-4fd1-aaac-8ca2b6560ad0" providerId="ADAL" clId="{75220E2B-0374-4425-90CC-06DD5B205D51}" dt="2021-09-10T00:17:27.583" v="245"/>
        <pc:sldMkLst>
          <pc:docMk/>
          <pc:sldMk cId="2376158859" sldId="650"/>
        </pc:sldMkLst>
        <pc:spChg chg="mod">
          <ac:chgData name="Alfred Asterjadhi" userId="39de57b9-85c0-4fd1-aaac-8ca2b6560ad0" providerId="ADAL" clId="{75220E2B-0374-4425-90CC-06DD5B205D51}" dt="2021-09-10T00:17:27.583" v="245"/>
          <ac:spMkLst>
            <pc:docMk/>
            <pc:sldMk cId="2376158859" sldId="650"/>
            <ac:spMk id="6" creationId="{B63EF7E7-1362-4206-B209-115D49A6AA5A}"/>
          </ac:spMkLst>
        </pc:spChg>
      </pc:sldChg>
      <pc:sldChg chg="modSp mod">
        <pc:chgData name="Alfred Asterjadhi" userId="39de57b9-85c0-4fd1-aaac-8ca2b6560ad0" providerId="ADAL" clId="{75220E2B-0374-4425-90CC-06DD5B205D51}" dt="2021-09-10T00:17:35.633" v="249"/>
        <pc:sldMkLst>
          <pc:docMk/>
          <pc:sldMk cId="1918906618" sldId="651"/>
        </pc:sldMkLst>
        <pc:spChg chg="mod">
          <ac:chgData name="Alfred Asterjadhi" userId="39de57b9-85c0-4fd1-aaac-8ca2b6560ad0" providerId="ADAL" clId="{75220E2B-0374-4425-90CC-06DD5B205D51}" dt="2021-09-10T00:17:35.633" v="249"/>
          <ac:spMkLst>
            <pc:docMk/>
            <pc:sldMk cId="1918906618" sldId="651"/>
            <ac:spMk id="6" creationId="{B63EF7E7-1362-4206-B209-115D49A6AA5A}"/>
          </ac:spMkLst>
        </pc:spChg>
        <pc:spChg chg="mod">
          <ac:chgData name="Alfred Asterjadhi" userId="39de57b9-85c0-4fd1-aaac-8ca2b6560ad0" providerId="ADAL" clId="{75220E2B-0374-4425-90CC-06DD5B205D51}" dt="2021-09-10T00:06:22.642" v="241" actId="115"/>
          <ac:spMkLst>
            <pc:docMk/>
            <pc:sldMk cId="1918906618" sldId="651"/>
            <ac:spMk id="10" creationId="{99A414B4-2CCE-47B7-A036-CF3630BA2538}"/>
          </ac:spMkLst>
        </pc:spChg>
      </pc:sldChg>
      <pc:sldChg chg="modSp mod">
        <pc:chgData name="Alfred Asterjadhi" userId="39de57b9-85c0-4fd1-aaac-8ca2b6560ad0" providerId="ADAL" clId="{75220E2B-0374-4425-90CC-06DD5B205D51}" dt="2021-09-10T00:39:34.406" v="253" actId="207"/>
        <pc:sldMkLst>
          <pc:docMk/>
          <pc:sldMk cId="1875877806" sldId="653"/>
        </pc:sldMkLst>
        <pc:spChg chg="mod">
          <ac:chgData name="Alfred Asterjadhi" userId="39de57b9-85c0-4fd1-aaac-8ca2b6560ad0" providerId="ADAL" clId="{75220E2B-0374-4425-90CC-06DD5B205D51}" dt="2021-09-10T00:17:22.351" v="243"/>
          <ac:spMkLst>
            <pc:docMk/>
            <pc:sldMk cId="1875877806" sldId="653"/>
            <ac:spMk id="6" creationId="{B63EF7E7-1362-4206-B209-115D49A6AA5A}"/>
          </ac:spMkLst>
        </pc:spChg>
        <pc:spChg chg="mod">
          <ac:chgData name="Alfred Asterjadhi" userId="39de57b9-85c0-4fd1-aaac-8ca2b6560ad0" providerId="ADAL" clId="{75220E2B-0374-4425-90CC-06DD5B205D51}" dt="2021-09-10T00:39:34.406" v="253" actId="207"/>
          <ac:spMkLst>
            <pc:docMk/>
            <pc:sldMk cId="1875877806" sldId="653"/>
            <ac:spMk id="10" creationId="{99A414B4-2CCE-47B7-A036-CF3630BA2538}"/>
          </ac:spMkLst>
        </pc:spChg>
      </pc:sldChg>
      <pc:sldChg chg="modSp mod">
        <pc:chgData name="Alfred Asterjadhi" userId="39de57b9-85c0-4fd1-aaac-8ca2b6560ad0" providerId="ADAL" clId="{75220E2B-0374-4425-90CC-06DD5B205D51}" dt="2021-09-10T00:17:29.453" v="246"/>
        <pc:sldMkLst>
          <pc:docMk/>
          <pc:sldMk cId="2603048680" sldId="654"/>
        </pc:sldMkLst>
        <pc:spChg chg="mod">
          <ac:chgData name="Alfred Asterjadhi" userId="39de57b9-85c0-4fd1-aaac-8ca2b6560ad0" providerId="ADAL" clId="{75220E2B-0374-4425-90CC-06DD5B205D51}" dt="2021-09-10T00:17:29.453" v="246"/>
          <ac:spMkLst>
            <pc:docMk/>
            <pc:sldMk cId="2603048680" sldId="654"/>
            <ac:spMk id="6" creationId="{B63EF7E7-1362-4206-B209-115D49A6AA5A}"/>
          </ac:spMkLst>
        </pc:spChg>
      </pc:sldChg>
      <pc:sldChg chg="modSp mod">
        <pc:chgData name="Alfred Asterjadhi" userId="39de57b9-85c0-4fd1-aaac-8ca2b6560ad0" providerId="ADAL" clId="{75220E2B-0374-4425-90CC-06DD5B205D51}" dt="2021-09-10T00:17:39.507" v="251"/>
        <pc:sldMkLst>
          <pc:docMk/>
          <pc:sldMk cId="2148223805" sldId="655"/>
        </pc:sldMkLst>
        <pc:spChg chg="mod">
          <ac:chgData name="Alfred Asterjadhi" userId="39de57b9-85c0-4fd1-aaac-8ca2b6560ad0" providerId="ADAL" clId="{75220E2B-0374-4425-90CC-06DD5B205D51}" dt="2021-09-09T23:46:31.620" v="36" actId="20577"/>
          <ac:spMkLst>
            <pc:docMk/>
            <pc:sldMk cId="2148223805" sldId="655"/>
            <ac:spMk id="2" creationId="{12372A2F-8025-42D4-B5ED-6E7667DF00C8}"/>
          </ac:spMkLst>
        </pc:spChg>
        <pc:spChg chg="mod">
          <ac:chgData name="Alfred Asterjadhi" userId="39de57b9-85c0-4fd1-aaac-8ca2b6560ad0" providerId="ADAL" clId="{75220E2B-0374-4425-90CC-06DD5B205D51}" dt="2021-09-10T00:17:39.507" v="251"/>
          <ac:spMkLst>
            <pc:docMk/>
            <pc:sldMk cId="2148223805" sldId="655"/>
            <ac:spMk id="6" creationId="{B63EF7E7-1362-4206-B209-115D49A6AA5A}"/>
          </ac:spMkLst>
        </pc:spChg>
      </pc:sldChg>
      <pc:sldChg chg="modSp mod">
        <pc:chgData name="Alfred Asterjadhi" userId="39de57b9-85c0-4fd1-aaac-8ca2b6560ad0" providerId="ADAL" clId="{75220E2B-0374-4425-90CC-06DD5B205D51}" dt="2021-09-10T00:17:31.364" v="247"/>
        <pc:sldMkLst>
          <pc:docMk/>
          <pc:sldMk cId="872284982" sldId="656"/>
        </pc:sldMkLst>
        <pc:spChg chg="mod">
          <ac:chgData name="Alfred Asterjadhi" userId="39de57b9-85c0-4fd1-aaac-8ca2b6560ad0" providerId="ADAL" clId="{75220E2B-0374-4425-90CC-06DD5B205D51}" dt="2021-09-10T00:17:31.364" v="247"/>
          <ac:spMkLst>
            <pc:docMk/>
            <pc:sldMk cId="872284982" sldId="656"/>
            <ac:spMk id="6" creationId="{B63EF7E7-1362-4206-B209-115D49A6AA5A}"/>
          </ac:spMkLst>
        </pc:spChg>
      </pc:sldChg>
      <pc:sldChg chg="modSp mod">
        <pc:chgData name="Alfred Asterjadhi" userId="39de57b9-85c0-4fd1-aaac-8ca2b6560ad0" providerId="ADAL" clId="{75220E2B-0374-4425-90CC-06DD5B205D51}" dt="2021-09-10T00:17:25.308" v="244"/>
        <pc:sldMkLst>
          <pc:docMk/>
          <pc:sldMk cId="555160158" sldId="657"/>
        </pc:sldMkLst>
        <pc:spChg chg="mod">
          <ac:chgData name="Alfred Asterjadhi" userId="39de57b9-85c0-4fd1-aaac-8ca2b6560ad0" providerId="ADAL" clId="{75220E2B-0374-4425-90CC-06DD5B205D51}" dt="2021-09-10T00:17:25.308" v="244"/>
          <ac:spMkLst>
            <pc:docMk/>
            <pc:sldMk cId="555160158" sldId="657"/>
            <ac:spMk id="6" creationId="{B63EF7E7-1362-4206-B209-115D49A6AA5A}"/>
          </ac:spMkLst>
        </pc:spChg>
      </pc:sldChg>
      <pc:sldChg chg="modSp mod">
        <pc:chgData name="Alfred Asterjadhi" userId="39de57b9-85c0-4fd1-aaac-8ca2b6560ad0" providerId="ADAL" clId="{75220E2B-0374-4425-90CC-06DD5B205D51}" dt="2021-09-10T00:17:33.665" v="248"/>
        <pc:sldMkLst>
          <pc:docMk/>
          <pc:sldMk cId="821075598" sldId="658"/>
        </pc:sldMkLst>
        <pc:spChg chg="mod">
          <ac:chgData name="Alfred Asterjadhi" userId="39de57b9-85c0-4fd1-aaac-8ca2b6560ad0" providerId="ADAL" clId="{75220E2B-0374-4425-90CC-06DD5B205D51}" dt="2021-09-10T00:17:33.665" v="248"/>
          <ac:spMkLst>
            <pc:docMk/>
            <pc:sldMk cId="821075598" sldId="658"/>
            <ac:spMk id="6" creationId="{B63EF7E7-1362-4206-B209-115D49A6AA5A}"/>
          </ac:spMkLst>
        </pc:spChg>
        <pc:spChg chg="mod">
          <ac:chgData name="Alfred Asterjadhi" userId="39de57b9-85c0-4fd1-aaac-8ca2b6560ad0" providerId="ADAL" clId="{75220E2B-0374-4425-90CC-06DD5B205D51}" dt="2021-09-09T23:58:44.052" v="214" actId="404"/>
          <ac:spMkLst>
            <pc:docMk/>
            <pc:sldMk cId="821075598" sldId="658"/>
            <ac:spMk id="10" creationId="{99A414B4-2CCE-47B7-A036-CF3630BA2538}"/>
          </ac:spMkLst>
        </pc:spChg>
      </pc:sldChg>
      <pc:sldChg chg="modSp add mod">
        <pc:chgData name="Alfred Asterjadhi" userId="39de57b9-85c0-4fd1-aaac-8ca2b6560ad0" providerId="ADAL" clId="{75220E2B-0374-4425-90CC-06DD5B205D51}" dt="2021-09-10T00:17:37.579" v="250"/>
        <pc:sldMkLst>
          <pc:docMk/>
          <pc:sldMk cId="444533402" sldId="659"/>
        </pc:sldMkLst>
        <pc:spChg chg="mod">
          <ac:chgData name="Alfred Asterjadhi" userId="39de57b9-85c0-4fd1-aaac-8ca2b6560ad0" providerId="ADAL" clId="{75220E2B-0374-4425-90CC-06DD5B205D51}" dt="2021-09-09T23:44:32.996" v="3" actId="20577"/>
          <ac:spMkLst>
            <pc:docMk/>
            <pc:sldMk cId="444533402" sldId="659"/>
            <ac:spMk id="2" creationId="{12372A2F-8025-42D4-B5ED-6E7667DF00C8}"/>
          </ac:spMkLst>
        </pc:spChg>
        <pc:spChg chg="mod">
          <ac:chgData name="Alfred Asterjadhi" userId="39de57b9-85c0-4fd1-aaac-8ca2b6560ad0" providerId="ADAL" clId="{75220E2B-0374-4425-90CC-06DD5B205D51}" dt="2021-09-10T00:17:37.579" v="250"/>
          <ac:spMkLst>
            <pc:docMk/>
            <pc:sldMk cId="444533402" sldId="659"/>
            <ac:spMk id="6" creationId="{B63EF7E7-1362-4206-B209-115D49A6AA5A}"/>
          </ac:spMkLst>
        </pc:spChg>
        <pc:spChg chg="mod">
          <ac:chgData name="Alfred Asterjadhi" userId="39de57b9-85c0-4fd1-aaac-8ca2b6560ad0" providerId="ADAL" clId="{75220E2B-0374-4425-90CC-06DD5B205D51}" dt="2021-09-10T00:01:25.278" v="237" actId="20577"/>
          <ac:spMkLst>
            <pc:docMk/>
            <pc:sldMk cId="444533402" sldId="659"/>
            <ac:spMk id="10" creationId="{99A414B4-2CCE-47B7-A036-CF3630BA2538}"/>
          </ac:spMkLst>
        </pc:spChg>
      </pc:sldChg>
      <pc:sldChg chg="modSp add mod">
        <pc:chgData name="Alfred Asterjadhi" userId="39de57b9-85c0-4fd1-aaac-8ca2b6560ad0" providerId="ADAL" clId="{75220E2B-0374-4425-90CC-06DD5B205D51}" dt="2021-09-09T23:54:22.174" v="108" actId="20577"/>
        <pc:sldMkLst>
          <pc:docMk/>
          <pc:sldMk cId="597006981" sldId="660"/>
        </pc:sldMkLst>
        <pc:spChg chg="mod">
          <ac:chgData name="Alfred Asterjadhi" userId="39de57b9-85c0-4fd1-aaac-8ca2b6560ad0" providerId="ADAL" clId="{75220E2B-0374-4425-90CC-06DD5B205D51}" dt="2021-09-09T23:52:33.636" v="70" actId="20577"/>
          <ac:spMkLst>
            <pc:docMk/>
            <pc:sldMk cId="597006981" sldId="660"/>
            <ac:spMk id="4" creationId="{7335E98F-CD54-45CC-B242-37886F48A525}"/>
          </ac:spMkLst>
        </pc:spChg>
        <pc:spChg chg="mod">
          <ac:chgData name="Alfred Asterjadhi" userId="39de57b9-85c0-4fd1-aaac-8ca2b6560ad0" providerId="ADAL" clId="{75220E2B-0374-4425-90CC-06DD5B205D51}" dt="2021-09-09T23:54:22.174" v="108" actId="20577"/>
          <ac:spMkLst>
            <pc:docMk/>
            <pc:sldMk cId="597006981" sldId="660"/>
            <ac:spMk id="8" creationId="{30ECE423-DD38-4A25-AD6E-26DF5AC61863}"/>
          </ac:spMkLst>
        </pc:spChg>
      </pc:sldChg>
    </pc:docChg>
  </pc:docChgLst>
  <pc:docChgLst>
    <pc:chgData name="Alfred Asterjadhi" userId="39de57b9-85c0-4fd1-aaac-8ca2b6560ad0" providerId="ADAL" clId="{FDB479F4-74BA-4CDD-9500-19B0337B71F0}"/>
    <pc:docChg chg="undo redo custSel addSld delSld modSld sldOrd modMainMaster">
      <pc:chgData name="Alfred Asterjadhi" userId="39de57b9-85c0-4fd1-aaac-8ca2b6560ad0" providerId="ADAL" clId="{FDB479F4-74BA-4CDD-9500-19B0337B71F0}" dt="2022-05-17T01:08:54.477" v="23373" actId="13926"/>
      <pc:docMkLst>
        <pc:docMk/>
      </pc:docMkLst>
      <pc:sldChg chg="modSp mod">
        <pc:chgData name="Alfred Asterjadhi" userId="39de57b9-85c0-4fd1-aaac-8ca2b6560ad0" providerId="ADAL" clId="{FDB479F4-74BA-4CDD-9500-19B0337B71F0}" dt="2022-03-21T19:04:22.158" v="880" actId="13926"/>
        <pc:sldMkLst>
          <pc:docMk/>
          <pc:sldMk cId="1652442541" sldId="740"/>
        </pc:sldMkLst>
        <pc:spChg chg="mod">
          <ac:chgData name="Alfred Asterjadhi" userId="39de57b9-85c0-4fd1-aaac-8ca2b6560ad0" providerId="ADAL" clId="{FDB479F4-74BA-4CDD-9500-19B0337B71F0}" dt="2022-03-21T19:04:22.158" v="880" actId="13926"/>
          <ac:spMkLst>
            <pc:docMk/>
            <pc:sldMk cId="1652442541" sldId="740"/>
            <ac:spMk id="10" creationId="{99A414B4-2CCE-47B7-A036-CF3630BA2538}"/>
          </ac:spMkLst>
        </pc:spChg>
      </pc:sldChg>
      <pc:sldChg chg="modSp mod">
        <pc:chgData name="Alfred Asterjadhi" userId="39de57b9-85c0-4fd1-aaac-8ca2b6560ad0" providerId="ADAL" clId="{FDB479F4-74BA-4CDD-9500-19B0337B71F0}" dt="2022-03-21T19:06:17.468" v="891" actId="13926"/>
        <pc:sldMkLst>
          <pc:docMk/>
          <pc:sldMk cId="2602902683" sldId="743"/>
        </pc:sldMkLst>
        <pc:spChg chg="mod">
          <ac:chgData name="Alfred Asterjadhi" userId="39de57b9-85c0-4fd1-aaac-8ca2b6560ad0" providerId="ADAL" clId="{FDB479F4-74BA-4CDD-9500-19B0337B71F0}" dt="2022-03-21T19:06:17.468" v="891" actId="13926"/>
          <ac:spMkLst>
            <pc:docMk/>
            <pc:sldMk cId="2602902683" sldId="743"/>
            <ac:spMk id="10" creationId="{99A414B4-2CCE-47B7-A036-CF3630BA2538}"/>
          </ac:spMkLst>
        </pc:spChg>
      </pc:sldChg>
      <pc:sldChg chg="modSp mod">
        <pc:chgData name="Alfred Asterjadhi" userId="39de57b9-85c0-4fd1-aaac-8ca2b6560ad0" providerId="ADAL" clId="{FDB479F4-74BA-4CDD-9500-19B0337B71F0}" dt="2022-03-21T19:21:43.978" v="1210" actId="13926"/>
        <pc:sldMkLst>
          <pc:docMk/>
          <pc:sldMk cId="3131887928" sldId="745"/>
        </pc:sldMkLst>
        <pc:spChg chg="mod">
          <ac:chgData name="Alfred Asterjadhi" userId="39de57b9-85c0-4fd1-aaac-8ca2b6560ad0" providerId="ADAL" clId="{FDB479F4-74BA-4CDD-9500-19B0337B71F0}" dt="2022-03-21T19:21:43.978" v="1210" actId="13926"/>
          <ac:spMkLst>
            <pc:docMk/>
            <pc:sldMk cId="3131887928" sldId="745"/>
            <ac:spMk id="3" creationId="{2A1DBDD1-7F19-4757-B753-A2A7E1EF91FE}"/>
          </ac:spMkLst>
        </pc:spChg>
      </pc:sldChg>
      <pc:sldChg chg="modSp mod">
        <pc:chgData name="Alfred Asterjadhi" userId="39de57b9-85c0-4fd1-aaac-8ca2b6560ad0" providerId="ADAL" clId="{FDB479F4-74BA-4CDD-9500-19B0337B71F0}" dt="2022-03-28T20:36:32.642" v="3698" actId="20577"/>
        <pc:sldMkLst>
          <pc:docMk/>
          <pc:sldMk cId="2633295811" sldId="751"/>
        </pc:sldMkLst>
        <pc:spChg chg="mod">
          <ac:chgData name="Alfred Asterjadhi" userId="39de57b9-85c0-4fd1-aaac-8ca2b6560ad0" providerId="ADAL" clId="{FDB479F4-74BA-4CDD-9500-19B0337B71F0}" dt="2022-03-28T20:36:32.642" v="3698" actId="20577"/>
          <ac:spMkLst>
            <pc:docMk/>
            <pc:sldMk cId="2633295811" sldId="751"/>
            <ac:spMk id="3" creationId="{C9808A86-5C83-4950-8418-D154BEC35C9B}"/>
          </ac:spMkLst>
        </pc:spChg>
      </pc:sldChg>
      <pc:sldChg chg="modSp mod">
        <pc:chgData name="Alfred Asterjadhi" userId="39de57b9-85c0-4fd1-aaac-8ca2b6560ad0" providerId="ADAL" clId="{FDB479F4-74BA-4CDD-9500-19B0337B71F0}" dt="2022-03-14T13:59:30.039" v="80"/>
        <pc:sldMkLst>
          <pc:docMk/>
          <pc:sldMk cId="295886461" sldId="752"/>
        </pc:sldMkLst>
        <pc:spChg chg="mod">
          <ac:chgData name="Alfred Asterjadhi" userId="39de57b9-85c0-4fd1-aaac-8ca2b6560ad0" providerId="ADAL" clId="{FDB479F4-74BA-4CDD-9500-19B0337B71F0}" dt="2022-03-14T13:59:30.039" v="80"/>
          <ac:spMkLst>
            <pc:docMk/>
            <pc:sldMk cId="295886461" sldId="752"/>
            <ac:spMk id="10" creationId="{99A414B4-2CCE-47B7-A036-CF3630BA2538}"/>
          </ac:spMkLst>
        </pc:spChg>
      </pc:sldChg>
      <pc:sldChg chg="modSp mod">
        <pc:chgData name="Alfred Asterjadhi" userId="39de57b9-85c0-4fd1-aaac-8ca2b6560ad0" providerId="ADAL" clId="{FDB479F4-74BA-4CDD-9500-19B0337B71F0}" dt="2022-03-14T14:00:43.358" v="123" actId="6549"/>
        <pc:sldMkLst>
          <pc:docMk/>
          <pc:sldMk cId="263882502" sldId="753"/>
        </pc:sldMkLst>
        <pc:spChg chg="mod">
          <ac:chgData name="Alfred Asterjadhi" userId="39de57b9-85c0-4fd1-aaac-8ca2b6560ad0" providerId="ADAL" clId="{FDB479F4-74BA-4CDD-9500-19B0337B71F0}" dt="2022-03-14T14:00:43.358" v="123" actId="6549"/>
          <ac:spMkLst>
            <pc:docMk/>
            <pc:sldMk cId="263882502" sldId="753"/>
            <ac:spMk id="10" creationId="{99A414B4-2CCE-47B7-A036-CF3630BA2538}"/>
          </ac:spMkLst>
        </pc:spChg>
      </pc:sldChg>
      <pc:sldChg chg="modSp mod">
        <pc:chgData name="Alfred Asterjadhi" userId="39de57b9-85c0-4fd1-aaac-8ca2b6560ad0" providerId="ADAL" clId="{FDB479F4-74BA-4CDD-9500-19B0337B71F0}" dt="2022-03-14T14:02:08.554" v="153"/>
        <pc:sldMkLst>
          <pc:docMk/>
          <pc:sldMk cId="315924770" sldId="754"/>
        </pc:sldMkLst>
        <pc:spChg chg="mod">
          <ac:chgData name="Alfred Asterjadhi" userId="39de57b9-85c0-4fd1-aaac-8ca2b6560ad0" providerId="ADAL" clId="{FDB479F4-74BA-4CDD-9500-19B0337B71F0}" dt="2022-03-14T14:02:08.554" v="153"/>
          <ac:spMkLst>
            <pc:docMk/>
            <pc:sldMk cId="315924770" sldId="754"/>
            <ac:spMk id="10" creationId="{99A414B4-2CCE-47B7-A036-CF3630BA2538}"/>
          </ac:spMkLst>
        </pc:spChg>
      </pc:sldChg>
      <pc:sldChg chg="modSp mod">
        <pc:chgData name="Alfred Asterjadhi" userId="39de57b9-85c0-4fd1-aaac-8ca2b6560ad0" providerId="ADAL" clId="{FDB479F4-74BA-4CDD-9500-19B0337B71F0}" dt="2022-03-15T00:25:59.668" v="855" actId="114"/>
        <pc:sldMkLst>
          <pc:docMk/>
          <pc:sldMk cId="2375869045" sldId="755"/>
        </pc:sldMkLst>
        <pc:spChg chg="mod">
          <ac:chgData name="Alfred Asterjadhi" userId="39de57b9-85c0-4fd1-aaac-8ca2b6560ad0" providerId="ADAL" clId="{FDB479F4-74BA-4CDD-9500-19B0337B71F0}" dt="2022-03-15T00:25:59.668" v="855" actId="114"/>
          <ac:spMkLst>
            <pc:docMk/>
            <pc:sldMk cId="2375869045" sldId="755"/>
            <ac:spMk id="10" creationId="{99A414B4-2CCE-47B7-A036-CF3630BA2538}"/>
          </ac:spMkLst>
        </pc:spChg>
      </pc:sldChg>
      <pc:sldChg chg="modSp mod">
        <pc:chgData name="Alfred Asterjadhi" userId="39de57b9-85c0-4fd1-aaac-8ca2b6560ad0" providerId="ADAL" clId="{FDB479F4-74BA-4CDD-9500-19B0337B71F0}" dt="2022-03-14T14:06:53.435" v="269"/>
        <pc:sldMkLst>
          <pc:docMk/>
          <pc:sldMk cId="1232775085" sldId="757"/>
        </pc:sldMkLst>
        <pc:spChg chg="mod">
          <ac:chgData name="Alfred Asterjadhi" userId="39de57b9-85c0-4fd1-aaac-8ca2b6560ad0" providerId="ADAL" clId="{FDB479F4-74BA-4CDD-9500-19B0337B71F0}" dt="2022-03-14T14:06:53.435" v="269"/>
          <ac:spMkLst>
            <pc:docMk/>
            <pc:sldMk cId="1232775085" sldId="757"/>
            <ac:spMk id="10" creationId="{99A414B4-2CCE-47B7-A036-CF3630BA2538}"/>
          </ac:spMkLst>
        </pc:spChg>
      </pc:sldChg>
      <pc:sldChg chg="modSp mod">
        <pc:chgData name="Alfred Asterjadhi" userId="39de57b9-85c0-4fd1-aaac-8ca2b6560ad0" providerId="ADAL" clId="{FDB479F4-74BA-4CDD-9500-19B0337B71F0}" dt="2022-03-14T14:49:33.727" v="650"/>
        <pc:sldMkLst>
          <pc:docMk/>
          <pc:sldMk cId="2656869546" sldId="758"/>
        </pc:sldMkLst>
        <pc:spChg chg="mod">
          <ac:chgData name="Alfred Asterjadhi" userId="39de57b9-85c0-4fd1-aaac-8ca2b6560ad0" providerId="ADAL" clId="{FDB479F4-74BA-4CDD-9500-19B0337B71F0}" dt="2022-03-14T14:49:33.727" v="650"/>
          <ac:spMkLst>
            <pc:docMk/>
            <pc:sldMk cId="2656869546" sldId="758"/>
            <ac:spMk id="3" creationId="{7D8A6A32-A431-4804-9776-9C8FB201518F}"/>
          </ac:spMkLst>
        </pc:spChg>
      </pc:sldChg>
      <pc:sldChg chg="modSp mod">
        <pc:chgData name="Alfred Asterjadhi" userId="39de57b9-85c0-4fd1-aaac-8ca2b6560ad0" providerId="ADAL" clId="{FDB479F4-74BA-4CDD-9500-19B0337B71F0}" dt="2022-03-14T14:12:50.264" v="320"/>
        <pc:sldMkLst>
          <pc:docMk/>
          <pc:sldMk cId="1441971417" sldId="759"/>
        </pc:sldMkLst>
        <pc:spChg chg="mod">
          <ac:chgData name="Alfred Asterjadhi" userId="39de57b9-85c0-4fd1-aaac-8ca2b6560ad0" providerId="ADAL" clId="{FDB479F4-74BA-4CDD-9500-19B0337B71F0}" dt="2022-03-14T14:12:50.264" v="320"/>
          <ac:spMkLst>
            <pc:docMk/>
            <pc:sldMk cId="1441971417" sldId="759"/>
            <ac:spMk id="3" creationId="{C53D19CD-EBED-4FFD-A03F-127598D9EA0C}"/>
          </ac:spMkLst>
        </pc:spChg>
      </pc:sldChg>
      <pc:sldChg chg="modSp mod">
        <pc:chgData name="Alfred Asterjadhi" userId="39de57b9-85c0-4fd1-aaac-8ca2b6560ad0" providerId="ADAL" clId="{FDB479F4-74BA-4CDD-9500-19B0337B71F0}" dt="2022-03-21T19:17:35.190" v="964" actId="13926"/>
        <pc:sldMkLst>
          <pc:docMk/>
          <pc:sldMk cId="2483153538" sldId="760"/>
        </pc:sldMkLst>
        <pc:spChg chg="mod">
          <ac:chgData name="Alfred Asterjadhi" userId="39de57b9-85c0-4fd1-aaac-8ca2b6560ad0" providerId="ADAL" clId="{FDB479F4-74BA-4CDD-9500-19B0337B71F0}" dt="2022-03-21T19:17:35.190" v="964" actId="13926"/>
          <ac:spMkLst>
            <pc:docMk/>
            <pc:sldMk cId="2483153538" sldId="760"/>
            <ac:spMk id="3" creationId="{C9808A86-5C83-4950-8418-D154BEC35C9B}"/>
          </ac:spMkLst>
        </pc:spChg>
      </pc:sldChg>
      <pc:sldChg chg="modSp mod">
        <pc:chgData name="Alfred Asterjadhi" userId="39de57b9-85c0-4fd1-aaac-8ca2b6560ad0" providerId="ADAL" clId="{FDB479F4-74BA-4CDD-9500-19B0337B71F0}" dt="2022-03-28T20:38:22.304" v="3699" actId="20577"/>
        <pc:sldMkLst>
          <pc:docMk/>
          <pc:sldMk cId="725186099" sldId="761"/>
        </pc:sldMkLst>
        <pc:spChg chg="mod">
          <ac:chgData name="Alfred Asterjadhi" userId="39de57b9-85c0-4fd1-aaac-8ca2b6560ad0" providerId="ADAL" clId="{FDB479F4-74BA-4CDD-9500-19B0337B71F0}" dt="2022-03-28T20:38:22.304" v="3699" actId="20577"/>
          <ac:spMkLst>
            <pc:docMk/>
            <pc:sldMk cId="725186099" sldId="761"/>
            <ac:spMk id="3" creationId="{C9808A86-5C83-4950-8418-D154BEC35C9B}"/>
          </ac:spMkLst>
        </pc:spChg>
      </pc:sldChg>
      <pc:sldChg chg="modSp mod">
        <pc:chgData name="Alfred Asterjadhi" userId="39de57b9-85c0-4fd1-aaac-8ca2b6560ad0" providerId="ADAL" clId="{FDB479F4-74BA-4CDD-9500-19B0337B71F0}" dt="2022-03-28T20:41:37.915" v="3702" actId="20577"/>
        <pc:sldMkLst>
          <pc:docMk/>
          <pc:sldMk cId="165533361" sldId="762"/>
        </pc:sldMkLst>
        <pc:spChg chg="mod">
          <ac:chgData name="Alfred Asterjadhi" userId="39de57b9-85c0-4fd1-aaac-8ca2b6560ad0" providerId="ADAL" clId="{FDB479F4-74BA-4CDD-9500-19B0337B71F0}" dt="2022-03-28T20:41:37.915" v="3702" actId="20577"/>
          <ac:spMkLst>
            <pc:docMk/>
            <pc:sldMk cId="165533361" sldId="762"/>
            <ac:spMk id="3" creationId="{B946A08E-D823-4E69-9597-68FDD3954CC5}"/>
          </ac:spMkLst>
        </pc:spChg>
      </pc:sldChg>
      <pc:sldChg chg="modSp new mod">
        <pc:chgData name="Alfred Asterjadhi" userId="39de57b9-85c0-4fd1-aaac-8ca2b6560ad0" providerId="ADAL" clId="{FDB479F4-74BA-4CDD-9500-19B0337B71F0}" dt="2022-03-14T14:47:19.979" v="620"/>
        <pc:sldMkLst>
          <pc:docMk/>
          <pc:sldMk cId="597259510" sldId="763"/>
        </pc:sldMkLst>
        <pc:spChg chg="mod">
          <ac:chgData name="Alfred Asterjadhi" userId="39de57b9-85c0-4fd1-aaac-8ca2b6560ad0" providerId="ADAL" clId="{FDB479F4-74BA-4CDD-9500-19B0337B71F0}" dt="2022-03-14T12:47:56.492" v="5" actId="6549"/>
          <ac:spMkLst>
            <pc:docMk/>
            <pc:sldMk cId="597259510" sldId="763"/>
            <ac:spMk id="2" creationId="{D427F5BB-AE65-40E6-9645-28679BBA5139}"/>
          </ac:spMkLst>
        </pc:spChg>
        <pc:spChg chg="mod">
          <ac:chgData name="Alfred Asterjadhi" userId="39de57b9-85c0-4fd1-aaac-8ca2b6560ad0" providerId="ADAL" clId="{FDB479F4-74BA-4CDD-9500-19B0337B71F0}" dt="2022-03-14T14:47:19.979" v="620"/>
          <ac:spMkLst>
            <pc:docMk/>
            <pc:sldMk cId="597259510" sldId="763"/>
            <ac:spMk id="3" creationId="{262A27B5-2F61-4A86-8E29-6C547C6763BC}"/>
          </ac:spMkLst>
        </pc:spChg>
      </pc:sldChg>
      <pc:sldChg chg="modSp add mod">
        <pc:chgData name="Alfred Asterjadhi" userId="39de57b9-85c0-4fd1-aaac-8ca2b6560ad0" providerId="ADAL" clId="{FDB479F4-74BA-4CDD-9500-19B0337B71F0}" dt="2022-04-26T17:26:16.717" v="11199" actId="20577"/>
        <pc:sldMkLst>
          <pc:docMk/>
          <pc:sldMk cId="804035742" sldId="764"/>
        </pc:sldMkLst>
        <pc:spChg chg="mod">
          <ac:chgData name="Alfred Asterjadhi" userId="39de57b9-85c0-4fd1-aaac-8ca2b6560ad0" providerId="ADAL" clId="{FDB479F4-74BA-4CDD-9500-19B0337B71F0}" dt="2022-04-26T17:26:16.717" v="11199" actId="20577"/>
          <ac:spMkLst>
            <pc:docMk/>
            <pc:sldMk cId="804035742" sldId="764"/>
            <ac:spMk id="6" creationId="{7488035E-BDAD-477C-AA55-E8989C4B7B8C}"/>
          </ac:spMkLst>
        </pc:spChg>
        <pc:spChg chg="mod">
          <ac:chgData name="Alfred Asterjadhi" userId="39de57b9-85c0-4fd1-aaac-8ca2b6560ad0" providerId="ADAL" clId="{FDB479F4-74BA-4CDD-9500-19B0337B71F0}" dt="2022-04-01T17:29:12.639" v="5706" actId="20577"/>
          <ac:spMkLst>
            <pc:docMk/>
            <pc:sldMk cId="804035742" sldId="764"/>
            <ac:spMk id="7" creationId="{3126AA10-DC1C-4E34-80DA-B427588F2BD9}"/>
          </ac:spMkLst>
        </pc:spChg>
      </pc:sldChg>
      <pc:sldChg chg="modSp add mod">
        <pc:chgData name="Alfred Asterjadhi" userId="39de57b9-85c0-4fd1-aaac-8ca2b6560ad0" providerId="ADAL" clId="{FDB479F4-74BA-4CDD-9500-19B0337B71F0}" dt="2022-04-26T17:26:21.261" v="11200"/>
        <pc:sldMkLst>
          <pc:docMk/>
          <pc:sldMk cId="637428776" sldId="765"/>
        </pc:sldMkLst>
        <pc:spChg chg="mod">
          <ac:chgData name="Alfred Asterjadhi" userId="39de57b9-85c0-4fd1-aaac-8ca2b6560ad0" providerId="ADAL" clId="{FDB479F4-74BA-4CDD-9500-19B0337B71F0}" dt="2022-03-22T22:58:02.657" v="1223" actId="20577"/>
          <ac:spMkLst>
            <pc:docMk/>
            <pc:sldMk cId="637428776" sldId="765"/>
            <ac:spMk id="2" creationId="{12372A2F-8025-42D4-B5ED-6E7667DF00C8}"/>
          </ac:spMkLst>
        </pc:spChg>
        <pc:spChg chg="mod">
          <ac:chgData name="Alfred Asterjadhi" userId="39de57b9-85c0-4fd1-aaac-8ca2b6560ad0" providerId="ADAL" clId="{FDB479F4-74BA-4CDD-9500-19B0337B71F0}" dt="2022-04-26T17:26:21.261" v="11200"/>
          <ac:spMkLst>
            <pc:docMk/>
            <pc:sldMk cId="637428776" sldId="765"/>
            <ac:spMk id="6" creationId="{B63EF7E7-1362-4206-B209-115D49A6AA5A}"/>
          </ac:spMkLst>
        </pc:spChg>
        <pc:spChg chg="mod">
          <ac:chgData name="Alfred Asterjadhi" userId="39de57b9-85c0-4fd1-aaac-8ca2b6560ad0" providerId="ADAL" clId="{FDB479F4-74BA-4CDD-9500-19B0337B71F0}" dt="2022-04-13T14:52:14.468" v="7033"/>
          <ac:spMkLst>
            <pc:docMk/>
            <pc:sldMk cId="637428776" sldId="765"/>
            <ac:spMk id="10" creationId="{99A414B4-2CCE-47B7-A036-CF3630BA2538}"/>
          </ac:spMkLst>
        </pc:spChg>
      </pc:sldChg>
      <pc:sldChg chg="modSp add mod">
        <pc:chgData name="Alfred Asterjadhi" userId="39de57b9-85c0-4fd1-aaac-8ca2b6560ad0" providerId="ADAL" clId="{FDB479F4-74BA-4CDD-9500-19B0337B71F0}" dt="2022-04-26T17:26:23.728" v="11201"/>
        <pc:sldMkLst>
          <pc:docMk/>
          <pc:sldMk cId="556125321" sldId="766"/>
        </pc:sldMkLst>
        <pc:spChg chg="mod">
          <ac:chgData name="Alfred Asterjadhi" userId="39de57b9-85c0-4fd1-aaac-8ca2b6560ad0" providerId="ADAL" clId="{FDB479F4-74BA-4CDD-9500-19B0337B71F0}" dt="2022-03-22T23:05:19.650" v="1373" actId="20577"/>
          <ac:spMkLst>
            <pc:docMk/>
            <pc:sldMk cId="556125321" sldId="766"/>
            <ac:spMk id="2" creationId="{12372A2F-8025-42D4-B5ED-6E7667DF00C8}"/>
          </ac:spMkLst>
        </pc:spChg>
        <pc:spChg chg="mod">
          <ac:chgData name="Alfred Asterjadhi" userId="39de57b9-85c0-4fd1-aaac-8ca2b6560ad0" providerId="ADAL" clId="{FDB479F4-74BA-4CDD-9500-19B0337B71F0}" dt="2022-04-26T17:26:23.728" v="11201"/>
          <ac:spMkLst>
            <pc:docMk/>
            <pc:sldMk cId="556125321" sldId="766"/>
            <ac:spMk id="6" creationId="{B63EF7E7-1362-4206-B209-115D49A6AA5A}"/>
          </ac:spMkLst>
        </pc:spChg>
        <pc:spChg chg="mod">
          <ac:chgData name="Alfred Asterjadhi" userId="39de57b9-85c0-4fd1-aaac-8ca2b6560ad0" providerId="ADAL" clId="{FDB479F4-74BA-4CDD-9500-19B0337B71F0}" dt="2022-04-13T14:55:03.568" v="7070"/>
          <ac:spMkLst>
            <pc:docMk/>
            <pc:sldMk cId="556125321" sldId="766"/>
            <ac:spMk id="10" creationId="{99A414B4-2CCE-47B7-A036-CF3630BA2538}"/>
          </ac:spMkLst>
        </pc:spChg>
      </pc:sldChg>
      <pc:sldChg chg="modSp add mod">
        <pc:chgData name="Alfred Asterjadhi" userId="39de57b9-85c0-4fd1-aaac-8ca2b6560ad0" providerId="ADAL" clId="{FDB479F4-74BA-4CDD-9500-19B0337B71F0}" dt="2022-04-26T17:26:29.534" v="11204"/>
        <pc:sldMkLst>
          <pc:docMk/>
          <pc:sldMk cId="2027123451" sldId="767"/>
        </pc:sldMkLst>
        <pc:spChg chg="mod">
          <ac:chgData name="Alfred Asterjadhi" userId="39de57b9-85c0-4fd1-aaac-8ca2b6560ad0" providerId="ADAL" clId="{FDB479F4-74BA-4CDD-9500-19B0337B71F0}" dt="2022-03-31T16:24:13.757" v="5692" actId="6549"/>
          <ac:spMkLst>
            <pc:docMk/>
            <pc:sldMk cId="2027123451" sldId="767"/>
            <ac:spMk id="2" creationId="{12372A2F-8025-42D4-B5ED-6E7667DF00C8}"/>
          </ac:spMkLst>
        </pc:spChg>
        <pc:spChg chg="mod">
          <ac:chgData name="Alfred Asterjadhi" userId="39de57b9-85c0-4fd1-aaac-8ca2b6560ad0" providerId="ADAL" clId="{FDB479F4-74BA-4CDD-9500-19B0337B71F0}" dt="2022-04-26T17:26:29.534" v="11204"/>
          <ac:spMkLst>
            <pc:docMk/>
            <pc:sldMk cId="2027123451" sldId="767"/>
            <ac:spMk id="6" creationId="{B63EF7E7-1362-4206-B209-115D49A6AA5A}"/>
          </ac:spMkLst>
        </pc:spChg>
        <pc:spChg chg="mod">
          <ac:chgData name="Alfred Asterjadhi" userId="39de57b9-85c0-4fd1-aaac-8ca2b6560ad0" providerId="ADAL" clId="{FDB479F4-74BA-4CDD-9500-19B0337B71F0}" dt="2022-04-13T14:59:12.824" v="7185" actId="20577"/>
          <ac:spMkLst>
            <pc:docMk/>
            <pc:sldMk cId="2027123451" sldId="767"/>
            <ac:spMk id="10" creationId="{99A414B4-2CCE-47B7-A036-CF3630BA2538}"/>
          </ac:spMkLst>
        </pc:spChg>
      </pc:sldChg>
      <pc:sldChg chg="addSp delSp modSp new mod">
        <pc:chgData name="Alfred Asterjadhi" userId="39de57b9-85c0-4fd1-aaac-8ca2b6560ad0" providerId="ADAL" clId="{FDB479F4-74BA-4CDD-9500-19B0337B71F0}" dt="2022-04-26T17:26:32.315" v="11205"/>
        <pc:sldMkLst>
          <pc:docMk/>
          <pc:sldMk cId="2299072198" sldId="768"/>
        </pc:sldMkLst>
        <pc:spChg chg="mod">
          <ac:chgData name="Alfred Asterjadhi" userId="39de57b9-85c0-4fd1-aaac-8ca2b6560ad0" providerId="ADAL" clId="{FDB479F4-74BA-4CDD-9500-19B0337B71F0}" dt="2022-03-31T16:24:29.969" v="5695" actId="20577"/>
          <ac:spMkLst>
            <pc:docMk/>
            <pc:sldMk cId="2299072198" sldId="768"/>
            <ac:spMk id="2" creationId="{49510D9F-7498-4603-98A7-A6DB1EDD560E}"/>
          </ac:spMkLst>
        </pc:spChg>
        <pc:spChg chg="mod">
          <ac:chgData name="Alfred Asterjadhi" userId="39de57b9-85c0-4fd1-aaac-8ca2b6560ad0" providerId="ADAL" clId="{FDB479F4-74BA-4CDD-9500-19B0337B71F0}" dt="2022-04-13T15:01:19.592" v="7216" actId="20577"/>
          <ac:spMkLst>
            <pc:docMk/>
            <pc:sldMk cId="2299072198" sldId="768"/>
            <ac:spMk id="3" creationId="{93EB16D6-11CB-4092-9D44-C889CC5233EA}"/>
          </ac:spMkLst>
        </pc:spChg>
        <pc:spChg chg="mod">
          <ac:chgData name="Alfred Asterjadhi" userId="39de57b9-85c0-4fd1-aaac-8ca2b6560ad0" providerId="ADAL" clId="{FDB479F4-74BA-4CDD-9500-19B0337B71F0}" dt="2022-04-26T17:26:32.315" v="11205"/>
          <ac:spMkLst>
            <pc:docMk/>
            <pc:sldMk cId="2299072198" sldId="768"/>
            <ac:spMk id="6" creationId="{536B0377-C8E2-442F-A310-3A1EE7A7D0C0}"/>
          </ac:spMkLst>
        </pc:spChg>
        <pc:spChg chg="add del">
          <ac:chgData name="Alfred Asterjadhi" userId="39de57b9-85c0-4fd1-aaac-8ca2b6560ad0" providerId="ADAL" clId="{FDB479F4-74BA-4CDD-9500-19B0337B71F0}" dt="2022-03-24T16:51:08.038" v="1566"/>
          <ac:spMkLst>
            <pc:docMk/>
            <pc:sldMk cId="2299072198" sldId="768"/>
            <ac:spMk id="7" creationId="{F758AE50-8457-4982-8CD8-81C4A598553F}"/>
          </ac:spMkLst>
        </pc:spChg>
        <pc:graphicFrameChg chg="add del mod">
          <ac:chgData name="Alfred Asterjadhi" userId="39de57b9-85c0-4fd1-aaac-8ca2b6560ad0" providerId="ADAL" clId="{FDB479F4-74BA-4CDD-9500-19B0337B71F0}" dt="2022-03-24T16:59:21.720" v="1759"/>
          <ac:graphicFrameMkLst>
            <pc:docMk/>
            <pc:sldMk cId="2299072198" sldId="768"/>
            <ac:graphicFrameMk id="8" creationId="{39CD56BB-69C9-48F3-A6E6-6C9C15803626}"/>
          </ac:graphicFrameMkLst>
        </pc:graphicFrameChg>
        <pc:graphicFrameChg chg="add del mod">
          <ac:chgData name="Alfred Asterjadhi" userId="39de57b9-85c0-4fd1-aaac-8ca2b6560ad0" providerId="ADAL" clId="{FDB479F4-74BA-4CDD-9500-19B0337B71F0}" dt="2022-03-24T17:07:41.805" v="1975"/>
          <ac:graphicFrameMkLst>
            <pc:docMk/>
            <pc:sldMk cId="2299072198" sldId="768"/>
            <ac:graphicFrameMk id="9" creationId="{F88332AC-5156-4382-8BF5-419043EFA840}"/>
          </ac:graphicFrameMkLst>
        </pc:graphicFrameChg>
      </pc:sldChg>
      <pc:sldChg chg="addSp delSp modSp add del mod">
        <pc:chgData name="Alfred Asterjadhi" userId="39de57b9-85c0-4fd1-aaac-8ca2b6560ad0" providerId="ADAL" clId="{FDB479F4-74BA-4CDD-9500-19B0337B71F0}" dt="2022-04-12T16:49:13.232" v="6817" actId="47"/>
        <pc:sldMkLst>
          <pc:docMk/>
          <pc:sldMk cId="373161124" sldId="769"/>
        </pc:sldMkLst>
        <pc:spChg chg="mod">
          <ac:chgData name="Alfred Asterjadhi" userId="39de57b9-85c0-4fd1-aaac-8ca2b6560ad0" providerId="ADAL" clId="{FDB479F4-74BA-4CDD-9500-19B0337B71F0}" dt="2022-03-31T16:24:42.131" v="5696" actId="20577"/>
          <ac:spMkLst>
            <pc:docMk/>
            <pc:sldMk cId="373161124" sldId="769"/>
            <ac:spMk id="2" creationId="{49510D9F-7498-4603-98A7-A6DB1EDD560E}"/>
          </ac:spMkLst>
        </pc:spChg>
        <pc:spChg chg="mod">
          <ac:chgData name="Alfred Asterjadhi" userId="39de57b9-85c0-4fd1-aaac-8ca2b6560ad0" providerId="ADAL" clId="{FDB479F4-74BA-4CDD-9500-19B0337B71F0}" dt="2022-04-12T16:42:53.303" v="6781" actId="207"/>
          <ac:spMkLst>
            <pc:docMk/>
            <pc:sldMk cId="373161124" sldId="769"/>
            <ac:spMk id="3" creationId="{93EB16D6-11CB-4092-9D44-C889CC5233EA}"/>
          </ac:spMkLst>
        </pc:spChg>
        <pc:graphicFrameChg chg="add del mod">
          <ac:chgData name="Alfred Asterjadhi" userId="39de57b9-85c0-4fd1-aaac-8ca2b6560ad0" providerId="ADAL" clId="{FDB479F4-74BA-4CDD-9500-19B0337B71F0}" dt="2022-03-24T17:31:28.598" v="2373"/>
          <ac:graphicFrameMkLst>
            <pc:docMk/>
            <pc:sldMk cId="373161124" sldId="769"/>
            <ac:graphicFrameMk id="7" creationId="{F4ED777F-CD45-413B-8C43-E1443B0646EC}"/>
          </ac:graphicFrameMkLst>
        </pc:graphicFrameChg>
        <pc:graphicFrameChg chg="add del mod">
          <ac:chgData name="Alfred Asterjadhi" userId="39de57b9-85c0-4fd1-aaac-8ca2b6560ad0" providerId="ADAL" clId="{FDB479F4-74BA-4CDD-9500-19B0337B71F0}" dt="2022-03-24T17:34:50.546" v="2463"/>
          <ac:graphicFrameMkLst>
            <pc:docMk/>
            <pc:sldMk cId="373161124" sldId="769"/>
            <ac:graphicFrameMk id="8" creationId="{2A81BFA3-D92C-408E-B2AA-ACAA5DE1A85B}"/>
          </ac:graphicFrameMkLst>
        </pc:graphicFrameChg>
      </pc:sldChg>
      <pc:sldChg chg="modSp add mod">
        <pc:chgData name="Alfred Asterjadhi" userId="39de57b9-85c0-4fd1-aaac-8ca2b6560ad0" providerId="ADAL" clId="{FDB479F4-74BA-4CDD-9500-19B0337B71F0}" dt="2022-04-26T17:26:34.217" v="11206"/>
        <pc:sldMkLst>
          <pc:docMk/>
          <pc:sldMk cId="1709531596" sldId="770"/>
        </pc:sldMkLst>
        <pc:spChg chg="mod">
          <ac:chgData name="Alfred Asterjadhi" userId="39de57b9-85c0-4fd1-aaac-8ca2b6560ad0" providerId="ADAL" clId="{FDB479F4-74BA-4CDD-9500-19B0337B71F0}" dt="2022-04-12T16:49:37.257" v="6821" actId="20577"/>
          <ac:spMkLst>
            <pc:docMk/>
            <pc:sldMk cId="1709531596" sldId="770"/>
            <ac:spMk id="2" creationId="{49510D9F-7498-4603-98A7-A6DB1EDD560E}"/>
          </ac:spMkLst>
        </pc:spChg>
        <pc:spChg chg="mod">
          <ac:chgData name="Alfred Asterjadhi" userId="39de57b9-85c0-4fd1-aaac-8ca2b6560ad0" providerId="ADAL" clId="{FDB479F4-74BA-4CDD-9500-19B0337B71F0}" dt="2022-04-13T16:52:50.021" v="7755" actId="20577"/>
          <ac:spMkLst>
            <pc:docMk/>
            <pc:sldMk cId="1709531596" sldId="770"/>
            <ac:spMk id="3" creationId="{93EB16D6-11CB-4092-9D44-C889CC5233EA}"/>
          </ac:spMkLst>
        </pc:spChg>
        <pc:spChg chg="mod">
          <ac:chgData name="Alfred Asterjadhi" userId="39de57b9-85c0-4fd1-aaac-8ca2b6560ad0" providerId="ADAL" clId="{FDB479F4-74BA-4CDD-9500-19B0337B71F0}" dt="2022-04-26T17:26:34.217" v="11206"/>
          <ac:spMkLst>
            <pc:docMk/>
            <pc:sldMk cId="1709531596" sldId="770"/>
            <ac:spMk id="6" creationId="{536B0377-C8E2-442F-A310-3A1EE7A7D0C0}"/>
          </ac:spMkLst>
        </pc:spChg>
      </pc:sldChg>
      <pc:sldChg chg="addSp delSp modSp add mod">
        <pc:chgData name="Alfred Asterjadhi" userId="39de57b9-85c0-4fd1-aaac-8ca2b6560ad0" providerId="ADAL" clId="{FDB479F4-74BA-4CDD-9500-19B0337B71F0}" dt="2022-04-26T17:26:36.010" v="11207"/>
        <pc:sldMkLst>
          <pc:docMk/>
          <pc:sldMk cId="3198281512" sldId="771"/>
        </pc:sldMkLst>
        <pc:spChg chg="mod">
          <ac:chgData name="Alfred Asterjadhi" userId="39de57b9-85c0-4fd1-aaac-8ca2b6560ad0" providerId="ADAL" clId="{FDB479F4-74BA-4CDD-9500-19B0337B71F0}" dt="2022-04-12T16:49:47.451" v="6824" actId="20577"/>
          <ac:spMkLst>
            <pc:docMk/>
            <pc:sldMk cId="3198281512" sldId="771"/>
            <ac:spMk id="2" creationId="{49510D9F-7498-4603-98A7-A6DB1EDD560E}"/>
          </ac:spMkLst>
        </pc:spChg>
        <pc:spChg chg="mod">
          <ac:chgData name="Alfred Asterjadhi" userId="39de57b9-85c0-4fd1-aaac-8ca2b6560ad0" providerId="ADAL" clId="{FDB479F4-74BA-4CDD-9500-19B0337B71F0}" dt="2022-04-13T15:05:06.917" v="7285" actId="20577"/>
          <ac:spMkLst>
            <pc:docMk/>
            <pc:sldMk cId="3198281512" sldId="771"/>
            <ac:spMk id="3" creationId="{93EB16D6-11CB-4092-9D44-C889CC5233EA}"/>
          </ac:spMkLst>
        </pc:spChg>
        <pc:spChg chg="mod">
          <ac:chgData name="Alfred Asterjadhi" userId="39de57b9-85c0-4fd1-aaac-8ca2b6560ad0" providerId="ADAL" clId="{FDB479F4-74BA-4CDD-9500-19B0337B71F0}" dt="2022-04-26T17:26:36.010" v="11207"/>
          <ac:spMkLst>
            <pc:docMk/>
            <pc:sldMk cId="3198281512" sldId="771"/>
            <ac:spMk id="6" creationId="{536B0377-C8E2-442F-A310-3A1EE7A7D0C0}"/>
          </ac:spMkLst>
        </pc:spChg>
        <pc:graphicFrameChg chg="add del mod">
          <ac:chgData name="Alfred Asterjadhi" userId="39de57b9-85c0-4fd1-aaac-8ca2b6560ad0" providerId="ADAL" clId="{FDB479F4-74BA-4CDD-9500-19B0337B71F0}" dt="2022-03-25T02:00:24.825" v="3125"/>
          <ac:graphicFrameMkLst>
            <pc:docMk/>
            <pc:sldMk cId="3198281512" sldId="771"/>
            <ac:graphicFrameMk id="7" creationId="{44EAF9D0-690D-488C-BCB3-3ACA2AB1E72C}"/>
          </ac:graphicFrameMkLst>
        </pc:graphicFrameChg>
      </pc:sldChg>
      <pc:sldChg chg="modSp add mod">
        <pc:chgData name="Alfred Asterjadhi" userId="39de57b9-85c0-4fd1-aaac-8ca2b6560ad0" providerId="ADAL" clId="{FDB479F4-74BA-4CDD-9500-19B0337B71F0}" dt="2022-04-26T17:26:37.882" v="11208"/>
        <pc:sldMkLst>
          <pc:docMk/>
          <pc:sldMk cId="1453109721" sldId="772"/>
        </pc:sldMkLst>
        <pc:spChg chg="mod">
          <ac:chgData name="Alfred Asterjadhi" userId="39de57b9-85c0-4fd1-aaac-8ca2b6560ad0" providerId="ADAL" clId="{FDB479F4-74BA-4CDD-9500-19B0337B71F0}" dt="2022-04-12T16:49:57.936" v="6826" actId="20577"/>
          <ac:spMkLst>
            <pc:docMk/>
            <pc:sldMk cId="1453109721" sldId="772"/>
            <ac:spMk id="2" creationId="{49510D9F-7498-4603-98A7-A6DB1EDD560E}"/>
          </ac:spMkLst>
        </pc:spChg>
        <pc:spChg chg="mod">
          <ac:chgData name="Alfred Asterjadhi" userId="39de57b9-85c0-4fd1-aaac-8ca2b6560ad0" providerId="ADAL" clId="{FDB479F4-74BA-4CDD-9500-19B0337B71F0}" dt="2022-04-13T15:07:12.606" v="7326"/>
          <ac:spMkLst>
            <pc:docMk/>
            <pc:sldMk cId="1453109721" sldId="772"/>
            <ac:spMk id="3" creationId="{93EB16D6-11CB-4092-9D44-C889CC5233EA}"/>
          </ac:spMkLst>
        </pc:spChg>
        <pc:spChg chg="mod">
          <ac:chgData name="Alfred Asterjadhi" userId="39de57b9-85c0-4fd1-aaac-8ca2b6560ad0" providerId="ADAL" clId="{FDB479F4-74BA-4CDD-9500-19B0337B71F0}" dt="2022-04-26T17:26:37.882" v="11208"/>
          <ac:spMkLst>
            <pc:docMk/>
            <pc:sldMk cId="1453109721" sldId="772"/>
            <ac:spMk id="6" creationId="{536B0377-C8E2-442F-A310-3A1EE7A7D0C0}"/>
          </ac:spMkLst>
        </pc:spChg>
      </pc:sldChg>
      <pc:sldChg chg="modSp add mod">
        <pc:chgData name="Alfred Asterjadhi" userId="39de57b9-85c0-4fd1-aaac-8ca2b6560ad0" providerId="ADAL" clId="{FDB479F4-74BA-4CDD-9500-19B0337B71F0}" dt="2022-04-26T17:26:25.810" v="11202"/>
        <pc:sldMkLst>
          <pc:docMk/>
          <pc:sldMk cId="2320054578" sldId="773"/>
        </pc:sldMkLst>
        <pc:spChg chg="mod">
          <ac:chgData name="Alfred Asterjadhi" userId="39de57b9-85c0-4fd1-aaac-8ca2b6560ad0" providerId="ADAL" clId="{FDB479F4-74BA-4CDD-9500-19B0337B71F0}" dt="2022-03-29T16:51:30.508" v="3714" actId="20577"/>
          <ac:spMkLst>
            <pc:docMk/>
            <pc:sldMk cId="2320054578" sldId="773"/>
            <ac:spMk id="2" creationId="{12372A2F-8025-42D4-B5ED-6E7667DF00C8}"/>
          </ac:spMkLst>
        </pc:spChg>
        <pc:spChg chg="mod">
          <ac:chgData name="Alfred Asterjadhi" userId="39de57b9-85c0-4fd1-aaac-8ca2b6560ad0" providerId="ADAL" clId="{FDB479F4-74BA-4CDD-9500-19B0337B71F0}" dt="2022-04-26T17:26:25.810" v="11202"/>
          <ac:spMkLst>
            <pc:docMk/>
            <pc:sldMk cId="2320054578" sldId="773"/>
            <ac:spMk id="6" creationId="{B63EF7E7-1362-4206-B209-115D49A6AA5A}"/>
          </ac:spMkLst>
        </pc:spChg>
        <pc:spChg chg="mod">
          <ac:chgData name="Alfred Asterjadhi" userId="39de57b9-85c0-4fd1-aaac-8ca2b6560ad0" providerId="ADAL" clId="{FDB479F4-74BA-4CDD-9500-19B0337B71F0}" dt="2022-04-13T14:56:39.439" v="7105"/>
          <ac:spMkLst>
            <pc:docMk/>
            <pc:sldMk cId="2320054578" sldId="773"/>
            <ac:spMk id="10" creationId="{99A414B4-2CCE-47B7-A036-CF3630BA2538}"/>
          </ac:spMkLst>
        </pc:spChg>
      </pc:sldChg>
      <pc:sldChg chg="new del">
        <pc:chgData name="Alfred Asterjadhi" userId="39de57b9-85c0-4fd1-aaac-8ca2b6560ad0" providerId="ADAL" clId="{FDB479F4-74BA-4CDD-9500-19B0337B71F0}" dt="2022-03-30T16:46:31.839" v="3967" actId="47"/>
        <pc:sldMkLst>
          <pc:docMk/>
          <pc:sldMk cId="2265838617" sldId="774"/>
        </pc:sldMkLst>
      </pc:sldChg>
      <pc:sldChg chg="addSp delSp modSp add mod">
        <pc:chgData name="Alfred Asterjadhi" userId="39de57b9-85c0-4fd1-aaac-8ca2b6560ad0" providerId="ADAL" clId="{FDB479F4-74BA-4CDD-9500-19B0337B71F0}" dt="2022-04-26T17:26:39.704" v="11209"/>
        <pc:sldMkLst>
          <pc:docMk/>
          <pc:sldMk cId="491324814" sldId="775"/>
        </pc:sldMkLst>
        <pc:spChg chg="mod">
          <ac:chgData name="Alfred Asterjadhi" userId="39de57b9-85c0-4fd1-aaac-8ca2b6560ad0" providerId="ADAL" clId="{FDB479F4-74BA-4CDD-9500-19B0337B71F0}" dt="2022-04-12T16:52:42.494" v="6856" actId="20577"/>
          <ac:spMkLst>
            <pc:docMk/>
            <pc:sldMk cId="491324814" sldId="775"/>
            <ac:spMk id="2" creationId="{49510D9F-7498-4603-98A7-A6DB1EDD560E}"/>
          </ac:spMkLst>
        </pc:spChg>
        <pc:spChg chg="mod">
          <ac:chgData name="Alfred Asterjadhi" userId="39de57b9-85c0-4fd1-aaac-8ca2b6560ad0" providerId="ADAL" clId="{FDB479F4-74BA-4CDD-9500-19B0337B71F0}" dt="2022-04-13T15:11:29.743" v="7360" actId="20577"/>
          <ac:spMkLst>
            <pc:docMk/>
            <pc:sldMk cId="491324814" sldId="775"/>
            <ac:spMk id="3" creationId="{93EB16D6-11CB-4092-9D44-C889CC5233EA}"/>
          </ac:spMkLst>
        </pc:spChg>
        <pc:spChg chg="mod">
          <ac:chgData name="Alfred Asterjadhi" userId="39de57b9-85c0-4fd1-aaac-8ca2b6560ad0" providerId="ADAL" clId="{FDB479F4-74BA-4CDD-9500-19B0337B71F0}" dt="2022-04-26T17:26:39.704" v="11209"/>
          <ac:spMkLst>
            <pc:docMk/>
            <pc:sldMk cId="491324814" sldId="775"/>
            <ac:spMk id="6" creationId="{536B0377-C8E2-442F-A310-3A1EE7A7D0C0}"/>
          </ac:spMkLst>
        </pc:spChg>
        <pc:graphicFrameChg chg="add del mod">
          <ac:chgData name="Alfred Asterjadhi" userId="39de57b9-85c0-4fd1-aaac-8ca2b6560ad0" providerId="ADAL" clId="{FDB479F4-74BA-4CDD-9500-19B0337B71F0}" dt="2022-03-30T17:13:54.785" v="4221"/>
          <ac:graphicFrameMkLst>
            <pc:docMk/>
            <pc:sldMk cId="491324814" sldId="775"/>
            <ac:graphicFrameMk id="7" creationId="{102D2D37-E749-43C6-9D61-1D13FECA46CE}"/>
          </ac:graphicFrameMkLst>
        </pc:graphicFrameChg>
        <pc:graphicFrameChg chg="add del mod">
          <ac:chgData name="Alfred Asterjadhi" userId="39de57b9-85c0-4fd1-aaac-8ca2b6560ad0" providerId="ADAL" clId="{FDB479F4-74BA-4CDD-9500-19B0337B71F0}" dt="2022-03-30T18:36:41.931" v="4848"/>
          <ac:graphicFrameMkLst>
            <pc:docMk/>
            <pc:sldMk cId="491324814" sldId="775"/>
            <ac:graphicFrameMk id="8" creationId="{6FE81110-2881-4504-AB04-4A346B5FE85B}"/>
          </ac:graphicFrameMkLst>
        </pc:graphicFrameChg>
        <pc:graphicFrameChg chg="add del mod">
          <ac:chgData name="Alfred Asterjadhi" userId="39de57b9-85c0-4fd1-aaac-8ca2b6560ad0" providerId="ADAL" clId="{FDB479F4-74BA-4CDD-9500-19B0337B71F0}" dt="2022-03-30T18:38:28.199" v="4874"/>
          <ac:graphicFrameMkLst>
            <pc:docMk/>
            <pc:sldMk cId="491324814" sldId="775"/>
            <ac:graphicFrameMk id="9" creationId="{3046D96B-BE18-48AE-888C-D72910DDF525}"/>
          </ac:graphicFrameMkLst>
        </pc:graphicFrameChg>
        <pc:graphicFrameChg chg="add del mod">
          <ac:chgData name="Alfred Asterjadhi" userId="39de57b9-85c0-4fd1-aaac-8ca2b6560ad0" providerId="ADAL" clId="{FDB479F4-74BA-4CDD-9500-19B0337B71F0}" dt="2022-03-30T18:40:33.989" v="4921"/>
          <ac:graphicFrameMkLst>
            <pc:docMk/>
            <pc:sldMk cId="491324814" sldId="775"/>
            <ac:graphicFrameMk id="10" creationId="{A7BD8C7E-A250-4EED-947E-091D0A73E210}"/>
          </ac:graphicFrameMkLst>
        </pc:graphicFrameChg>
      </pc:sldChg>
      <pc:sldChg chg="modSp add mod">
        <pc:chgData name="Alfred Asterjadhi" userId="39de57b9-85c0-4fd1-aaac-8ca2b6560ad0" providerId="ADAL" clId="{FDB479F4-74BA-4CDD-9500-19B0337B71F0}" dt="2022-04-26T17:26:27.739" v="11203"/>
        <pc:sldMkLst>
          <pc:docMk/>
          <pc:sldMk cId="1853217536" sldId="776"/>
        </pc:sldMkLst>
        <pc:spChg chg="mod">
          <ac:chgData name="Alfred Asterjadhi" userId="39de57b9-85c0-4fd1-aaac-8ca2b6560ad0" providerId="ADAL" clId="{FDB479F4-74BA-4CDD-9500-19B0337B71F0}" dt="2022-03-31T15:13:54.187" v="5617" actId="207"/>
          <ac:spMkLst>
            <pc:docMk/>
            <pc:sldMk cId="1853217536" sldId="776"/>
            <ac:spMk id="2" creationId="{12372A2F-8025-42D4-B5ED-6E7667DF00C8}"/>
          </ac:spMkLst>
        </pc:spChg>
        <pc:spChg chg="mod">
          <ac:chgData name="Alfred Asterjadhi" userId="39de57b9-85c0-4fd1-aaac-8ca2b6560ad0" providerId="ADAL" clId="{FDB479F4-74BA-4CDD-9500-19B0337B71F0}" dt="2022-04-26T17:26:27.739" v="11203"/>
          <ac:spMkLst>
            <pc:docMk/>
            <pc:sldMk cId="1853217536" sldId="776"/>
            <ac:spMk id="6" creationId="{B63EF7E7-1362-4206-B209-115D49A6AA5A}"/>
          </ac:spMkLst>
        </pc:spChg>
        <pc:spChg chg="mod">
          <ac:chgData name="Alfred Asterjadhi" userId="39de57b9-85c0-4fd1-aaac-8ca2b6560ad0" providerId="ADAL" clId="{FDB479F4-74BA-4CDD-9500-19B0337B71F0}" dt="2022-04-13T14:57:44.811" v="7143" actId="20577"/>
          <ac:spMkLst>
            <pc:docMk/>
            <pc:sldMk cId="1853217536" sldId="776"/>
            <ac:spMk id="10" creationId="{99A414B4-2CCE-47B7-A036-CF3630BA2538}"/>
          </ac:spMkLst>
        </pc:spChg>
      </pc:sldChg>
      <pc:sldChg chg="modSp new del mod">
        <pc:chgData name="Alfred Asterjadhi" userId="39de57b9-85c0-4fd1-aaac-8ca2b6560ad0" providerId="ADAL" clId="{FDB479F4-74BA-4CDD-9500-19B0337B71F0}" dt="2022-04-12T01:57:28.778" v="6737" actId="47"/>
        <pc:sldMkLst>
          <pc:docMk/>
          <pc:sldMk cId="1778784125" sldId="777"/>
        </pc:sldMkLst>
        <pc:spChg chg="mod">
          <ac:chgData name="Alfred Asterjadhi" userId="39de57b9-85c0-4fd1-aaac-8ca2b6560ad0" providerId="ADAL" clId="{FDB479F4-74BA-4CDD-9500-19B0337B71F0}" dt="2022-04-06T16:27:49.981" v="5734" actId="20577"/>
          <ac:spMkLst>
            <pc:docMk/>
            <pc:sldMk cId="1778784125" sldId="777"/>
            <ac:spMk id="2" creationId="{07272060-6211-4F17-A9ED-AE61F1FD2529}"/>
          </ac:spMkLst>
        </pc:spChg>
        <pc:spChg chg="mod">
          <ac:chgData name="Alfred Asterjadhi" userId="39de57b9-85c0-4fd1-aaac-8ca2b6560ad0" providerId="ADAL" clId="{FDB479F4-74BA-4CDD-9500-19B0337B71F0}" dt="2022-04-10T01:55:04.681" v="6129" actId="6549"/>
          <ac:spMkLst>
            <pc:docMk/>
            <pc:sldMk cId="1778784125" sldId="777"/>
            <ac:spMk id="3" creationId="{A422DFD1-B92D-4153-84B3-E4655916B343}"/>
          </ac:spMkLst>
        </pc:spChg>
      </pc:sldChg>
      <pc:sldChg chg="new del">
        <pc:chgData name="Alfred Asterjadhi" userId="39de57b9-85c0-4fd1-aaac-8ca2b6560ad0" providerId="ADAL" clId="{FDB479F4-74BA-4CDD-9500-19B0337B71F0}" dt="2022-04-15T19:28:21.090" v="10077" actId="47"/>
        <pc:sldMkLst>
          <pc:docMk/>
          <pc:sldMk cId="1794995478" sldId="778"/>
        </pc:sldMkLst>
      </pc:sldChg>
      <pc:sldChg chg="modSp add mod">
        <pc:chgData name="Alfred Asterjadhi" userId="39de57b9-85c0-4fd1-aaac-8ca2b6560ad0" providerId="ADAL" clId="{FDB479F4-74BA-4CDD-9500-19B0337B71F0}" dt="2022-04-26T17:26:56.922" v="11217"/>
        <pc:sldMkLst>
          <pc:docMk/>
          <pc:sldMk cId="3214920641" sldId="779"/>
        </pc:sldMkLst>
        <pc:spChg chg="mod">
          <ac:chgData name="Alfred Asterjadhi" userId="39de57b9-85c0-4fd1-aaac-8ca2b6560ad0" providerId="ADAL" clId="{FDB479F4-74BA-4CDD-9500-19B0337B71F0}" dt="2022-04-26T17:26:56.922" v="11217"/>
          <ac:spMkLst>
            <pc:docMk/>
            <pc:sldMk cId="3214920641" sldId="779"/>
            <ac:spMk id="6" creationId="{7488035E-BDAD-477C-AA55-E8989C4B7B8C}"/>
          </ac:spMkLst>
        </pc:spChg>
        <pc:spChg chg="mod">
          <ac:chgData name="Alfred Asterjadhi" userId="39de57b9-85c0-4fd1-aaac-8ca2b6560ad0" providerId="ADAL" clId="{FDB479F4-74BA-4CDD-9500-19B0337B71F0}" dt="2022-04-07T16:36:20.304" v="5952" actId="20577"/>
          <ac:spMkLst>
            <pc:docMk/>
            <pc:sldMk cId="3214920641" sldId="779"/>
            <ac:spMk id="7" creationId="{3126AA10-DC1C-4E34-80DA-B427588F2BD9}"/>
          </ac:spMkLst>
        </pc:spChg>
      </pc:sldChg>
      <pc:sldChg chg="modSp add mod">
        <pc:chgData name="Alfred Asterjadhi" userId="39de57b9-85c0-4fd1-aaac-8ca2b6560ad0" providerId="ADAL" clId="{FDB479F4-74BA-4CDD-9500-19B0337B71F0}" dt="2022-04-27T15:04:04.478" v="11403"/>
        <pc:sldMkLst>
          <pc:docMk/>
          <pc:sldMk cId="1408533369" sldId="780"/>
        </pc:sldMkLst>
        <pc:spChg chg="mod">
          <ac:chgData name="Alfred Asterjadhi" userId="39de57b9-85c0-4fd1-aaac-8ca2b6560ad0" providerId="ADAL" clId="{FDB479F4-74BA-4CDD-9500-19B0337B71F0}" dt="2022-04-15T18:01:08.889" v="9023" actId="20577"/>
          <ac:spMkLst>
            <pc:docMk/>
            <pc:sldMk cId="1408533369" sldId="780"/>
            <ac:spMk id="2" creationId="{12372A2F-8025-42D4-B5ED-6E7667DF00C8}"/>
          </ac:spMkLst>
        </pc:spChg>
        <pc:spChg chg="mod">
          <ac:chgData name="Alfred Asterjadhi" userId="39de57b9-85c0-4fd1-aaac-8ca2b6560ad0" providerId="ADAL" clId="{FDB479F4-74BA-4CDD-9500-19B0337B71F0}" dt="2022-04-26T17:26:59.143" v="11218"/>
          <ac:spMkLst>
            <pc:docMk/>
            <pc:sldMk cId="1408533369" sldId="780"/>
            <ac:spMk id="6" creationId="{B63EF7E7-1362-4206-B209-115D49A6AA5A}"/>
          </ac:spMkLst>
        </pc:spChg>
        <pc:spChg chg="mod">
          <ac:chgData name="Alfred Asterjadhi" userId="39de57b9-85c0-4fd1-aaac-8ca2b6560ad0" providerId="ADAL" clId="{FDB479F4-74BA-4CDD-9500-19B0337B71F0}" dt="2022-04-27T15:04:04.478" v="11403"/>
          <ac:spMkLst>
            <pc:docMk/>
            <pc:sldMk cId="1408533369" sldId="780"/>
            <ac:spMk id="10" creationId="{99A414B4-2CCE-47B7-A036-CF3630BA2538}"/>
          </ac:spMkLst>
        </pc:spChg>
      </pc:sldChg>
      <pc:sldChg chg="modSp add mod">
        <pc:chgData name="Alfred Asterjadhi" userId="39de57b9-85c0-4fd1-aaac-8ca2b6560ad0" providerId="ADAL" clId="{FDB479F4-74BA-4CDD-9500-19B0337B71F0}" dt="2022-04-27T15:07:32.804" v="11475"/>
        <pc:sldMkLst>
          <pc:docMk/>
          <pc:sldMk cId="465819219" sldId="781"/>
        </pc:sldMkLst>
        <pc:spChg chg="mod">
          <ac:chgData name="Alfred Asterjadhi" userId="39de57b9-85c0-4fd1-aaac-8ca2b6560ad0" providerId="ADAL" clId="{FDB479F4-74BA-4CDD-9500-19B0337B71F0}" dt="2022-04-15T18:01:19.244" v="9029" actId="20577"/>
          <ac:spMkLst>
            <pc:docMk/>
            <pc:sldMk cId="465819219" sldId="781"/>
            <ac:spMk id="2" creationId="{12372A2F-8025-42D4-B5ED-6E7667DF00C8}"/>
          </ac:spMkLst>
        </pc:spChg>
        <pc:spChg chg="mod">
          <ac:chgData name="Alfred Asterjadhi" userId="39de57b9-85c0-4fd1-aaac-8ca2b6560ad0" providerId="ADAL" clId="{FDB479F4-74BA-4CDD-9500-19B0337B71F0}" dt="2022-04-26T17:27:02.904" v="11220"/>
          <ac:spMkLst>
            <pc:docMk/>
            <pc:sldMk cId="465819219" sldId="781"/>
            <ac:spMk id="6" creationId="{B63EF7E7-1362-4206-B209-115D49A6AA5A}"/>
          </ac:spMkLst>
        </pc:spChg>
        <pc:spChg chg="mod">
          <ac:chgData name="Alfred Asterjadhi" userId="39de57b9-85c0-4fd1-aaac-8ca2b6560ad0" providerId="ADAL" clId="{FDB479F4-74BA-4CDD-9500-19B0337B71F0}" dt="2022-04-27T15:07:32.804" v="11475"/>
          <ac:spMkLst>
            <pc:docMk/>
            <pc:sldMk cId="465819219" sldId="781"/>
            <ac:spMk id="10" creationId="{99A414B4-2CCE-47B7-A036-CF3630BA2538}"/>
          </ac:spMkLst>
        </pc:spChg>
      </pc:sldChg>
      <pc:sldChg chg="modSp add del mod">
        <pc:chgData name="Alfred Asterjadhi" userId="39de57b9-85c0-4fd1-aaac-8ca2b6560ad0" providerId="ADAL" clId="{FDB479F4-74BA-4CDD-9500-19B0337B71F0}" dt="2022-04-26T17:26:41.689" v="11210"/>
        <pc:sldMkLst>
          <pc:docMk/>
          <pc:sldMk cId="2118368711" sldId="782"/>
        </pc:sldMkLst>
        <pc:spChg chg="mod">
          <ac:chgData name="Alfred Asterjadhi" userId="39de57b9-85c0-4fd1-aaac-8ca2b6560ad0" providerId="ADAL" clId="{FDB479F4-74BA-4CDD-9500-19B0337B71F0}" dt="2022-04-12T16:52:47.135" v="6857" actId="20577"/>
          <ac:spMkLst>
            <pc:docMk/>
            <pc:sldMk cId="2118368711" sldId="782"/>
            <ac:spMk id="2" creationId="{07272060-6211-4F17-A9ED-AE61F1FD2529}"/>
          </ac:spMkLst>
        </pc:spChg>
        <pc:spChg chg="mod">
          <ac:chgData name="Alfred Asterjadhi" userId="39de57b9-85c0-4fd1-aaac-8ca2b6560ad0" providerId="ADAL" clId="{FDB479F4-74BA-4CDD-9500-19B0337B71F0}" dt="2022-04-26T17:20:51.707" v="11153" actId="20577"/>
          <ac:spMkLst>
            <pc:docMk/>
            <pc:sldMk cId="2118368711" sldId="782"/>
            <ac:spMk id="3" creationId="{A422DFD1-B92D-4153-84B3-E4655916B343}"/>
          </ac:spMkLst>
        </pc:spChg>
        <pc:spChg chg="mod">
          <ac:chgData name="Alfred Asterjadhi" userId="39de57b9-85c0-4fd1-aaac-8ca2b6560ad0" providerId="ADAL" clId="{FDB479F4-74BA-4CDD-9500-19B0337B71F0}" dt="2022-04-26T17:26:41.689" v="11210"/>
          <ac:spMkLst>
            <pc:docMk/>
            <pc:sldMk cId="2118368711" sldId="782"/>
            <ac:spMk id="6" creationId="{3990FB49-56D6-4B29-8E43-2C64D8B8D400}"/>
          </ac:spMkLst>
        </pc:spChg>
      </pc:sldChg>
      <pc:sldChg chg="modSp add del mod">
        <pc:chgData name="Alfred Asterjadhi" userId="39de57b9-85c0-4fd1-aaac-8ca2b6560ad0" providerId="ADAL" clId="{FDB479F4-74BA-4CDD-9500-19B0337B71F0}" dt="2022-04-10T01:58:12.676" v="6283" actId="47"/>
        <pc:sldMkLst>
          <pc:docMk/>
          <pc:sldMk cId="907088695" sldId="783"/>
        </pc:sldMkLst>
        <pc:spChg chg="mod">
          <ac:chgData name="Alfred Asterjadhi" userId="39de57b9-85c0-4fd1-aaac-8ca2b6560ad0" providerId="ADAL" clId="{FDB479F4-74BA-4CDD-9500-19B0337B71F0}" dt="2022-04-10T01:58:02.499" v="6282" actId="20577"/>
          <ac:spMkLst>
            <pc:docMk/>
            <pc:sldMk cId="907088695" sldId="783"/>
            <ac:spMk id="2" creationId="{07272060-6211-4F17-A9ED-AE61F1FD2529}"/>
          </ac:spMkLst>
        </pc:spChg>
      </pc:sldChg>
      <pc:sldChg chg="modSp new mod">
        <pc:chgData name="Alfred Asterjadhi" userId="39de57b9-85c0-4fd1-aaac-8ca2b6560ad0" providerId="ADAL" clId="{FDB479F4-74BA-4CDD-9500-19B0337B71F0}" dt="2022-04-26T17:26:43.626" v="11211"/>
        <pc:sldMkLst>
          <pc:docMk/>
          <pc:sldMk cId="2265090622" sldId="783"/>
        </pc:sldMkLst>
        <pc:spChg chg="mod">
          <ac:chgData name="Alfred Asterjadhi" userId="39de57b9-85c0-4fd1-aaac-8ca2b6560ad0" providerId="ADAL" clId="{FDB479F4-74BA-4CDD-9500-19B0337B71F0}" dt="2022-04-15T18:00:09.011" v="9016" actId="13926"/>
          <ac:spMkLst>
            <pc:docMk/>
            <pc:sldMk cId="2265090622" sldId="783"/>
            <ac:spMk id="2" creationId="{DDF78CE8-C80C-4DE6-8DDD-AFA792511CF9}"/>
          </ac:spMkLst>
        </pc:spChg>
        <pc:spChg chg="mod">
          <ac:chgData name="Alfred Asterjadhi" userId="39de57b9-85c0-4fd1-aaac-8ca2b6560ad0" providerId="ADAL" clId="{FDB479F4-74BA-4CDD-9500-19B0337B71F0}" dt="2022-04-15T18:00:49.816" v="9020" actId="403"/>
          <ac:spMkLst>
            <pc:docMk/>
            <pc:sldMk cId="2265090622" sldId="783"/>
            <ac:spMk id="3" creationId="{3917E3A2-65E2-43CC-8703-41CD0178EDA4}"/>
          </ac:spMkLst>
        </pc:spChg>
        <pc:spChg chg="mod">
          <ac:chgData name="Alfred Asterjadhi" userId="39de57b9-85c0-4fd1-aaac-8ca2b6560ad0" providerId="ADAL" clId="{FDB479F4-74BA-4CDD-9500-19B0337B71F0}" dt="2022-04-26T17:26:43.626" v="11211"/>
          <ac:spMkLst>
            <pc:docMk/>
            <pc:sldMk cId="2265090622" sldId="783"/>
            <ac:spMk id="6" creationId="{28014BC8-455B-416B-8213-5B71197E7937}"/>
          </ac:spMkLst>
        </pc:spChg>
      </pc:sldChg>
      <pc:sldChg chg="modSp add mod">
        <pc:chgData name="Alfred Asterjadhi" userId="39de57b9-85c0-4fd1-aaac-8ca2b6560ad0" providerId="ADAL" clId="{FDB479F4-74BA-4CDD-9500-19B0337B71F0}" dt="2022-04-26T17:26:45.794" v="11212"/>
        <pc:sldMkLst>
          <pc:docMk/>
          <pc:sldMk cId="658012196" sldId="784"/>
        </pc:sldMkLst>
        <pc:spChg chg="mod">
          <ac:chgData name="Alfred Asterjadhi" userId="39de57b9-85c0-4fd1-aaac-8ca2b6560ad0" providerId="ADAL" clId="{FDB479F4-74BA-4CDD-9500-19B0337B71F0}" dt="2022-04-12T16:52:54.982" v="6859" actId="20577"/>
          <ac:spMkLst>
            <pc:docMk/>
            <pc:sldMk cId="658012196" sldId="784"/>
            <ac:spMk id="2" creationId="{DDF78CE8-C80C-4DE6-8DDD-AFA792511CF9}"/>
          </ac:spMkLst>
        </pc:spChg>
        <pc:spChg chg="mod">
          <ac:chgData name="Alfred Asterjadhi" userId="39de57b9-85c0-4fd1-aaac-8ca2b6560ad0" providerId="ADAL" clId="{FDB479F4-74BA-4CDD-9500-19B0337B71F0}" dt="2022-04-26T17:22:41.641" v="11192" actId="20577"/>
          <ac:spMkLst>
            <pc:docMk/>
            <pc:sldMk cId="658012196" sldId="784"/>
            <ac:spMk id="3" creationId="{3917E3A2-65E2-43CC-8703-41CD0178EDA4}"/>
          </ac:spMkLst>
        </pc:spChg>
        <pc:spChg chg="mod">
          <ac:chgData name="Alfred Asterjadhi" userId="39de57b9-85c0-4fd1-aaac-8ca2b6560ad0" providerId="ADAL" clId="{FDB479F4-74BA-4CDD-9500-19B0337B71F0}" dt="2022-04-26T17:26:45.794" v="11212"/>
          <ac:spMkLst>
            <pc:docMk/>
            <pc:sldMk cId="658012196" sldId="784"/>
            <ac:spMk id="6" creationId="{28014BC8-455B-416B-8213-5B71197E7937}"/>
          </ac:spMkLst>
        </pc:spChg>
      </pc:sldChg>
      <pc:sldChg chg="modSp add mod">
        <pc:chgData name="Alfred Asterjadhi" userId="39de57b9-85c0-4fd1-aaac-8ca2b6560ad0" providerId="ADAL" clId="{FDB479F4-74BA-4CDD-9500-19B0337B71F0}" dt="2022-04-26T17:26:48.511" v="11213"/>
        <pc:sldMkLst>
          <pc:docMk/>
          <pc:sldMk cId="4177694835" sldId="785"/>
        </pc:sldMkLst>
        <pc:spChg chg="mod">
          <ac:chgData name="Alfred Asterjadhi" userId="39de57b9-85c0-4fd1-aaac-8ca2b6560ad0" providerId="ADAL" clId="{FDB479F4-74BA-4CDD-9500-19B0337B71F0}" dt="2022-04-15T18:00:04.548" v="9015" actId="13926"/>
          <ac:spMkLst>
            <pc:docMk/>
            <pc:sldMk cId="4177694835" sldId="785"/>
            <ac:spMk id="2" creationId="{DDF78CE8-C80C-4DE6-8DDD-AFA792511CF9}"/>
          </ac:spMkLst>
        </pc:spChg>
        <pc:spChg chg="mod">
          <ac:chgData name="Alfred Asterjadhi" userId="39de57b9-85c0-4fd1-aaac-8ca2b6560ad0" providerId="ADAL" clId="{FDB479F4-74BA-4CDD-9500-19B0337B71F0}" dt="2022-04-15T18:00:38.585" v="9017" actId="20577"/>
          <ac:spMkLst>
            <pc:docMk/>
            <pc:sldMk cId="4177694835" sldId="785"/>
            <ac:spMk id="3" creationId="{3917E3A2-65E2-43CC-8703-41CD0178EDA4}"/>
          </ac:spMkLst>
        </pc:spChg>
        <pc:spChg chg="mod">
          <ac:chgData name="Alfred Asterjadhi" userId="39de57b9-85c0-4fd1-aaac-8ca2b6560ad0" providerId="ADAL" clId="{FDB479F4-74BA-4CDD-9500-19B0337B71F0}" dt="2022-04-26T17:26:48.511" v="11213"/>
          <ac:spMkLst>
            <pc:docMk/>
            <pc:sldMk cId="4177694835" sldId="785"/>
            <ac:spMk id="6" creationId="{28014BC8-455B-416B-8213-5B71197E7937}"/>
          </ac:spMkLst>
        </pc:spChg>
      </pc:sldChg>
      <pc:sldChg chg="modSp add del mod">
        <pc:chgData name="Alfred Asterjadhi" userId="39de57b9-85c0-4fd1-aaac-8ca2b6560ad0" providerId="ADAL" clId="{FDB479F4-74BA-4CDD-9500-19B0337B71F0}" dt="2022-04-12T17:12:00.087" v="6969" actId="47"/>
        <pc:sldMkLst>
          <pc:docMk/>
          <pc:sldMk cId="3150615892" sldId="786"/>
        </pc:sldMkLst>
        <pc:spChg chg="mod">
          <ac:chgData name="Alfred Asterjadhi" userId="39de57b9-85c0-4fd1-aaac-8ca2b6560ad0" providerId="ADAL" clId="{FDB479F4-74BA-4CDD-9500-19B0337B71F0}" dt="2022-04-12T16:53:03.502" v="6862" actId="20577"/>
          <ac:spMkLst>
            <pc:docMk/>
            <pc:sldMk cId="3150615892" sldId="786"/>
            <ac:spMk id="2" creationId="{DDF78CE8-C80C-4DE6-8DDD-AFA792511CF9}"/>
          </ac:spMkLst>
        </pc:spChg>
        <pc:spChg chg="mod">
          <ac:chgData name="Alfred Asterjadhi" userId="39de57b9-85c0-4fd1-aaac-8ca2b6560ad0" providerId="ADAL" clId="{FDB479F4-74BA-4CDD-9500-19B0337B71F0}" dt="2022-04-12T16:54:45.816" v="6888" actId="20577"/>
          <ac:spMkLst>
            <pc:docMk/>
            <pc:sldMk cId="3150615892" sldId="786"/>
            <ac:spMk id="3" creationId="{3917E3A2-65E2-43CC-8703-41CD0178EDA4}"/>
          </ac:spMkLst>
        </pc:spChg>
      </pc:sldChg>
      <pc:sldChg chg="modSp add mod">
        <pc:chgData name="Alfred Asterjadhi" userId="39de57b9-85c0-4fd1-aaac-8ca2b6560ad0" providerId="ADAL" clId="{FDB479F4-74BA-4CDD-9500-19B0337B71F0}" dt="2022-04-26T17:26:50.505" v="11214"/>
        <pc:sldMkLst>
          <pc:docMk/>
          <pc:sldMk cId="2790611914" sldId="787"/>
        </pc:sldMkLst>
        <pc:spChg chg="mod">
          <ac:chgData name="Alfred Asterjadhi" userId="39de57b9-85c0-4fd1-aaac-8ca2b6560ad0" providerId="ADAL" clId="{FDB479F4-74BA-4CDD-9500-19B0337B71F0}" dt="2022-04-15T18:00:01.105" v="9014" actId="13926"/>
          <ac:spMkLst>
            <pc:docMk/>
            <pc:sldMk cId="2790611914" sldId="787"/>
            <ac:spMk id="2" creationId="{DDF78CE8-C80C-4DE6-8DDD-AFA792511CF9}"/>
          </ac:spMkLst>
        </pc:spChg>
        <pc:spChg chg="mod">
          <ac:chgData name="Alfred Asterjadhi" userId="39de57b9-85c0-4fd1-aaac-8ca2b6560ad0" providerId="ADAL" clId="{FDB479F4-74BA-4CDD-9500-19B0337B71F0}" dt="2022-04-15T17:59:29.201" v="9004" actId="13926"/>
          <ac:spMkLst>
            <pc:docMk/>
            <pc:sldMk cId="2790611914" sldId="787"/>
            <ac:spMk id="3" creationId="{3917E3A2-65E2-43CC-8703-41CD0178EDA4}"/>
          </ac:spMkLst>
        </pc:spChg>
        <pc:spChg chg="mod">
          <ac:chgData name="Alfred Asterjadhi" userId="39de57b9-85c0-4fd1-aaac-8ca2b6560ad0" providerId="ADAL" clId="{FDB479F4-74BA-4CDD-9500-19B0337B71F0}" dt="2022-04-26T17:26:50.505" v="11214"/>
          <ac:spMkLst>
            <pc:docMk/>
            <pc:sldMk cId="2790611914" sldId="787"/>
            <ac:spMk id="6" creationId="{28014BC8-455B-416B-8213-5B71197E7937}"/>
          </ac:spMkLst>
        </pc:spChg>
      </pc:sldChg>
      <pc:sldChg chg="modSp new del mod">
        <pc:chgData name="Alfred Asterjadhi" userId="39de57b9-85c0-4fd1-aaac-8ca2b6560ad0" providerId="ADAL" clId="{FDB479F4-74BA-4CDD-9500-19B0337B71F0}" dt="2022-04-12T16:47:41.844" v="6786" actId="47"/>
        <pc:sldMkLst>
          <pc:docMk/>
          <pc:sldMk cId="439007780" sldId="788"/>
        </pc:sldMkLst>
        <pc:spChg chg="mod">
          <ac:chgData name="Alfred Asterjadhi" userId="39de57b9-85c0-4fd1-aaac-8ca2b6560ad0" providerId="ADAL" clId="{FDB479F4-74BA-4CDD-9500-19B0337B71F0}" dt="2022-04-12T16:47:36.800" v="6784"/>
          <ac:spMkLst>
            <pc:docMk/>
            <pc:sldMk cId="439007780" sldId="788"/>
            <ac:spMk id="3" creationId="{1B155077-96D8-49A7-8430-83A20D4BB4E7}"/>
          </ac:spMkLst>
        </pc:spChg>
      </pc:sldChg>
      <pc:sldChg chg="modSp add mod">
        <pc:chgData name="Alfred Asterjadhi" userId="39de57b9-85c0-4fd1-aaac-8ca2b6560ad0" providerId="ADAL" clId="{FDB479F4-74BA-4CDD-9500-19B0337B71F0}" dt="2022-04-26T17:26:52.287" v="11215"/>
        <pc:sldMkLst>
          <pc:docMk/>
          <pc:sldMk cId="2972187196" sldId="789"/>
        </pc:sldMkLst>
        <pc:spChg chg="mod">
          <ac:chgData name="Alfred Asterjadhi" userId="39de57b9-85c0-4fd1-aaac-8ca2b6560ad0" providerId="ADAL" clId="{FDB479F4-74BA-4CDD-9500-19B0337B71F0}" dt="2022-04-15T17:59:57.545" v="9013" actId="13926"/>
          <ac:spMkLst>
            <pc:docMk/>
            <pc:sldMk cId="2972187196" sldId="789"/>
            <ac:spMk id="2" creationId="{DDF78CE8-C80C-4DE6-8DDD-AFA792511CF9}"/>
          </ac:spMkLst>
        </pc:spChg>
        <pc:spChg chg="mod">
          <ac:chgData name="Alfred Asterjadhi" userId="39de57b9-85c0-4fd1-aaac-8ca2b6560ad0" providerId="ADAL" clId="{FDB479F4-74BA-4CDD-9500-19B0337B71F0}" dt="2022-04-15T17:59:41.526" v="9009" actId="13926"/>
          <ac:spMkLst>
            <pc:docMk/>
            <pc:sldMk cId="2972187196" sldId="789"/>
            <ac:spMk id="3" creationId="{3917E3A2-65E2-43CC-8703-41CD0178EDA4}"/>
          </ac:spMkLst>
        </pc:spChg>
        <pc:spChg chg="mod">
          <ac:chgData name="Alfred Asterjadhi" userId="39de57b9-85c0-4fd1-aaac-8ca2b6560ad0" providerId="ADAL" clId="{FDB479F4-74BA-4CDD-9500-19B0337B71F0}" dt="2022-04-26T17:26:52.287" v="11215"/>
          <ac:spMkLst>
            <pc:docMk/>
            <pc:sldMk cId="2972187196" sldId="789"/>
            <ac:spMk id="6" creationId="{28014BC8-455B-416B-8213-5B71197E7937}"/>
          </ac:spMkLst>
        </pc:spChg>
      </pc:sldChg>
      <pc:sldChg chg="modSp add del mod">
        <pc:chgData name="Alfred Asterjadhi" userId="39de57b9-85c0-4fd1-aaac-8ca2b6560ad0" providerId="ADAL" clId="{FDB479F4-74BA-4CDD-9500-19B0337B71F0}" dt="2022-04-12T16:55:47.946" v="6920" actId="47"/>
        <pc:sldMkLst>
          <pc:docMk/>
          <pc:sldMk cId="812977607" sldId="790"/>
        </pc:sldMkLst>
        <pc:spChg chg="mod">
          <ac:chgData name="Alfred Asterjadhi" userId="39de57b9-85c0-4fd1-aaac-8ca2b6560ad0" providerId="ADAL" clId="{FDB479F4-74BA-4CDD-9500-19B0337B71F0}" dt="2022-04-12T16:55:40.271" v="6919" actId="20577"/>
          <ac:spMkLst>
            <pc:docMk/>
            <pc:sldMk cId="812977607" sldId="790"/>
            <ac:spMk id="2" creationId="{49510D9F-7498-4603-98A7-A6DB1EDD560E}"/>
          </ac:spMkLst>
        </pc:spChg>
      </pc:sldChg>
      <pc:sldChg chg="modSp add mod">
        <pc:chgData name="Alfred Asterjadhi" userId="39de57b9-85c0-4fd1-aaac-8ca2b6560ad0" providerId="ADAL" clId="{FDB479F4-74BA-4CDD-9500-19B0337B71F0}" dt="2022-04-26T17:26:54.257" v="11216"/>
        <pc:sldMkLst>
          <pc:docMk/>
          <pc:sldMk cId="3352402130" sldId="791"/>
        </pc:sldMkLst>
        <pc:spChg chg="mod">
          <ac:chgData name="Alfred Asterjadhi" userId="39de57b9-85c0-4fd1-aaac-8ca2b6560ad0" providerId="ADAL" clId="{FDB479F4-74BA-4CDD-9500-19B0337B71F0}" dt="2022-04-15T17:59:54.017" v="9012" actId="13926"/>
          <ac:spMkLst>
            <pc:docMk/>
            <pc:sldMk cId="3352402130" sldId="791"/>
            <ac:spMk id="2" creationId="{DDF78CE8-C80C-4DE6-8DDD-AFA792511CF9}"/>
          </ac:spMkLst>
        </pc:spChg>
        <pc:spChg chg="mod">
          <ac:chgData name="Alfred Asterjadhi" userId="39de57b9-85c0-4fd1-aaac-8ca2b6560ad0" providerId="ADAL" clId="{FDB479F4-74BA-4CDD-9500-19B0337B71F0}" dt="2022-04-15T17:59:45.438" v="9011"/>
          <ac:spMkLst>
            <pc:docMk/>
            <pc:sldMk cId="3352402130" sldId="791"/>
            <ac:spMk id="3" creationId="{3917E3A2-65E2-43CC-8703-41CD0178EDA4}"/>
          </ac:spMkLst>
        </pc:spChg>
        <pc:spChg chg="mod">
          <ac:chgData name="Alfred Asterjadhi" userId="39de57b9-85c0-4fd1-aaac-8ca2b6560ad0" providerId="ADAL" clId="{FDB479F4-74BA-4CDD-9500-19B0337B71F0}" dt="2022-04-26T17:26:54.257" v="11216"/>
          <ac:spMkLst>
            <pc:docMk/>
            <pc:sldMk cId="3352402130" sldId="791"/>
            <ac:spMk id="6" creationId="{28014BC8-455B-416B-8213-5B71197E7937}"/>
          </ac:spMkLst>
        </pc:spChg>
      </pc:sldChg>
      <pc:sldChg chg="addSp delSp modSp add mod">
        <pc:chgData name="Alfred Asterjadhi" userId="39de57b9-85c0-4fd1-aaac-8ca2b6560ad0" providerId="ADAL" clId="{FDB479F4-74BA-4CDD-9500-19B0337B71F0}" dt="2022-04-27T15:05:32.444" v="11437"/>
        <pc:sldMkLst>
          <pc:docMk/>
          <pc:sldMk cId="3405904235" sldId="792"/>
        </pc:sldMkLst>
        <pc:spChg chg="mod">
          <ac:chgData name="Alfred Asterjadhi" userId="39de57b9-85c0-4fd1-aaac-8ca2b6560ad0" providerId="ADAL" clId="{FDB479F4-74BA-4CDD-9500-19B0337B71F0}" dt="2022-04-15T18:01:15.558" v="9026" actId="20577"/>
          <ac:spMkLst>
            <pc:docMk/>
            <pc:sldMk cId="3405904235" sldId="792"/>
            <ac:spMk id="2" creationId="{12372A2F-8025-42D4-B5ED-6E7667DF00C8}"/>
          </ac:spMkLst>
        </pc:spChg>
        <pc:spChg chg="add del mod">
          <ac:chgData name="Alfred Asterjadhi" userId="39de57b9-85c0-4fd1-aaac-8ca2b6560ad0" providerId="ADAL" clId="{FDB479F4-74BA-4CDD-9500-19B0337B71F0}" dt="2022-04-14T19:19:18.779" v="7837"/>
          <ac:spMkLst>
            <pc:docMk/>
            <pc:sldMk cId="3405904235" sldId="792"/>
            <ac:spMk id="3" creationId="{D4A43457-D8A7-46BF-852A-49F56F0487F6}"/>
          </ac:spMkLst>
        </pc:spChg>
        <pc:spChg chg="mod">
          <ac:chgData name="Alfred Asterjadhi" userId="39de57b9-85c0-4fd1-aaac-8ca2b6560ad0" providerId="ADAL" clId="{FDB479F4-74BA-4CDD-9500-19B0337B71F0}" dt="2022-04-14T19:19:18.779" v="7837"/>
          <ac:spMkLst>
            <pc:docMk/>
            <pc:sldMk cId="3405904235" sldId="792"/>
            <ac:spMk id="4" creationId="{8EEA6407-1423-45D1-ADAC-9947C3368360}"/>
          </ac:spMkLst>
        </pc:spChg>
        <pc:spChg chg="mod">
          <ac:chgData name="Alfred Asterjadhi" userId="39de57b9-85c0-4fd1-aaac-8ca2b6560ad0" providerId="ADAL" clId="{FDB479F4-74BA-4CDD-9500-19B0337B71F0}" dt="2022-04-14T19:19:18.779" v="7837"/>
          <ac:spMkLst>
            <pc:docMk/>
            <pc:sldMk cId="3405904235" sldId="792"/>
            <ac:spMk id="5" creationId="{A5D7EFD7-28A2-4516-828E-F380567A4837}"/>
          </ac:spMkLst>
        </pc:spChg>
        <pc:spChg chg="mod">
          <ac:chgData name="Alfred Asterjadhi" userId="39de57b9-85c0-4fd1-aaac-8ca2b6560ad0" providerId="ADAL" clId="{FDB479F4-74BA-4CDD-9500-19B0337B71F0}" dt="2022-04-26T17:27:01.068" v="11219"/>
          <ac:spMkLst>
            <pc:docMk/>
            <pc:sldMk cId="3405904235" sldId="792"/>
            <ac:spMk id="6" creationId="{B63EF7E7-1362-4206-B209-115D49A6AA5A}"/>
          </ac:spMkLst>
        </pc:spChg>
        <pc:spChg chg="add del mod">
          <ac:chgData name="Alfred Asterjadhi" userId="39de57b9-85c0-4fd1-aaac-8ca2b6560ad0" providerId="ADAL" clId="{FDB479F4-74BA-4CDD-9500-19B0337B71F0}" dt="2022-04-14T19:19:18.779" v="7837"/>
          <ac:spMkLst>
            <pc:docMk/>
            <pc:sldMk cId="3405904235" sldId="792"/>
            <ac:spMk id="7" creationId="{CBEE1DD5-EE69-4C8D-8BB5-FF9682760227}"/>
          </ac:spMkLst>
        </pc:spChg>
        <pc:spChg chg="add del mod">
          <ac:chgData name="Alfred Asterjadhi" userId="39de57b9-85c0-4fd1-aaac-8ca2b6560ad0" providerId="ADAL" clId="{FDB479F4-74BA-4CDD-9500-19B0337B71F0}" dt="2022-04-14T19:19:18.779" v="7837"/>
          <ac:spMkLst>
            <pc:docMk/>
            <pc:sldMk cId="3405904235" sldId="792"/>
            <ac:spMk id="8" creationId="{1948DF54-8499-4B12-9BBD-FFCFA3E4200B}"/>
          </ac:spMkLst>
        </pc:spChg>
        <pc:spChg chg="add del mod">
          <ac:chgData name="Alfred Asterjadhi" userId="39de57b9-85c0-4fd1-aaac-8ca2b6560ad0" providerId="ADAL" clId="{FDB479F4-74BA-4CDD-9500-19B0337B71F0}" dt="2022-04-14T19:19:18.779" v="7837"/>
          <ac:spMkLst>
            <pc:docMk/>
            <pc:sldMk cId="3405904235" sldId="792"/>
            <ac:spMk id="9" creationId="{979D3BAC-6BC2-43A2-AB30-5318B42D8801}"/>
          </ac:spMkLst>
        </pc:spChg>
        <pc:spChg chg="mod">
          <ac:chgData name="Alfred Asterjadhi" userId="39de57b9-85c0-4fd1-aaac-8ca2b6560ad0" providerId="ADAL" clId="{FDB479F4-74BA-4CDD-9500-19B0337B71F0}" dt="2022-04-27T15:05:32.444" v="11437"/>
          <ac:spMkLst>
            <pc:docMk/>
            <pc:sldMk cId="3405904235" sldId="792"/>
            <ac:spMk id="10" creationId="{99A414B4-2CCE-47B7-A036-CF3630BA2538}"/>
          </ac:spMkLst>
        </pc:spChg>
        <pc:spChg chg="add del mod">
          <ac:chgData name="Alfred Asterjadhi" userId="39de57b9-85c0-4fd1-aaac-8ca2b6560ad0" providerId="ADAL" clId="{FDB479F4-74BA-4CDD-9500-19B0337B71F0}" dt="2022-04-14T19:19:18.779" v="7837"/>
          <ac:spMkLst>
            <pc:docMk/>
            <pc:sldMk cId="3405904235" sldId="792"/>
            <ac:spMk id="11" creationId="{B33EB4A8-84AC-46C3-8891-C6A340201A11}"/>
          </ac:spMkLst>
        </pc:spChg>
      </pc:sldChg>
      <pc:sldChg chg="modSp add mod">
        <pc:chgData name="Alfred Asterjadhi" userId="39de57b9-85c0-4fd1-aaac-8ca2b6560ad0" providerId="ADAL" clId="{FDB479F4-74BA-4CDD-9500-19B0337B71F0}" dt="2022-04-27T15:12:59.628" v="11535"/>
        <pc:sldMkLst>
          <pc:docMk/>
          <pc:sldMk cId="2323135513" sldId="793"/>
        </pc:sldMkLst>
        <pc:spChg chg="mod">
          <ac:chgData name="Alfred Asterjadhi" userId="39de57b9-85c0-4fd1-aaac-8ca2b6560ad0" providerId="ADAL" clId="{FDB479F4-74BA-4CDD-9500-19B0337B71F0}" dt="2022-04-26T16:56:16.074" v="10864" actId="20577"/>
          <ac:spMkLst>
            <pc:docMk/>
            <pc:sldMk cId="2323135513" sldId="793"/>
            <ac:spMk id="2" creationId="{49510D9F-7498-4603-98A7-A6DB1EDD560E}"/>
          </ac:spMkLst>
        </pc:spChg>
        <pc:spChg chg="mod">
          <ac:chgData name="Alfred Asterjadhi" userId="39de57b9-85c0-4fd1-aaac-8ca2b6560ad0" providerId="ADAL" clId="{FDB479F4-74BA-4CDD-9500-19B0337B71F0}" dt="2022-04-27T15:12:59.628" v="11535"/>
          <ac:spMkLst>
            <pc:docMk/>
            <pc:sldMk cId="2323135513" sldId="793"/>
            <ac:spMk id="3" creationId="{93EB16D6-11CB-4092-9D44-C889CC5233EA}"/>
          </ac:spMkLst>
        </pc:spChg>
        <pc:spChg chg="mod">
          <ac:chgData name="Alfred Asterjadhi" userId="39de57b9-85c0-4fd1-aaac-8ca2b6560ad0" providerId="ADAL" clId="{FDB479F4-74BA-4CDD-9500-19B0337B71F0}" dt="2022-04-26T17:27:08.608" v="11222"/>
          <ac:spMkLst>
            <pc:docMk/>
            <pc:sldMk cId="2323135513" sldId="793"/>
            <ac:spMk id="6" creationId="{536B0377-C8E2-442F-A310-3A1EE7A7D0C0}"/>
          </ac:spMkLst>
        </pc:spChg>
      </pc:sldChg>
      <pc:sldChg chg="addSp delSp modSp add mod">
        <pc:chgData name="Alfred Asterjadhi" userId="39de57b9-85c0-4fd1-aaac-8ca2b6560ad0" providerId="ADAL" clId="{FDB479F4-74BA-4CDD-9500-19B0337B71F0}" dt="2022-04-27T15:14:24.910" v="11574" actId="6549"/>
        <pc:sldMkLst>
          <pc:docMk/>
          <pc:sldMk cId="4085756998" sldId="794"/>
        </pc:sldMkLst>
        <pc:spChg chg="mod">
          <ac:chgData name="Alfred Asterjadhi" userId="39de57b9-85c0-4fd1-aaac-8ca2b6560ad0" providerId="ADAL" clId="{FDB479F4-74BA-4CDD-9500-19B0337B71F0}" dt="2022-04-26T16:56:19.418" v="10865" actId="20577"/>
          <ac:spMkLst>
            <pc:docMk/>
            <pc:sldMk cId="4085756998" sldId="794"/>
            <ac:spMk id="2" creationId="{49510D9F-7498-4603-98A7-A6DB1EDD560E}"/>
          </ac:spMkLst>
        </pc:spChg>
        <pc:spChg chg="mod">
          <ac:chgData name="Alfred Asterjadhi" userId="39de57b9-85c0-4fd1-aaac-8ca2b6560ad0" providerId="ADAL" clId="{FDB479F4-74BA-4CDD-9500-19B0337B71F0}" dt="2022-04-27T15:14:24.910" v="11574" actId="6549"/>
          <ac:spMkLst>
            <pc:docMk/>
            <pc:sldMk cId="4085756998" sldId="794"/>
            <ac:spMk id="3" creationId="{93EB16D6-11CB-4092-9D44-C889CC5233EA}"/>
          </ac:spMkLst>
        </pc:spChg>
        <pc:spChg chg="mod">
          <ac:chgData name="Alfred Asterjadhi" userId="39de57b9-85c0-4fd1-aaac-8ca2b6560ad0" providerId="ADAL" clId="{FDB479F4-74BA-4CDD-9500-19B0337B71F0}" dt="2022-04-26T17:27:10.530" v="11223"/>
          <ac:spMkLst>
            <pc:docMk/>
            <pc:sldMk cId="4085756998" sldId="794"/>
            <ac:spMk id="6" creationId="{536B0377-C8E2-442F-A310-3A1EE7A7D0C0}"/>
          </ac:spMkLst>
        </pc:spChg>
        <pc:graphicFrameChg chg="add del mod">
          <ac:chgData name="Alfred Asterjadhi" userId="39de57b9-85c0-4fd1-aaac-8ca2b6560ad0" providerId="ADAL" clId="{FDB479F4-74BA-4CDD-9500-19B0337B71F0}" dt="2022-04-15T16:47:03.636" v="8103"/>
          <ac:graphicFrameMkLst>
            <pc:docMk/>
            <pc:sldMk cId="4085756998" sldId="794"/>
            <ac:graphicFrameMk id="7" creationId="{C014E986-24F3-495C-8128-E870C2840271}"/>
          </ac:graphicFrameMkLst>
        </pc:graphicFrameChg>
        <pc:graphicFrameChg chg="add del mod">
          <ac:chgData name="Alfred Asterjadhi" userId="39de57b9-85c0-4fd1-aaac-8ca2b6560ad0" providerId="ADAL" clId="{FDB479F4-74BA-4CDD-9500-19B0337B71F0}" dt="2022-04-15T16:53:41.264" v="8198"/>
          <ac:graphicFrameMkLst>
            <pc:docMk/>
            <pc:sldMk cId="4085756998" sldId="794"/>
            <ac:graphicFrameMk id="8" creationId="{81FB9FCC-BAD6-4C1E-8F3F-0F176AE64522}"/>
          </ac:graphicFrameMkLst>
        </pc:graphicFrameChg>
      </pc:sldChg>
      <pc:sldChg chg="new del">
        <pc:chgData name="Alfred Asterjadhi" userId="39de57b9-85c0-4fd1-aaac-8ca2b6560ad0" providerId="ADAL" clId="{FDB479F4-74BA-4CDD-9500-19B0337B71F0}" dt="2022-04-15T19:28:20.100" v="10076" actId="47"/>
        <pc:sldMkLst>
          <pc:docMk/>
          <pc:sldMk cId="3202930012" sldId="795"/>
        </pc:sldMkLst>
      </pc:sldChg>
      <pc:sldChg chg="addSp delSp modSp add del mod">
        <pc:chgData name="Alfred Asterjadhi" userId="39de57b9-85c0-4fd1-aaac-8ca2b6560ad0" providerId="ADAL" clId="{FDB479F4-74BA-4CDD-9500-19B0337B71F0}" dt="2022-04-15T19:10:28.374" v="9679" actId="47"/>
        <pc:sldMkLst>
          <pc:docMk/>
          <pc:sldMk cId="1184528412" sldId="796"/>
        </pc:sldMkLst>
        <pc:spChg chg="mod">
          <ac:chgData name="Alfred Asterjadhi" userId="39de57b9-85c0-4fd1-aaac-8ca2b6560ad0" providerId="ADAL" clId="{FDB479F4-74BA-4CDD-9500-19B0337B71F0}" dt="2022-04-15T19:06:24.223" v="9505" actId="21"/>
          <ac:spMkLst>
            <pc:docMk/>
            <pc:sldMk cId="1184528412" sldId="796"/>
            <ac:spMk id="3" creationId="{93EB16D6-11CB-4092-9D44-C889CC5233EA}"/>
          </ac:spMkLst>
        </pc:spChg>
        <pc:graphicFrameChg chg="add del mod">
          <ac:chgData name="Alfred Asterjadhi" userId="39de57b9-85c0-4fd1-aaac-8ca2b6560ad0" providerId="ADAL" clId="{FDB479F4-74BA-4CDD-9500-19B0337B71F0}" dt="2022-04-15T16:56:54.137" v="8277"/>
          <ac:graphicFrameMkLst>
            <pc:docMk/>
            <pc:sldMk cId="1184528412" sldId="796"/>
            <ac:graphicFrameMk id="7" creationId="{3236DB8A-B759-44B0-8EFD-05BAE4EF2A6D}"/>
          </ac:graphicFrameMkLst>
        </pc:graphicFrameChg>
        <pc:graphicFrameChg chg="add del mod">
          <ac:chgData name="Alfred Asterjadhi" userId="39de57b9-85c0-4fd1-aaac-8ca2b6560ad0" providerId="ADAL" clId="{FDB479F4-74BA-4CDD-9500-19B0337B71F0}" dt="2022-04-15T16:59:14.185" v="8311"/>
          <ac:graphicFrameMkLst>
            <pc:docMk/>
            <pc:sldMk cId="1184528412" sldId="796"/>
            <ac:graphicFrameMk id="8" creationId="{B8937CA5-3EF0-4BFE-B048-4D0F2C50425F}"/>
          </ac:graphicFrameMkLst>
        </pc:graphicFrameChg>
      </pc:sldChg>
      <pc:sldChg chg="addSp delSp modSp add mod">
        <pc:chgData name="Alfred Asterjadhi" userId="39de57b9-85c0-4fd1-aaac-8ca2b6560ad0" providerId="ADAL" clId="{FDB479F4-74BA-4CDD-9500-19B0337B71F0}" dt="2022-04-27T15:15:41.783" v="11612" actId="6549"/>
        <pc:sldMkLst>
          <pc:docMk/>
          <pc:sldMk cId="1612759136" sldId="797"/>
        </pc:sldMkLst>
        <pc:spChg chg="mod">
          <ac:chgData name="Alfred Asterjadhi" userId="39de57b9-85c0-4fd1-aaac-8ca2b6560ad0" providerId="ADAL" clId="{FDB479F4-74BA-4CDD-9500-19B0337B71F0}" dt="2022-04-26T16:56:23.066" v="10866" actId="20577"/>
          <ac:spMkLst>
            <pc:docMk/>
            <pc:sldMk cId="1612759136" sldId="797"/>
            <ac:spMk id="2" creationId="{49510D9F-7498-4603-98A7-A6DB1EDD560E}"/>
          </ac:spMkLst>
        </pc:spChg>
        <pc:spChg chg="mod">
          <ac:chgData name="Alfred Asterjadhi" userId="39de57b9-85c0-4fd1-aaac-8ca2b6560ad0" providerId="ADAL" clId="{FDB479F4-74BA-4CDD-9500-19B0337B71F0}" dt="2022-04-27T15:15:41.783" v="11612" actId="6549"/>
          <ac:spMkLst>
            <pc:docMk/>
            <pc:sldMk cId="1612759136" sldId="797"/>
            <ac:spMk id="3" creationId="{93EB16D6-11CB-4092-9D44-C889CC5233EA}"/>
          </ac:spMkLst>
        </pc:spChg>
        <pc:spChg chg="mod">
          <ac:chgData name="Alfred Asterjadhi" userId="39de57b9-85c0-4fd1-aaac-8ca2b6560ad0" providerId="ADAL" clId="{FDB479F4-74BA-4CDD-9500-19B0337B71F0}" dt="2022-04-26T17:27:12.505" v="11224"/>
          <ac:spMkLst>
            <pc:docMk/>
            <pc:sldMk cId="1612759136" sldId="797"/>
            <ac:spMk id="6" creationId="{536B0377-C8E2-442F-A310-3A1EE7A7D0C0}"/>
          </ac:spMkLst>
        </pc:spChg>
        <pc:graphicFrameChg chg="add del mod">
          <ac:chgData name="Alfred Asterjadhi" userId="39de57b9-85c0-4fd1-aaac-8ca2b6560ad0" providerId="ADAL" clId="{FDB479F4-74BA-4CDD-9500-19B0337B71F0}" dt="2022-04-15T17:11:29.994" v="8571"/>
          <ac:graphicFrameMkLst>
            <pc:docMk/>
            <pc:sldMk cId="1612759136" sldId="797"/>
            <ac:graphicFrameMk id="7" creationId="{FBCDA431-767F-4C43-9DE5-C383279F54EA}"/>
          </ac:graphicFrameMkLst>
        </pc:graphicFrameChg>
      </pc:sldChg>
      <pc:sldChg chg="addSp delSp modSp add mod">
        <pc:chgData name="Alfred Asterjadhi" userId="39de57b9-85c0-4fd1-aaac-8ca2b6560ad0" providerId="ADAL" clId="{FDB479F4-74BA-4CDD-9500-19B0337B71F0}" dt="2022-04-27T17:33:55.689" v="12126" actId="20577"/>
        <pc:sldMkLst>
          <pc:docMk/>
          <pc:sldMk cId="3070842644" sldId="798"/>
        </pc:sldMkLst>
        <pc:spChg chg="mod">
          <ac:chgData name="Alfred Asterjadhi" userId="39de57b9-85c0-4fd1-aaac-8ca2b6560ad0" providerId="ADAL" clId="{FDB479F4-74BA-4CDD-9500-19B0337B71F0}" dt="2022-04-26T16:56:26.384" v="10867" actId="20577"/>
          <ac:spMkLst>
            <pc:docMk/>
            <pc:sldMk cId="3070842644" sldId="798"/>
            <ac:spMk id="2" creationId="{49510D9F-7498-4603-98A7-A6DB1EDD560E}"/>
          </ac:spMkLst>
        </pc:spChg>
        <pc:spChg chg="mod">
          <ac:chgData name="Alfred Asterjadhi" userId="39de57b9-85c0-4fd1-aaac-8ca2b6560ad0" providerId="ADAL" clId="{FDB479F4-74BA-4CDD-9500-19B0337B71F0}" dt="2022-04-27T17:33:55.689" v="12126" actId="20577"/>
          <ac:spMkLst>
            <pc:docMk/>
            <pc:sldMk cId="3070842644" sldId="798"/>
            <ac:spMk id="3" creationId="{93EB16D6-11CB-4092-9D44-C889CC5233EA}"/>
          </ac:spMkLst>
        </pc:spChg>
        <pc:spChg chg="mod">
          <ac:chgData name="Alfred Asterjadhi" userId="39de57b9-85c0-4fd1-aaac-8ca2b6560ad0" providerId="ADAL" clId="{FDB479F4-74BA-4CDD-9500-19B0337B71F0}" dt="2022-04-26T17:27:14.499" v="11225"/>
          <ac:spMkLst>
            <pc:docMk/>
            <pc:sldMk cId="3070842644" sldId="798"/>
            <ac:spMk id="6" creationId="{536B0377-C8E2-442F-A310-3A1EE7A7D0C0}"/>
          </ac:spMkLst>
        </pc:spChg>
        <pc:graphicFrameChg chg="add del mod">
          <ac:chgData name="Alfred Asterjadhi" userId="39de57b9-85c0-4fd1-aaac-8ca2b6560ad0" providerId="ADAL" clId="{FDB479F4-74BA-4CDD-9500-19B0337B71F0}" dt="2022-04-15T17:51:12.500" v="8831"/>
          <ac:graphicFrameMkLst>
            <pc:docMk/>
            <pc:sldMk cId="3070842644" sldId="798"/>
            <ac:graphicFrameMk id="7" creationId="{AE7F663E-23BD-425E-AF23-2CEA47798DDB}"/>
          </ac:graphicFrameMkLst>
        </pc:graphicFrameChg>
      </pc:sldChg>
      <pc:sldChg chg="modSp add mod">
        <pc:chgData name="Alfred Asterjadhi" userId="39de57b9-85c0-4fd1-aaac-8ca2b6560ad0" providerId="ADAL" clId="{FDB479F4-74BA-4CDD-9500-19B0337B71F0}" dt="2022-05-10T20:52:24.396" v="16542" actId="20577"/>
        <pc:sldMkLst>
          <pc:docMk/>
          <pc:sldMk cId="1338157029" sldId="799"/>
        </pc:sldMkLst>
        <pc:spChg chg="mod">
          <ac:chgData name="Alfred Asterjadhi" userId="39de57b9-85c0-4fd1-aaac-8ca2b6560ad0" providerId="ADAL" clId="{FDB479F4-74BA-4CDD-9500-19B0337B71F0}" dt="2022-04-26T16:59:26.890" v="11042" actId="20577"/>
          <ac:spMkLst>
            <pc:docMk/>
            <pc:sldMk cId="1338157029" sldId="799"/>
            <ac:spMk id="2" creationId="{DDF78CE8-C80C-4DE6-8DDD-AFA792511CF9}"/>
          </ac:spMkLst>
        </pc:spChg>
        <pc:spChg chg="mod">
          <ac:chgData name="Alfred Asterjadhi" userId="39de57b9-85c0-4fd1-aaac-8ca2b6560ad0" providerId="ADAL" clId="{FDB479F4-74BA-4CDD-9500-19B0337B71F0}" dt="2022-05-10T20:52:24.396" v="16542" actId="20577"/>
          <ac:spMkLst>
            <pc:docMk/>
            <pc:sldMk cId="1338157029" sldId="799"/>
            <ac:spMk id="3" creationId="{3917E3A2-65E2-43CC-8703-41CD0178EDA4}"/>
          </ac:spMkLst>
        </pc:spChg>
        <pc:spChg chg="mod">
          <ac:chgData name="Alfred Asterjadhi" userId="39de57b9-85c0-4fd1-aaac-8ca2b6560ad0" providerId="ADAL" clId="{FDB479F4-74BA-4CDD-9500-19B0337B71F0}" dt="2022-04-26T17:27:16.543" v="11226"/>
          <ac:spMkLst>
            <pc:docMk/>
            <pc:sldMk cId="1338157029" sldId="799"/>
            <ac:spMk id="6" creationId="{28014BC8-455B-416B-8213-5B71197E7937}"/>
          </ac:spMkLst>
        </pc:spChg>
      </pc:sldChg>
      <pc:sldChg chg="modSp add mod">
        <pc:chgData name="Alfred Asterjadhi" userId="39de57b9-85c0-4fd1-aaac-8ca2b6560ad0" providerId="ADAL" clId="{FDB479F4-74BA-4CDD-9500-19B0337B71F0}" dt="2022-05-06T18:01:59.232" v="14383" actId="13926"/>
        <pc:sldMkLst>
          <pc:docMk/>
          <pc:sldMk cId="181527294" sldId="800"/>
        </pc:sldMkLst>
        <pc:spChg chg="mod">
          <ac:chgData name="Alfred Asterjadhi" userId="39de57b9-85c0-4fd1-aaac-8ca2b6560ad0" providerId="ADAL" clId="{FDB479F4-74BA-4CDD-9500-19B0337B71F0}" dt="2022-04-26T16:56:34.038" v="10870" actId="20577"/>
          <ac:spMkLst>
            <pc:docMk/>
            <pc:sldMk cId="181527294" sldId="800"/>
            <ac:spMk id="2" creationId="{DDF78CE8-C80C-4DE6-8DDD-AFA792511CF9}"/>
          </ac:spMkLst>
        </pc:spChg>
        <pc:spChg chg="mod">
          <ac:chgData name="Alfred Asterjadhi" userId="39de57b9-85c0-4fd1-aaac-8ca2b6560ad0" providerId="ADAL" clId="{FDB479F4-74BA-4CDD-9500-19B0337B71F0}" dt="2022-05-06T18:01:59.232" v="14383" actId="13926"/>
          <ac:spMkLst>
            <pc:docMk/>
            <pc:sldMk cId="181527294" sldId="800"/>
            <ac:spMk id="3" creationId="{3917E3A2-65E2-43CC-8703-41CD0178EDA4}"/>
          </ac:spMkLst>
        </pc:spChg>
        <pc:spChg chg="mod">
          <ac:chgData name="Alfred Asterjadhi" userId="39de57b9-85c0-4fd1-aaac-8ca2b6560ad0" providerId="ADAL" clId="{FDB479F4-74BA-4CDD-9500-19B0337B71F0}" dt="2022-04-26T17:27:18.630" v="11227"/>
          <ac:spMkLst>
            <pc:docMk/>
            <pc:sldMk cId="181527294" sldId="800"/>
            <ac:spMk id="6" creationId="{28014BC8-455B-416B-8213-5B71197E7937}"/>
          </ac:spMkLst>
        </pc:spChg>
      </pc:sldChg>
      <pc:sldChg chg="modSp add mod">
        <pc:chgData name="Alfred Asterjadhi" userId="39de57b9-85c0-4fd1-aaac-8ca2b6560ad0" providerId="ADAL" clId="{FDB479F4-74BA-4CDD-9500-19B0337B71F0}" dt="2022-04-27T15:40:44.454" v="11837"/>
        <pc:sldMkLst>
          <pc:docMk/>
          <pc:sldMk cId="638434181" sldId="801"/>
        </pc:sldMkLst>
        <pc:spChg chg="mod">
          <ac:chgData name="Alfred Asterjadhi" userId="39de57b9-85c0-4fd1-aaac-8ca2b6560ad0" providerId="ADAL" clId="{FDB479F4-74BA-4CDD-9500-19B0337B71F0}" dt="2022-04-26T16:56:37.140" v="10871" actId="20577"/>
          <ac:spMkLst>
            <pc:docMk/>
            <pc:sldMk cId="638434181" sldId="801"/>
            <ac:spMk id="2" creationId="{DDF78CE8-C80C-4DE6-8DDD-AFA792511CF9}"/>
          </ac:spMkLst>
        </pc:spChg>
        <pc:spChg chg="mod">
          <ac:chgData name="Alfred Asterjadhi" userId="39de57b9-85c0-4fd1-aaac-8ca2b6560ad0" providerId="ADAL" clId="{FDB479F4-74BA-4CDD-9500-19B0337B71F0}" dt="2022-04-27T15:40:44.454" v="11837"/>
          <ac:spMkLst>
            <pc:docMk/>
            <pc:sldMk cId="638434181" sldId="801"/>
            <ac:spMk id="3" creationId="{3917E3A2-65E2-43CC-8703-41CD0178EDA4}"/>
          </ac:spMkLst>
        </pc:spChg>
        <pc:spChg chg="mod">
          <ac:chgData name="Alfred Asterjadhi" userId="39de57b9-85c0-4fd1-aaac-8ca2b6560ad0" providerId="ADAL" clId="{FDB479F4-74BA-4CDD-9500-19B0337B71F0}" dt="2022-04-26T17:27:20.649" v="11228"/>
          <ac:spMkLst>
            <pc:docMk/>
            <pc:sldMk cId="638434181" sldId="801"/>
            <ac:spMk id="6" creationId="{28014BC8-455B-416B-8213-5B71197E7937}"/>
          </ac:spMkLst>
        </pc:spChg>
      </pc:sldChg>
      <pc:sldChg chg="modSp add mod">
        <pc:chgData name="Alfred Asterjadhi" userId="39de57b9-85c0-4fd1-aaac-8ca2b6560ad0" providerId="ADAL" clId="{FDB479F4-74BA-4CDD-9500-19B0337B71F0}" dt="2022-04-27T15:48:34.350" v="11878"/>
        <pc:sldMkLst>
          <pc:docMk/>
          <pc:sldMk cId="3825963355" sldId="802"/>
        </pc:sldMkLst>
        <pc:spChg chg="mod">
          <ac:chgData name="Alfred Asterjadhi" userId="39de57b9-85c0-4fd1-aaac-8ca2b6560ad0" providerId="ADAL" clId="{FDB479F4-74BA-4CDD-9500-19B0337B71F0}" dt="2022-04-26T16:56:39.885" v="10872" actId="20577"/>
          <ac:spMkLst>
            <pc:docMk/>
            <pc:sldMk cId="3825963355" sldId="802"/>
            <ac:spMk id="2" creationId="{DDF78CE8-C80C-4DE6-8DDD-AFA792511CF9}"/>
          </ac:spMkLst>
        </pc:spChg>
        <pc:spChg chg="mod">
          <ac:chgData name="Alfred Asterjadhi" userId="39de57b9-85c0-4fd1-aaac-8ca2b6560ad0" providerId="ADAL" clId="{FDB479F4-74BA-4CDD-9500-19B0337B71F0}" dt="2022-04-27T15:48:34.350" v="11878"/>
          <ac:spMkLst>
            <pc:docMk/>
            <pc:sldMk cId="3825963355" sldId="802"/>
            <ac:spMk id="3" creationId="{3917E3A2-65E2-43CC-8703-41CD0178EDA4}"/>
          </ac:spMkLst>
        </pc:spChg>
        <pc:spChg chg="mod">
          <ac:chgData name="Alfred Asterjadhi" userId="39de57b9-85c0-4fd1-aaac-8ca2b6560ad0" providerId="ADAL" clId="{FDB479F4-74BA-4CDD-9500-19B0337B71F0}" dt="2022-04-26T17:27:23.590" v="11229"/>
          <ac:spMkLst>
            <pc:docMk/>
            <pc:sldMk cId="3825963355" sldId="802"/>
            <ac:spMk id="6" creationId="{28014BC8-455B-416B-8213-5B71197E7937}"/>
          </ac:spMkLst>
        </pc:spChg>
      </pc:sldChg>
      <pc:sldChg chg="modSp add mod">
        <pc:chgData name="Alfred Asterjadhi" userId="39de57b9-85c0-4fd1-aaac-8ca2b6560ad0" providerId="ADAL" clId="{FDB479F4-74BA-4CDD-9500-19B0337B71F0}" dt="2022-05-09T14:40:05.463" v="14672" actId="20577"/>
        <pc:sldMkLst>
          <pc:docMk/>
          <pc:sldMk cId="2610589961" sldId="803"/>
        </pc:sldMkLst>
        <pc:spChg chg="mod">
          <ac:chgData name="Alfred Asterjadhi" userId="39de57b9-85c0-4fd1-aaac-8ca2b6560ad0" providerId="ADAL" clId="{FDB479F4-74BA-4CDD-9500-19B0337B71F0}" dt="2022-04-26T16:56:43.212" v="10873" actId="20577"/>
          <ac:spMkLst>
            <pc:docMk/>
            <pc:sldMk cId="2610589961" sldId="803"/>
            <ac:spMk id="2" creationId="{DDF78CE8-C80C-4DE6-8DDD-AFA792511CF9}"/>
          </ac:spMkLst>
        </pc:spChg>
        <pc:spChg chg="mod">
          <ac:chgData name="Alfred Asterjadhi" userId="39de57b9-85c0-4fd1-aaac-8ca2b6560ad0" providerId="ADAL" clId="{FDB479F4-74BA-4CDD-9500-19B0337B71F0}" dt="2022-05-09T14:40:05.463" v="14672" actId="20577"/>
          <ac:spMkLst>
            <pc:docMk/>
            <pc:sldMk cId="2610589961" sldId="803"/>
            <ac:spMk id="3" creationId="{3917E3A2-65E2-43CC-8703-41CD0178EDA4}"/>
          </ac:spMkLst>
        </pc:spChg>
        <pc:spChg chg="mod">
          <ac:chgData name="Alfred Asterjadhi" userId="39de57b9-85c0-4fd1-aaac-8ca2b6560ad0" providerId="ADAL" clId="{FDB479F4-74BA-4CDD-9500-19B0337B71F0}" dt="2022-04-26T17:27:26.484" v="11230"/>
          <ac:spMkLst>
            <pc:docMk/>
            <pc:sldMk cId="2610589961" sldId="803"/>
            <ac:spMk id="6" creationId="{28014BC8-455B-416B-8213-5B71197E7937}"/>
          </ac:spMkLst>
        </pc:spChg>
      </pc:sldChg>
      <pc:sldChg chg="modSp new del mod">
        <pc:chgData name="Alfred Asterjadhi" userId="39de57b9-85c0-4fd1-aaac-8ca2b6560ad0" providerId="ADAL" clId="{FDB479F4-74BA-4CDD-9500-19B0337B71F0}" dt="2022-05-12T01:12:57.961" v="19106" actId="47"/>
        <pc:sldMkLst>
          <pc:docMk/>
          <pc:sldMk cId="3208469952" sldId="804"/>
        </pc:sldMkLst>
        <pc:spChg chg="mod">
          <ac:chgData name="Alfred Asterjadhi" userId="39de57b9-85c0-4fd1-aaac-8ca2b6560ad0" providerId="ADAL" clId="{FDB479F4-74BA-4CDD-9500-19B0337B71F0}" dt="2022-05-02T15:41:18.026" v="12164"/>
          <ac:spMkLst>
            <pc:docMk/>
            <pc:sldMk cId="3208469952" sldId="804"/>
            <ac:spMk id="3" creationId="{310DE83E-03E1-4002-B894-AE002AFA28E5}"/>
          </ac:spMkLst>
        </pc:spChg>
        <pc:spChg chg="mod">
          <ac:chgData name="Alfred Asterjadhi" userId="39de57b9-85c0-4fd1-aaac-8ca2b6560ad0" providerId="ADAL" clId="{FDB479F4-74BA-4CDD-9500-19B0337B71F0}" dt="2022-04-26T17:27:48.949" v="11245"/>
          <ac:spMkLst>
            <pc:docMk/>
            <pc:sldMk cId="3208469952" sldId="804"/>
            <ac:spMk id="6" creationId="{0E86EDB2-9777-43A0-B741-1562309834D0}"/>
          </ac:spMkLst>
        </pc:spChg>
      </pc:sldChg>
      <pc:sldChg chg="modSp add mod">
        <pc:chgData name="Alfred Asterjadhi" userId="39de57b9-85c0-4fd1-aaac-8ca2b6560ad0" providerId="ADAL" clId="{FDB479F4-74BA-4CDD-9500-19B0337B71F0}" dt="2022-04-26T17:27:39.941" v="11242" actId="20577"/>
        <pc:sldMkLst>
          <pc:docMk/>
          <pc:sldMk cId="3995730014" sldId="805"/>
        </pc:sldMkLst>
        <pc:spChg chg="mod">
          <ac:chgData name="Alfred Asterjadhi" userId="39de57b9-85c0-4fd1-aaac-8ca2b6560ad0" providerId="ADAL" clId="{FDB479F4-74BA-4CDD-9500-19B0337B71F0}" dt="2022-04-26T17:27:39.941" v="11242" actId="20577"/>
          <ac:spMkLst>
            <pc:docMk/>
            <pc:sldMk cId="3995730014" sldId="805"/>
            <ac:spMk id="6" creationId="{7488035E-BDAD-477C-AA55-E8989C4B7B8C}"/>
          </ac:spMkLst>
        </pc:spChg>
        <pc:spChg chg="mod">
          <ac:chgData name="Alfred Asterjadhi" userId="39de57b9-85c0-4fd1-aaac-8ca2b6560ad0" providerId="ADAL" clId="{FDB479F4-74BA-4CDD-9500-19B0337B71F0}" dt="2022-04-21T18:49:07.895" v="10133" actId="20577"/>
          <ac:spMkLst>
            <pc:docMk/>
            <pc:sldMk cId="3995730014" sldId="805"/>
            <ac:spMk id="7" creationId="{3126AA10-DC1C-4E34-80DA-B427588F2BD9}"/>
          </ac:spMkLst>
        </pc:spChg>
      </pc:sldChg>
      <pc:sldChg chg="modSp add mod">
        <pc:chgData name="Alfred Asterjadhi" userId="39de57b9-85c0-4fd1-aaac-8ca2b6560ad0" providerId="ADAL" clId="{FDB479F4-74BA-4CDD-9500-19B0337B71F0}" dt="2022-05-11T14:24:21.495" v="17190"/>
        <pc:sldMkLst>
          <pc:docMk/>
          <pc:sldMk cId="969745672" sldId="806"/>
        </pc:sldMkLst>
        <pc:spChg chg="mod">
          <ac:chgData name="Alfred Asterjadhi" userId="39de57b9-85c0-4fd1-aaac-8ca2b6560ad0" providerId="ADAL" clId="{FDB479F4-74BA-4CDD-9500-19B0337B71F0}" dt="2022-05-10T15:42:56.825" v="15341" actId="20577"/>
          <ac:spMkLst>
            <pc:docMk/>
            <pc:sldMk cId="969745672" sldId="806"/>
            <ac:spMk id="2" creationId="{12372A2F-8025-42D4-B5ED-6E7667DF00C8}"/>
          </ac:spMkLst>
        </pc:spChg>
        <pc:spChg chg="mod">
          <ac:chgData name="Alfred Asterjadhi" userId="39de57b9-85c0-4fd1-aaac-8ca2b6560ad0" providerId="ADAL" clId="{FDB479F4-74BA-4CDD-9500-19B0337B71F0}" dt="2022-04-26T17:27:44.375" v="11243"/>
          <ac:spMkLst>
            <pc:docMk/>
            <pc:sldMk cId="969745672" sldId="806"/>
            <ac:spMk id="6" creationId="{B63EF7E7-1362-4206-B209-115D49A6AA5A}"/>
          </ac:spMkLst>
        </pc:spChg>
        <pc:spChg chg="mod">
          <ac:chgData name="Alfred Asterjadhi" userId="39de57b9-85c0-4fd1-aaac-8ca2b6560ad0" providerId="ADAL" clId="{FDB479F4-74BA-4CDD-9500-19B0337B71F0}" dt="2022-05-11T14:24:21.495" v="17190"/>
          <ac:spMkLst>
            <pc:docMk/>
            <pc:sldMk cId="969745672" sldId="806"/>
            <ac:spMk id="10" creationId="{99A414B4-2CCE-47B7-A036-CF3630BA2538}"/>
          </ac:spMkLst>
        </pc:spChg>
      </pc:sldChg>
      <pc:sldChg chg="modSp add mod">
        <pc:chgData name="Alfred Asterjadhi" userId="39de57b9-85c0-4fd1-aaac-8ca2b6560ad0" providerId="ADAL" clId="{FDB479F4-74BA-4CDD-9500-19B0337B71F0}" dt="2022-05-11T14:25:52.308" v="17232" actId="6549"/>
        <pc:sldMkLst>
          <pc:docMk/>
          <pc:sldMk cId="2885587097" sldId="807"/>
        </pc:sldMkLst>
        <pc:spChg chg="mod">
          <ac:chgData name="Alfred Asterjadhi" userId="39de57b9-85c0-4fd1-aaac-8ca2b6560ad0" providerId="ADAL" clId="{FDB479F4-74BA-4CDD-9500-19B0337B71F0}" dt="2022-05-10T15:43:06.581" v="15342" actId="20577"/>
          <ac:spMkLst>
            <pc:docMk/>
            <pc:sldMk cId="2885587097" sldId="807"/>
            <ac:spMk id="2" creationId="{12372A2F-8025-42D4-B5ED-6E7667DF00C8}"/>
          </ac:spMkLst>
        </pc:spChg>
        <pc:spChg chg="mod">
          <ac:chgData name="Alfred Asterjadhi" userId="39de57b9-85c0-4fd1-aaac-8ca2b6560ad0" providerId="ADAL" clId="{FDB479F4-74BA-4CDD-9500-19B0337B71F0}" dt="2022-04-26T17:27:46.766" v="11244"/>
          <ac:spMkLst>
            <pc:docMk/>
            <pc:sldMk cId="2885587097" sldId="807"/>
            <ac:spMk id="6" creationId="{B63EF7E7-1362-4206-B209-115D49A6AA5A}"/>
          </ac:spMkLst>
        </pc:spChg>
        <pc:spChg chg="mod">
          <ac:chgData name="Alfred Asterjadhi" userId="39de57b9-85c0-4fd1-aaac-8ca2b6560ad0" providerId="ADAL" clId="{FDB479F4-74BA-4CDD-9500-19B0337B71F0}" dt="2022-05-11T14:25:52.308" v="17232" actId="6549"/>
          <ac:spMkLst>
            <pc:docMk/>
            <pc:sldMk cId="2885587097" sldId="807"/>
            <ac:spMk id="10" creationId="{99A414B4-2CCE-47B7-A036-CF3630BA2538}"/>
          </ac:spMkLst>
        </pc:spChg>
      </pc:sldChg>
      <pc:sldChg chg="modSp new del mod">
        <pc:chgData name="Alfred Asterjadhi" userId="39de57b9-85c0-4fd1-aaac-8ca2b6560ad0" providerId="ADAL" clId="{FDB479F4-74BA-4CDD-9500-19B0337B71F0}" dt="2022-04-26T17:03:12.048" v="11088" actId="47"/>
        <pc:sldMkLst>
          <pc:docMk/>
          <pc:sldMk cId="1372045025" sldId="808"/>
        </pc:sldMkLst>
        <pc:spChg chg="mod">
          <ac:chgData name="Alfred Asterjadhi" userId="39de57b9-85c0-4fd1-aaac-8ca2b6560ad0" providerId="ADAL" clId="{FDB479F4-74BA-4CDD-9500-19B0337B71F0}" dt="2022-04-26T16:36:13.380" v="10306" actId="20577"/>
          <ac:spMkLst>
            <pc:docMk/>
            <pc:sldMk cId="1372045025" sldId="808"/>
            <ac:spMk id="3" creationId="{7E70B3EA-563A-4D9B-9F21-4D516FF2FFB5}"/>
          </ac:spMkLst>
        </pc:spChg>
      </pc:sldChg>
      <pc:sldChg chg="modSp new del mod">
        <pc:chgData name="Alfred Asterjadhi" userId="39de57b9-85c0-4fd1-aaac-8ca2b6560ad0" providerId="ADAL" clId="{FDB479F4-74BA-4CDD-9500-19B0337B71F0}" dt="2022-04-26T17:03:47.199" v="11100" actId="47"/>
        <pc:sldMkLst>
          <pc:docMk/>
          <pc:sldMk cId="344585848" sldId="809"/>
        </pc:sldMkLst>
        <pc:spChg chg="mod">
          <ac:chgData name="Alfred Asterjadhi" userId="39de57b9-85c0-4fd1-aaac-8ca2b6560ad0" providerId="ADAL" clId="{FDB479F4-74BA-4CDD-9500-19B0337B71F0}" dt="2022-04-26T16:38:10.492" v="10327" actId="20577"/>
          <ac:spMkLst>
            <pc:docMk/>
            <pc:sldMk cId="344585848" sldId="809"/>
            <ac:spMk id="3" creationId="{4E2E999B-8C20-466E-AC50-CF067590C7BA}"/>
          </ac:spMkLst>
        </pc:spChg>
      </pc:sldChg>
      <pc:sldChg chg="modSp new del mod">
        <pc:chgData name="Alfred Asterjadhi" userId="39de57b9-85c0-4fd1-aaac-8ca2b6560ad0" providerId="ADAL" clId="{FDB479F4-74BA-4CDD-9500-19B0337B71F0}" dt="2022-04-26T17:04:04.259" v="11103" actId="47"/>
        <pc:sldMkLst>
          <pc:docMk/>
          <pc:sldMk cId="572064068" sldId="810"/>
        </pc:sldMkLst>
        <pc:spChg chg="mod">
          <ac:chgData name="Alfred Asterjadhi" userId="39de57b9-85c0-4fd1-aaac-8ca2b6560ad0" providerId="ADAL" clId="{FDB479F4-74BA-4CDD-9500-19B0337B71F0}" dt="2022-04-26T16:38:58.055" v="10374" actId="20577"/>
          <ac:spMkLst>
            <pc:docMk/>
            <pc:sldMk cId="572064068" sldId="810"/>
            <ac:spMk id="3" creationId="{68755516-A849-4970-8F25-528D02A27472}"/>
          </ac:spMkLst>
        </pc:spChg>
      </pc:sldChg>
      <pc:sldChg chg="modSp new del mod">
        <pc:chgData name="Alfred Asterjadhi" userId="39de57b9-85c0-4fd1-aaac-8ca2b6560ad0" providerId="ADAL" clId="{FDB479F4-74BA-4CDD-9500-19B0337B71F0}" dt="2022-04-26T17:05:15.376" v="11115" actId="47"/>
        <pc:sldMkLst>
          <pc:docMk/>
          <pc:sldMk cId="1054490068" sldId="811"/>
        </pc:sldMkLst>
        <pc:spChg chg="mod">
          <ac:chgData name="Alfred Asterjadhi" userId="39de57b9-85c0-4fd1-aaac-8ca2b6560ad0" providerId="ADAL" clId="{FDB479F4-74BA-4CDD-9500-19B0337B71F0}" dt="2022-04-26T16:40:18.691" v="10384" actId="20577"/>
          <ac:spMkLst>
            <pc:docMk/>
            <pc:sldMk cId="1054490068" sldId="811"/>
            <ac:spMk id="3" creationId="{8219EF92-26BC-44B3-B418-D120A02A7108}"/>
          </ac:spMkLst>
        </pc:spChg>
      </pc:sldChg>
      <pc:sldChg chg="add del">
        <pc:chgData name="Alfred Asterjadhi" userId="39de57b9-85c0-4fd1-aaac-8ca2b6560ad0" providerId="ADAL" clId="{FDB479F4-74BA-4CDD-9500-19B0337B71F0}" dt="2022-04-26T17:03:14.466" v="11089" actId="47"/>
        <pc:sldMkLst>
          <pc:docMk/>
          <pc:sldMk cId="3162240023" sldId="812"/>
        </pc:sldMkLst>
      </pc:sldChg>
      <pc:sldChg chg="modSp new del mod">
        <pc:chgData name="Alfred Asterjadhi" userId="39de57b9-85c0-4fd1-aaac-8ca2b6560ad0" providerId="ADAL" clId="{FDB479F4-74BA-4CDD-9500-19B0337B71F0}" dt="2022-04-26T16:56:12.037" v="10863" actId="47"/>
        <pc:sldMkLst>
          <pc:docMk/>
          <pc:sldMk cId="486591851" sldId="813"/>
        </pc:sldMkLst>
        <pc:spChg chg="mod">
          <ac:chgData name="Alfred Asterjadhi" userId="39de57b9-85c0-4fd1-aaac-8ca2b6560ad0" providerId="ADAL" clId="{FDB479F4-74BA-4CDD-9500-19B0337B71F0}" dt="2022-04-26T16:52:59.256" v="10409" actId="1076"/>
          <ac:spMkLst>
            <pc:docMk/>
            <pc:sldMk cId="486591851" sldId="813"/>
            <ac:spMk id="3" creationId="{26E2D2E8-4C20-4F7F-84E1-B168378CE4CF}"/>
          </ac:spMkLst>
        </pc:spChg>
      </pc:sldChg>
      <pc:sldChg chg="modSp add mod">
        <pc:chgData name="Alfred Asterjadhi" userId="39de57b9-85c0-4fd1-aaac-8ca2b6560ad0" providerId="ADAL" clId="{FDB479F4-74BA-4CDD-9500-19B0337B71F0}" dt="2022-04-27T15:11:22.173" v="11505"/>
        <pc:sldMkLst>
          <pc:docMk/>
          <pc:sldMk cId="631913928" sldId="814"/>
        </pc:sldMkLst>
        <pc:spChg chg="mod">
          <ac:chgData name="Alfred Asterjadhi" userId="39de57b9-85c0-4fd1-aaac-8ca2b6560ad0" providerId="ADAL" clId="{FDB479F4-74BA-4CDD-9500-19B0337B71F0}" dt="2022-04-26T16:52:55.049" v="10407" actId="20577"/>
          <ac:spMkLst>
            <pc:docMk/>
            <pc:sldMk cId="631913928" sldId="814"/>
            <ac:spMk id="2" creationId="{12372A2F-8025-42D4-B5ED-6E7667DF00C8}"/>
          </ac:spMkLst>
        </pc:spChg>
        <pc:spChg chg="mod">
          <ac:chgData name="Alfred Asterjadhi" userId="39de57b9-85c0-4fd1-aaac-8ca2b6560ad0" providerId="ADAL" clId="{FDB479F4-74BA-4CDD-9500-19B0337B71F0}" dt="2022-04-26T17:27:04.680" v="11221"/>
          <ac:spMkLst>
            <pc:docMk/>
            <pc:sldMk cId="631913928" sldId="814"/>
            <ac:spMk id="6" creationId="{B63EF7E7-1362-4206-B209-115D49A6AA5A}"/>
          </ac:spMkLst>
        </pc:spChg>
        <pc:spChg chg="mod">
          <ac:chgData name="Alfred Asterjadhi" userId="39de57b9-85c0-4fd1-aaac-8ca2b6560ad0" providerId="ADAL" clId="{FDB479F4-74BA-4CDD-9500-19B0337B71F0}" dt="2022-04-27T15:11:22.173" v="11505"/>
          <ac:spMkLst>
            <pc:docMk/>
            <pc:sldMk cId="631913928" sldId="814"/>
            <ac:spMk id="10" creationId="{99A414B4-2CCE-47B7-A036-CF3630BA2538}"/>
          </ac:spMkLst>
        </pc:spChg>
      </pc:sldChg>
      <pc:sldChg chg="modSp add mod">
        <pc:chgData name="Alfred Asterjadhi" userId="39de57b9-85c0-4fd1-aaac-8ca2b6560ad0" providerId="ADAL" clId="{FDB479F4-74BA-4CDD-9500-19B0337B71F0}" dt="2022-04-27T17:09:50.539" v="12066" actId="20577"/>
        <pc:sldMkLst>
          <pc:docMk/>
          <pc:sldMk cId="1554198501" sldId="815"/>
        </pc:sldMkLst>
        <pc:spChg chg="mod">
          <ac:chgData name="Alfred Asterjadhi" userId="39de57b9-85c0-4fd1-aaac-8ca2b6560ad0" providerId="ADAL" clId="{FDB479F4-74BA-4CDD-9500-19B0337B71F0}" dt="2022-04-26T16:58:43.945" v="11032" actId="20577"/>
          <ac:spMkLst>
            <pc:docMk/>
            <pc:sldMk cId="1554198501" sldId="815"/>
            <ac:spMk id="2" creationId="{DDF78CE8-C80C-4DE6-8DDD-AFA792511CF9}"/>
          </ac:spMkLst>
        </pc:spChg>
        <pc:spChg chg="mod">
          <ac:chgData name="Alfred Asterjadhi" userId="39de57b9-85c0-4fd1-aaac-8ca2b6560ad0" providerId="ADAL" clId="{FDB479F4-74BA-4CDD-9500-19B0337B71F0}" dt="2022-04-27T17:09:50.539" v="12066" actId="20577"/>
          <ac:spMkLst>
            <pc:docMk/>
            <pc:sldMk cId="1554198501" sldId="815"/>
            <ac:spMk id="3" creationId="{3917E3A2-65E2-43CC-8703-41CD0178EDA4}"/>
          </ac:spMkLst>
        </pc:spChg>
        <pc:spChg chg="mod">
          <ac:chgData name="Alfred Asterjadhi" userId="39de57b9-85c0-4fd1-aaac-8ca2b6560ad0" providerId="ADAL" clId="{FDB479F4-74BA-4CDD-9500-19B0337B71F0}" dt="2022-04-26T17:27:28.618" v="11231"/>
          <ac:spMkLst>
            <pc:docMk/>
            <pc:sldMk cId="1554198501" sldId="815"/>
            <ac:spMk id="6" creationId="{28014BC8-455B-416B-8213-5B71197E7937}"/>
          </ac:spMkLst>
        </pc:spChg>
      </pc:sldChg>
      <pc:sldChg chg="modSp add mod">
        <pc:chgData name="Alfred Asterjadhi" userId="39de57b9-85c0-4fd1-aaac-8ca2b6560ad0" providerId="ADAL" clId="{FDB479F4-74BA-4CDD-9500-19B0337B71F0}" dt="2022-05-02T18:27:08.299" v="14104"/>
        <pc:sldMkLst>
          <pc:docMk/>
          <pc:sldMk cId="3424207948" sldId="816"/>
        </pc:sldMkLst>
        <pc:spChg chg="mod">
          <ac:chgData name="Alfred Asterjadhi" userId="39de57b9-85c0-4fd1-aaac-8ca2b6560ad0" providerId="ADAL" clId="{FDB479F4-74BA-4CDD-9500-19B0337B71F0}" dt="2022-04-26T17:01:59.605" v="11056" actId="20577"/>
          <ac:spMkLst>
            <pc:docMk/>
            <pc:sldMk cId="3424207948" sldId="816"/>
            <ac:spMk id="2" creationId="{DDF78CE8-C80C-4DE6-8DDD-AFA792511CF9}"/>
          </ac:spMkLst>
        </pc:spChg>
        <pc:spChg chg="mod">
          <ac:chgData name="Alfred Asterjadhi" userId="39de57b9-85c0-4fd1-aaac-8ca2b6560ad0" providerId="ADAL" clId="{FDB479F4-74BA-4CDD-9500-19B0337B71F0}" dt="2022-05-02T18:27:08.299" v="14104"/>
          <ac:spMkLst>
            <pc:docMk/>
            <pc:sldMk cId="3424207948" sldId="816"/>
            <ac:spMk id="3" creationId="{3917E3A2-65E2-43CC-8703-41CD0178EDA4}"/>
          </ac:spMkLst>
        </pc:spChg>
        <pc:spChg chg="mod">
          <ac:chgData name="Alfred Asterjadhi" userId="39de57b9-85c0-4fd1-aaac-8ca2b6560ad0" providerId="ADAL" clId="{FDB479F4-74BA-4CDD-9500-19B0337B71F0}" dt="2022-04-26T17:27:30.823" v="11232"/>
          <ac:spMkLst>
            <pc:docMk/>
            <pc:sldMk cId="3424207948" sldId="816"/>
            <ac:spMk id="6" creationId="{28014BC8-455B-416B-8213-5B71197E7937}"/>
          </ac:spMkLst>
        </pc:spChg>
      </pc:sldChg>
      <pc:sldChg chg="modSp add mod">
        <pc:chgData name="Alfred Asterjadhi" userId="39de57b9-85c0-4fd1-aaac-8ca2b6560ad0" providerId="ADAL" clId="{FDB479F4-74BA-4CDD-9500-19B0337B71F0}" dt="2022-05-02T18:27:10.733" v="14105"/>
        <pc:sldMkLst>
          <pc:docMk/>
          <pc:sldMk cId="931942098" sldId="817"/>
        </pc:sldMkLst>
        <pc:spChg chg="mod">
          <ac:chgData name="Alfred Asterjadhi" userId="39de57b9-85c0-4fd1-aaac-8ca2b6560ad0" providerId="ADAL" clId="{FDB479F4-74BA-4CDD-9500-19B0337B71F0}" dt="2022-04-26T17:03:06.826" v="11087" actId="20577"/>
          <ac:spMkLst>
            <pc:docMk/>
            <pc:sldMk cId="931942098" sldId="817"/>
            <ac:spMk id="2" creationId="{DDF78CE8-C80C-4DE6-8DDD-AFA792511CF9}"/>
          </ac:spMkLst>
        </pc:spChg>
        <pc:spChg chg="mod">
          <ac:chgData name="Alfred Asterjadhi" userId="39de57b9-85c0-4fd1-aaac-8ca2b6560ad0" providerId="ADAL" clId="{FDB479F4-74BA-4CDD-9500-19B0337B71F0}" dt="2022-05-02T18:27:10.733" v="14105"/>
          <ac:spMkLst>
            <pc:docMk/>
            <pc:sldMk cId="931942098" sldId="817"/>
            <ac:spMk id="3" creationId="{3917E3A2-65E2-43CC-8703-41CD0178EDA4}"/>
          </ac:spMkLst>
        </pc:spChg>
        <pc:spChg chg="mod">
          <ac:chgData name="Alfred Asterjadhi" userId="39de57b9-85c0-4fd1-aaac-8ca2b6560ad0" providerId="ADAL" clId="{FDB479F4-74BA-4CDD-9500-19B0337B71F0}" dt="2022-04-26T17:27:32.688" v="11233"/>
          <ac:spMkLst>
            <pc:docMk/>
            <pc:sldMk cId="931942098" sldId="817"/>
            <ac:spMk id="6" creationId="{28014BC8-455B-416B-8213-5B71197E7937}"/>
          </ac:spMkLst>
        </pc:spChg>
      </pc:sldChg>
      <pc:sldChg chg="modSp add mod">
        <pc:chgData name="Alfred Asterjadhi" userId="39de57b9-85c0-4fd1-aaac-8ca2b6560ad0" providerId="ADAL" clId="{FDB479F4-74BA-4CDD-9500-19B0337B71F0}" dt="2022-05-02T18:27:14.142" v="14106"/>
        <pc:sldMkLst>
          <pc:docMk/>
          <pc:sldMk cId="2753259412" sldId="818"/>
        </pc:sldMkLst>
        <pc:spChg chg="mod">
          <ac:chgData name="Alfred Asterjadhi" userId="39de57b9-85c0-4fd1-aaac-8ca2b6560ad0" providerId="ADAL" clId="{FDB479F4-74BA-4CDD-9500-19B0337B71F0}" dt="2022-04-26T17:03:53.315" v="11102" actId="20577"/>
          <ac:spMkLst>
            <pc:docMk/>
            <pc:sldMk cId="2753259412" sldId="818"/>
            <ac:spMk id="2" creationId="{DDF78CE8-C80C-4DE6-8DDD-AFA792511CF9}"/>
          </ac:spMkLst>
        </pc:spChg>
        <pc:spChg chg="mod">
          <ac:chgData name="Alfred Asterjadhi" userId="39de57b9-85c0-4fd1-aaac-8ca2b6560ad0" providerId="ADAL" clId="{FDB479F4-74BA-4CDD-9500-19B0337B71F0}" dt="2022-05-02T18:27:14.142" v="14106"/>
          <ac:spMkLst>
            <pc:docMk/>
            <pc:sldMk cId="2753259412" sldId="818"/>
            <ac:spMk id="3" creationId="{3917E3A2-65E2-43CC-8703-41CD0178EDA4}"/>
          </ac:spMkLst>
        </pc:spChg>
        <pc:spChg chg="mod">
          <ac:chgData name="Alfred Asterjadhi" userId="39de57b9-85c0-4fd1-aaac-8ca2b6560ad0" providerId="ADAL" clId="{FDB479F4-74BA-4CDD-9500-19B0337B71F0}" dt="2022-04-26T17:27:34.801" v="11234"/>
          <ac:spMkLst>
            <pc:docMk/>
            <pc:sldMk cId="2753259412" sldId="818"/>
            <ac:spMk id="6" creationId="{28014BC8-455B-416B-8213-5B71197E7937}"/>
          </ac:spMkLst>
        </pc:spChg>
      </pc:sldChg>
      <pc:sldChg chg="modSp add mod">
        <pc:chgData name="Alfred Asterjadhi" userId="39de57b9-85c0-4fd1-aaac-8ca2b6560ad0" providerId="ADAL" clId="{FDB479F4-74BA-4CDD-9500-19B0337B71F0}" dt="2022-05-11T14:28:07.218" v="17287" actId="6549"/>
        <pc:sldMkLst>
          <pc:docMk/>
          <pc:sldMk cId="4098468271" sldId="819"/>
        </pc:sldMkLst>
        <pc:spChg chg="mod">
          <ac:chgData name="Alfred Asterjadhi" userId="39de57b9-85c0-4fd1-aaac-8ca2b6560ad0" providerId="ADAL" clId="{FDB479F4-74BA-4CDD-9500-19B0337B71F0}" dt="2022-05-10T15:45:35.425" v="15372" actId="20577"/>
          <ac:spMkLst>
            <pc:docMk/>
            <pc:sldMk cId="4098468271" sldId="819"/>
            <ac:spMk id="2" creationId="{12372A2F-8025-42D4-B5ED-6E7667DF00C8}"/>
          </ac:spMkLst>
        </pc:spChg>
        <pc:spChg chg="mod">
          <ac:chgData name="Alfred Asterjadhi" userId="39de57b9-85c0-4fd1-aaac-8ca2b6560ad0" providerId="ADAL" clId="{FDB479F4-74BA-4CDD-9500-19B0337B71F0}" dt="2022-05-11T14:28:07.218" v="17287" actId="6549"/>
          <ac:spMkLst>
            <pc:docMk/>
            <pc:sldMk cId="4098468271" sldId="819"/>
            <ac:spMk id="10" creationId="{99A414B4-2CCE-47B7-A036-CF3630BA2538}"/>
          </ac:spMkLst>
        </pc:spChg>
      </pc:sldChg>
      <pc:sldChg chg="modSp add mod">
        <pc:chgData name="Alfred Asterjadhi" userId="39de57b9-85c0-4fd1-aaac-8ca2b6560ad0" providerId="ADAL" clId="{FDB479F4-74BA-4CDD-9500-19B0337B71F0}" dt="2022-05-11T14:29:54.818" v="17323"/>
        <pc:sldMkLst>
          <pc:docMk/>
          <pc:sldMk cId="3682900028" sldId="820"/>
        </pc:sldMkLst>
        <pc:spChg chg="mod">
          <ac:chgData name="Alfred Asterjadhi" userId="39de57b9-85c0-4fd1-aaac-8ca2b6560ad0" providerId="ADAL" clId="{FDB479F4-74BA-4CDD-9500-19B0337B71F0}" dt="2022-05-10T15:49:39.432" v="15451" actId="20577"/>
          <ac:spMkLst>
            <pc:docMk/>
            <pc:sldMk cId="3682900028" sldId="820"/>
            <ac:spMk id="2" creationId="{12372A2F-8025-42D4-B5ED-6E7667DF00C8}"/>
          </ac:spMkLst>
        </pc:spChg>
        <pc:spChg chg="mod">
          <ac:chgData name="Alfred Asterjadhi" userId="39de57b9-85c0-4fd1-aaac-8ca2b6560ad0" providerId="ADAL" clId="{FDB479F4-74BA-4CDD-9500-19B0337B71F0}" dt="2022-05-11T14:29:54.818" v="17323"/>
          <ac:spMkLst>
            <pc:docMk/>
            <pc:sldMk cId="3682900028" sldId="820"/>
            <ac:spMk id="10" creationId="{99A414B4-2CCE-47B7-A036-CF3630BA2538}"/>
          </ac:spMkLst>
        </pc:spChg>
      </pc:sldChg>
      <pc:sldChg chg="modSp add mod">
        <pc:chgData name="Alfred Asterjadhi" userId="39de57b9-85c0-4fd1-aaac-8ca2b6560ad0" providerId="ADAL" clId="{FDB479F4-74BA-4CDD-9500-19B0337B71F0}" dt="2022-05-11T14:26:50.451" v="17260" actId="6549"/>
        <pc:sldMkLst>
          <pc:docMk/>
          <pc:sldMk cId="514251927" sldId="821"/>
        </pc:sldMkLst>
        <pc:spChg chg="mod">
          <ac:chgData name="Alfred Asterjadhi" userId="39de57b9-85c0-4fd1-aaac-8ca2b6560ad0" providerId="ADAL" clId="{FDB479F4-74BA-4CDD-9500-19B0337B71F0}" dt="2022-05-10T15:44:19.889" v="15351" actId="13926"/>
          <ac:spMkLst>
            <pc:docMk/>
            <pc:sldMk cId="514251927" sldId="821"/>
            <ac:spMk id="2" creationId="{12372A2F-8025-42D4-B5ED-6E7667DF00C8}"/>
          </ac:spMkLst>
        </pc:spChg>
        <pc:spChg chg="mod">
          <ac:chgData name="Alfred Asterjadhi" userId="39de57b9-85c0-4fd1-aaac-8ca2b6560ad0" providerId="ADAL" clId="{FDB479F4-74BA-4CDD-9500-19B0337B71F0}" dt="2022-05-11T14:26:50.451" v="17260" actId="6549"/>
          <ac:spMkLst>
            <pc:docMk/>
            <pc:sldMk cId="514251927" sldId="821"/>
            <ac:spMk id="10" creationId="{99A414B4-2CCE-47B7-A036-CF3630BA2538}"/>
          </ac:spMkLst>
        </pc:spChg>
      </pc:sldChg>
      <pc:sldChg chg="modSp add mod">
        <pc:chgData name="Alfred Asterjadhi" userId="39de57b9-85c0-4fd1-aaac-8ca2b6560ad0" providerId="ADAL" clId="{FDB479F4-74BA-4CDD-9500-19B0337B71F0}" dt="2022-05-11T14:32:39.858" v="17359" actId="6549"/>
        <pc:sldMkLst>
          <pc:docMk/>
          <pc:sldMk cId="2223986698" sldId="822"/>
        </pc:sldMkLst>
        <pc:spChg chg="mod">
          <ac:chgData name="Alfred Asterjadhi" userId="39de57b9-85c0-4fd1-aaac-8ca2b6560ad0" providerId="ADAL" clId="{FDB479F4-74BA-4CDD-9500-19B0337B71F0}" dt="2022-05-10T15:50:54.341" v="15486" actId="20577"/>
          <ac:spMkLst>
            <pc:docMk/>
            <pc:sldMk cId="2223986698" sldId="822"/>
            <ac:spMk id="2" creationId="{12372A2F-8025-42D4-B5ED-6E7667DF00C8}"/>
          </ac:spMkLst>
        </pc:spChg>
        <pc:spChg chg="mod">
          <ac:chgData name="Alfred Asterjadhi" userId="39de57b9-85c0-4fd1-aaac-8ca2b6560ad0" providerId="ADAL" clId="{FDB479F4-74BA-4CDD-9500-19B0337B71F0}" dt="2022-05-11T14:32:39.858" v="17359" actId="6549"/>
          <ac:spMkLst>
            <pc:docMk/>
            <pc:sldMk cId="2223986698" sldId="822"/>
            <ac:spMk id="10" creationId="{99A414B4-2CCE-47B7-A036-CF3630BA2538}"/>
          </ac:spMkLst>
        </pc:spChg>
      </pc:sldChg>
      <pc:sldChg chg="add del">
        <pc:chgData name="Alfred Asterjadhi" userId="39de57b9-85c0-4fd1-aaac-8ca2b6560ad0" providerId="ADAL" clId="{FDB479F4-74BA-4CDD-9500-19B0337B71F0}" dt="2022-05-02T15:41:24.937" v="12166" actId="2696"/>
        <pc:sldMkLst>
          <pc:docMk/>
          <pc:sldMk cId="3879320735" sldId="822"/>
        </pc:sldMkLst>
      </pc:sldChg>
      <pc:sldChg chg="addSp delSp modSp add mod">
        <pc:chgData name="Alfred Asterjadhi" userId="39de57b9-85c0-4fd1-aaac-8ca2b6560ad0" providerId="ADAL" clId="{FDB479F4-74BA-4CDD-9500-19B0337B71F0}" dt="2022-05-11T14:39:17.289" v="17436"/>
        <pc:sldMkLst>
          <pc:docMk/>
          <pc:sldMk cId="989569898" sldId="823"/>
        </pc:sldMkLst>
        <pc:spChg chg="mod">
          <ac:chgData name="Alfred Asterjadhi" userId="39de57b9-85c0-4fd1-aaac-8ca2b6560ad0" providerId="ADAL" clId="{FDB479F4-74BA-4CDD-9500-19B0337B71F0}" dt="2022-05-10T15:55:09.866" v="15515" actId="20577"/>
          <ac:spMkLst>
            <pc:docMk/>
            <pc:sldMk cId="989569898" sldId="823"/>
            <ac:spMk id="2" creationId="{49510D9F-7498-4603-98A7-A6DB1EDD560E}"/>
          </ac:spMkLst>
        </pc:spChg>
        <pc:spChg chg="mod">
          <ac:chgData name="Alfred Asterjadhi" userId="39de57b9-85c0-4fd1-aaac-8ca2b6560ad0" providerId="ADAL" clId="{FDB479F4-74BA-4CDD-9500-19B0337B71F0}" dt="2022-05-11T14:39:17.289" v="17436"/>
          <ac:spMkLst>
            <pc:docMk/>
            <pc:sldMk cId="989569898" sldId="823"/>
            <ac:spMk id="3" creationId="{93EB16D6-11CB-4092-9D44-C889CC5233EA}"/>
          </ac:spMkLst>
        </pc:spChg>
        <pc:graphicFrameChg chg="add del mod">
          <ac:chgData name="Alfred Asterjadhi" userId="39de57b9-85c0-4fd1-aaac-8ca2b6560ad0" providerId="ADAL" clId="{FDB479F4-74BA-4CDD-9500-19B0337B71F0}" dt="2022-05-02T17:23:58.836" v="13111"/>
          <ac:graphicFrameMkLst>
            <pc:docMk/>
            <pc:sldMk cId="989569898" sldId="823"/>
            <ac:graphicFrameMk id="7" creationId="{4D07C206-147C-4001-BE94-E78DC68180A7}"/>
          </ac:graphicFrameMkLst>
        </pc:graphicFrameChg>
      </pc:sldChg>
      <pc:sldChg chg="modSp add mod">
        <pc:chgData name="Alfred Asterjadhi" userId="39de57b9-85c0-4fd1-aaac-8ca2b6560ad0" providerId="ADAL" clId="{FDB479F4-74BA-4CDD-9500-19B0337B71F0}" dt="2022-05-11T14:42:22.703" v="17481"/>
        <pc:sldMkLst>
          <pc:docMk/>
          <pc:sldMk cId="475707617" sldId="824"/>
        </pc:sldMkLst>
        <pc:spChg chg="mod">
          <ac:chgData name="Alfred Asterjadhi" userId="39de57b9-85c0-4fd1-aaac-8ca2b6560ad0" providerId="ADAL" clId="{FDB479F4-74BA-4CDD-9500-19B0337B71F0}" dt="2022-05-10T15:55:13.507" v="15517" actId="20577"/>
          <ac:spMkLst>
            <pc:docMk/>
            <pc:sldMk cId="475707617" sldId="824"/>
            <ac:spMk id="2" creationId="{49510D9F-7498-4603-98A7-A6DB1EDD560E}"/>
          </ac:spMkLst>
        </pc:spChg>
        <pc:spChg chg="mod">
          <ac:chgData name="Alfred Asterjadhi" userId="39de57b9-85c0-4fd1-aaac-8ca2b6560ad0" providerId="ADAL" clId="{FDB479F4-74BA-4CDD-9500-19B0337B71F0}" dt="2022-05-11T14:42:22.703" v="17481"/>
          <ac:spMkLst>
            <pc:docMk/>
            <pc:sldMk cId="475707617" sldId="824"/>
            <ac:spMk id="3" creationId="{93EB16D6-11CB-4092-9D44-C889CC5233EA}"/>
          </ac:spMkLst>
        </pc:spChg>
      </pc:sldChg>
      <pc:sldChg chg="modSp add mod">
        <pc:chgData name="Alfred Asterjadhi" userId="39de57b9-85c0-4fd1-aaac-8ca2b6560ad0" providerId="ADAL" clId="{FDB479F4-74BA-4CDD-9500-19B0337B71F0}" dt="2022-05-11T14:46:34.316" v="17554"/>
        <pc:sldMkLst>
          <pc:docMk/>
          <pc:sldMk cId="893365040" sldId="825"/>
        </pc:sldMkLst>
        <pc:spChg chg="mod">
          <ac:chgData name="Alfred Asterjadhi" userId="39de57b9-85c0-4fd1-aaac-8ca2b6560ad0" providerId="ADAL" clId="{FDB479F4-74BA-4CDD-9500-19B0337B71F0}" dt="2022-05-10T15:55:18.202" v="15519" actId="20577"/>
          <ac:spMkLst>
            <pc:docMk/>
            <pc:sldMk cId="893365040" sldId="825"/>
            <ac:spMk id="2" creationId="{49510D9F-7498-4603-98A7-A6DB1EDD560E}"/>
          </ac:spMkLst>
        </pc:spChg>
        <pc:spChg chg="mod">
          <ac:chgData name="Alfred Asterjadhi" userId="39de57b9-85c0-4fd1-aaac-8ca2b6560ad0" providerId="ADAL" clId="{FDB479F4-74BA-4CDD-9500-19B0337B71F0}" dt="2022-05-11T14:46:34.316" v="17554"/>
          <ac:spMkLst>
            <pc:docMk/>
            <pc:sldMk cId="893365040" sldId="825"/>
            <ac:spMk id="3" creationId="{93EB16D6-11CB-4092-9D44-C889CC5233EA}"/>
          </ac:spMkLst>
        </pc:spChg>
      </pc:sldChg>
      <pc:sldChg chg="modSp add mod ord">
        <pc:chgData name="Alfred Asterjadhi" userId="39de57b9-85c0-4fd1-aaac-8ca2b6560ad0" providerId="ADAL" clId="{FDB479F4-74BA-4CDD-9500-19B0337B71F0}" dt="2022-05-11T15:47:30.148" v="17694"/>
        <pc:sldMkLst>
          <pc:docMk/>
          <pc:sldMk cId="2938837859" sldId="826"/>
        </pc:sldMkLst>
        <pc:spChg chg="mod">
          <ac:chgData name="Alfred Asterjadhi" userId="39de57b9-85c0-4fd1-aaac-8ca2b6560ad0" providerId="ADAL" clId="{FDB479F4-74BA-4CDD-9500-19B0337B71F0}" dt="2022-05-11T14:55:10.264" v="17660" actId="13926"/>
          <ac:spMkLst>
            <pc:docMk/>
            <pc:sldMk cId="2938837859" sldId="826"/>
            <ac:spMk id="2" creationId="{DDF78CE8-C80C-4DE6-8DDD-AFA792511CF9}"/>
          </ac:spMkLst>
        </pc:spChg>
        <pc:spChg chg="mod">
          <ac:chgData name="Alfred Asterjadhi" userId="39de57b9-85c0-4fd1-aaac-8ca2b6560ad0" providerId="ADAL" clId="{FDB479F4-74BA-4CDD-9500-19B0337B71F0}" dt="2022-05-11T15:47:30.148" v="17694"/>
          <ac:spMkLst>
            <pc:docMk/>
            <pc:sldMk cId="2938837859" sldId="826"/>
            <ac:spMk id="3" creationId="{3917E3A2-65E2-43CC-8703-41CD0178EDA4}"/>
          </ac:spMkLst>
        </pc:spChg>
      </pc:sldChg>
      <pc:sldChg chg="modSp add mod">
        <pc:chgData name="Alfred Asterjadhi" userId="39de57b9-85c0-4fd1-aaac-8ca2b6560ad0" providerId="ADAL" clId="{FDB479F4-74BA-4CDD-9500-19B0337B71F0}" dt="2022-05-17T01:03:32.461" v="23372" actId="13926"/>
        <pc:sldMkLst>
          <pc:docMk/>
          <pc:sldMk cId="2465520365" sldId="827"/>
        </pc:sldMkLst>
        <pc:spChg chg="mod">
          <ac:chgData name="Alfred Asterjadhi" userId="39de57b9-85c0-4fd1-aaac-8ca2b6560ad0" providerId="ADAL" clId="{FDB479F4-74BA-4CDD-9500-19B0337B71F0}" dt="2022-05-10T15:55:22.775" v="15521" actId="20577"/>
          <ac:spMkLst>
            <pc:docMk/>
            <pc:sldMk cId="2465520365" sldId="827"/>
            <ac:spMk id="2" creationId="{DDF78CE8-C80C-4DE6-8DDD-AFA792511CF9}"/>
          </ac:spMkLst>
        </pc:spChg>
        <pc:spChg chg="mod">
          <ac:chgData name="Alfred Asterjadhi" userId="39de57b9-85c0-4fd1-aaac-8ca2b6560ad0" providerId="ADAL" clId="{FDB479F4-74BA-4CDD-9500-19B0337B71F0}" dt="2022-05-17T01:03:32.461" v="23372" actId="13926"/>
          <ac:spMkLst>
            <pc:docMk/>
            <pc:sldMk cId="2465520365" sldId="827"/>
            <ac:spMk id="3" creationId="{3917E3A2-65E2-43CC-8703-41CD0178EDA4}"/>
          </ac:spMkLst>
        </pc:spChg>
      </pc:sldChg>
      <pc:sldChg chg="modSp add mod">
        <pc:chgData name="Alfred Asterjadhi" userId="39de57b9-85c0-4fd1-aaac-8ca2b6560ad0" providerId="ADAL" clId="{FDB479F4-74BA-4CDD-9500-19B0337B71F0}" dt="2022-05-11T15:47:30.963" v="17695" actId="403"/>
        <pc:sldMkLst>
          <pc:docMk/>
          <pc:sldMk cId="1203379921" sldId="828"/>
        </pc:sldMkLst>
        <pc:spChg chg="mod">
          <ac:chgData name="Alfred Asterjadhi" userId="39de57b9-85c0-4fd1-aaac-8ca2b6560ad0" providerId="ADAL" clId="{FDB479F4-74BA-4CDD-9500-19B0337B71F0}" dt="2022-05-11T14:55:02.055" v="17659" actId="207"/>
          <ac:spMkLst>
            <pc:docMk/>
            <pc:sldMk cId="1203379921" sldId="828"/>
            <ac:spMk id="2" creationId="{DDF78CE8-C80C-4DE6-8DDD-AFA792511CF9}"/>
          </ac:spMkLst>
        </pc:spChg>
        <pc:spChg chg="mod">
          <ac:chgData name="Alfred Asterjadhi" userId="39de57b9-85c0-4fd1-aaac-8ca2b6560ad0" providerId="ADAL" clId="{FDB479F4-74BA-4CDD-9500-19B0337B71F0}" dt="2022-05-11T15:47:30.963" v="17695" actId="403"/>
          <ac:spMkLst>
            <pc:docMk/>
            <pc:sldMk cId="1203379921" sldId="828"/>
            <ac:spMk id="3" creationId="{3917E3A2-65E2-43CC-8703-41CD0178EDA4}"/>
          </ac:spMkLst>
        </pc:spChg>
      </pc:sldChg>
      <pc:sldChg chg="modSp add mod">
        <pc:chgData name="Alfred Asterjadhi" userId="39de57b9-85c0-4fd1-aaac-8ca2b6560ad0" providerId="ADAL" clId="{FDB479F4-74BA-4CDD-9500-19B0337B71F0}" dt="2022-05-11T14:54:54.129" v="17657"/>
        <pc:sldMkLst>
          <pc:docMk/>
          <pc:sldMk cId="906866132" sldId="829"/>
        </pc:sldMkLst>
        <pc:spChg chg="mod">
          <ac:chgData name="Alfred Asterjadhi" userId="39de57b9-85c0-4fd1-aaac-8ca2b6560ad0" providerId="ADAL" clId="{FDB479F4-74BA-4CDD-9500-19B0337B71F0}" dt="2022-05-11T14:53:11.170" v="17613" actId="20577"/>
          <ac:spMkLst>
            <pc:docMk/>
            <pc:sldMk cId="906866132" sldId="829"/>
            <ac:spMk id="2" creationId="{DDF78CE8-C80C-4DE6-8DDD-AFA792511CF9}"/>
          </ac:spMkLst>
        </pc:spChg>
        <pc:spChg chg="mod">
          <ac:chgData name="Alfred Asterjadhi" userId="39de57b9-85c0-4fd1-aaac-8ca2b6560ad0" providerId="ADAL" clId="{FDB479F4-74BA-4CDD-9500-19B0337B71F0}" dt="2022-05-11T14:54:54.129" v="17657"/>
          <ac:spMkLst>
            <pc:docMk/>
            <pc:sldMk cId="906866132" sldId="829"/>
            <ac:spMk id="3" creationId="{3917E3A2-65E2-43CC-8703-41CD0178EDA4}"/>
          </ac:spMkLst>
        </pc:spChg>
      </pc:sldChg>
      <pc:sldChg chg="modSp add mod">
        <pc:chgData name="Alfred Asterjadhi" userId="39de57b9-85c0-4fd1-aaac-8ca2b6560ad0" providerId="ADAL" clId="{FDB479F4-74BA-4CDD-9500-19B0337B71F0}" dt="2022-05-11T14:57:13.564" v="17686"/>
        <pc:sldMkLst>
          <pc:docMk/>
          <pc:sldMk cId="439223274" sldId="830"/>
        </pc:sldMkLst>
        <pc:spChg chg="mod">
          <ac:chgData name="Alfred Asterjadhi" userId="39de57b9-85c0-4fd1-aaac-8ca2b6560ad0" providerId="ADAL" clId="{FDB479F4-74BA-4CDD-9500-19B0337B71F0}" dt="2022-05-11T14:56:33.076" v="17680" actId="20577"/>
          <ac:spMkLst>
            <pc:docMk/>
            <pc:sldMk cId="439223274" sldId="830"/>
            <ac:spMk id="2" creationId="{DDF78CE8-C80C-4DE6-8DDD-AFA792511CF9}"/>
          </ac:spMkLst>
        </pc:spChg>
        <pc:spChg chg="mod">
          <ac:chgData name="Alfred Asterjadhi" userId="39de57b9-85c0-4fd1-aaac-8ca2b6560ad0" providerId="ADAL" clId="{FDB479F4-74BA-4CDD-9500-19B0337B71F0}" dt="2022-05-11T14:57:13.564" v="17686"/>
          <ac:spMkLst>
            <pc:docMk/>
            <pc:sldMk cId="439223274" sldId="830"/>
            <ac:spMk id="3" creationId="{3917E3A2-65E2-43CC-8703-41CD0178EDA4}"/>
          </ac:spMkLst>
        </pc:spChg>
      </pc:sldChg>
      <pc:sldChg chg="modSp add mod">
        <pc:chgData name="Alfred Asterjadhi" userId="39de57b9-85c0-4fd1-aaac-8ca2b6560ad0" providerId="ADAL" clId="{FDB479F4-74BA-4CDD-9500-19B0337B71F0}" dt="2022-05-11T14:18:34.478" v="17092"/>
        <pc:sldMkLst>
          <pc:docMk/>
          <pc:sldMk cId="3016395215" sldId="831"/>
        </pc:sldMkLst>
        <pc:spChg chg="mod">
          <ac:chgData name="Alfred Asterjadhi" userId="39de57b9-85c0-4fd1-aaac-8ca2b6560ad0" providerId="ADAL" clId="{FDB479F4-74BA-4CDD-9500-19B0337B71F0}" dt="2022-05-11T14:18:34.478" v="17092"/>
          <ac:spMkLst>
            <pc:docMk/>
            <pc:sldMk cId="3016395215" sldId="831"/>
            <ac:spMk id="8" creationId="{30ECE423-DD38-4A25-AD6E-26DF5AC61863}"/>
          </ac:spMkLst>
        </pc:spChg>
      </pc:sldChg>
      <pc:sldChg chg="modSp add mod">
        <pc:chgData name="Alfred Asterjadhi" userId="39de57b9-85c0-4fd1-aaac-8ca2b6560ad0" providerId="ADAL" clId="{FDB479F4-74BA-4CDD-9500-19B0337B71F0}" dt="2022-05-05T14:03:21.477" v="14158" actId="20577"/>
        <pc:sldMkLst>
          <pc:docMk/>
          <pc:sldMk cId="723313555" sldId="832"/>
        </pc:sldMkLst>
        <pc:spChg chg="mod">
          <ac:chgData name="Alfred Asterjadhi" userId="39de57b9-85c0-4fd1-aaac-8ca2b6560ad0" providerId="ADAL" clId="{FDB479F4-74BA-4CDD-9500-19B0337B71F0}" dt="2022-05-05T14:03:21.477" v="14158" actId="20577"/>
          <ac:spMkLst>
            <pc:docMk/>
            <pc:sldMk cId="723313555" sldId="832"/>
            <ac:spMk id="7" creationId="{3126AA10-DC1C-4E34-80DA-B427588F2BD9}"/>
          </ac:spMkLst>
        </pc:spChg>
      </pc:sldChg>
      <pc:sldChg chg="addSp delSp modSp new del mod modClrScheme chgLayout">
        <pc:chgData name="Alfred Asterjadhi" userId="39de57b9-85c0-4fd1-aaac-8ca2b6560ad0" providerId="ADAL" clId="{FDB479F4-74BA-4CDD-9500-19B0337B71F0}" dt="2022-05-11T21:56:07.952" v="18595" actId="47"/>
        <pc:sldMkLst>
          <pc:docMk/>
          <pc:sldMk cId="132002173" sldId="833"/>
        </pc:sldMkLst>
        <pc:spChg chg="del mod ord">
          <ac:chgData name="Alfred Asterjadhi" userId="39de57b9-85c0-4fd1-aaac-8ca2b6560ad0" providerId="ADAL" clId="{FDB479F4-74BA-4CDD-9500-19B0337B71F0}" dt="2022-05-05T14:03:31.989" v="14160" actId="700"/>
          <ac:spMkLst>
            <pc:docMk/>
            <pc:sldMk cId="132002173" sldId="833"/>
            <ac:spMk id="2" creationId="{4409F364-0989-47F0-9E46-9A63CE671103}"/>
          </ac:spMkLst>
        </pc:spChg>
        <pc:spChg chg="del mod ord">
          <ac:chgData name="Alfred Asterjadhi" userId="39de57b9-85c0-4fd1-aaac-8ca2b6560ad0" providerId="ADAL" clId="{FDB479F4-74BA-4CDD-9500-19B0337B71F0}" dt="2022-05-05T14:03:31.989" v="14160" actId="700"/>
          <ac:spMkLst>
            <pc:docMk/>
            <pc:sldMk cId="132002173" sldId="833"/>
            <ac:spMk id="3" creationId="{E3CF4277-0DF7-42D2-85E7-0F54541BA636}"/>
          </ac:spMkLst>
        </pc:spChg>
        <pc:spChg chg="mod ord">
          <ac:chgData name="Alfred Asterjadhi" userId="39de57b9-85c0-4fd1-aaac-8ca2b6560ad0" providerId="ADAL" clId="{FDB479F4-74BA-4CDD-9500-19B0337B71F0}" dt="2022-05-05T14:03:31.989" v="14160" actId="700"/>
          <ac:spMkLst>
            <pc:docMk/>
            <pc:sldMk cId="132002173" sldId="833"/>
            <ac:spMk id="4" creationId="{D1D67929-CFD4-4A18-B44B-E01A1334CC55}"/>
          </ac:spMkLst>
        </pc:spChg>
        <pc:spChg chg="mod ord">
          <ac:chgData name="Alfred Asterjadhi" userId="39de57b9-85c0-4fd1-aaac-8ca2b6560ad0" providerId="ADAL" clId="{FDB479F4-74BA-4CDD-9500-19B0337B71F0}" dt="2022-05-05T14:03:31.989" v="14160" actId="700"/>
          <ac:spMkLst>
            <pc:docMk/>
            <pc:sldMk cId="132002173" sldId="833"/>
            <ac:spMk id="5" creationId="{0D3EF816-CD20-41D9-9325-1501EAAB1D22}"/>
          </ac:spMkLst>
        </pc:spChg>
        <pc:spChg chg="mod ord">
          <ac:chgData name="Alfred Asterjadhi" userId="39de57b9-85c0-4fd1-aaac-8ca2b6560ad0" providerId="ADAL" clId="{FDB479F4-74BA-4CDD-9500-19B0337B71F0}" dt="2022-05-05T14:03:31.989" v="14160" actId="700"/>
          <ac:spMkLst>
            <pc:docMk/>
            <pc:sldMk cId="132002173" sldId="833"/>
            <ac:spMk id="6" creationId="{95ED909D-39D6-44C5-965E-1A5DF3889775}"/>
          </ac:spMkLst>
        </pc:spChg>
        <pc:spChg chg="add mod ord">
          <ac:chgData name="Alfred Asterjadhi" userId="39de57b9-85c0-4fd1-aaac-8ca2b6560ad0" providerId="ADAL" clId="{FDB479F4-74BA-4CDD-9500-19B0337B71F0}" dt="2022-05-05T14:03:46.684" v="14204" actId="20577"/>
          <ac:spMkLst>
            <pc:docMk/>
            <pc:sldMk cId="132002173" sldId="833"/>
            <ac:spMk id="7" creationId="{2363E52C-3F9A-4A98-A8DD-2D8CA0DC4DB3}"/>
          </ac:spMkLst>
        </pc:spChg>
        <pc:spChg chg="add mod ord">
          <ac:chgData name="Alfred Asterjadhi" userId="39de57b9-85c0-4fd1-aaac-8ca2b6560ad0" providerId="ADAL" clId="{FDB479F4-74BA-4CDD-9500-19B0337B71F0}" dt="2022-05-05T14:03:31.989" v="14160" actId="700"/>
          <ac:spMkLst>
            <pc:docMk/>
            <pc:sldMk cId="132002173" sldId="833"/>
            <ac:spMk id="8" creationId="{C4B79A0A-3142-43EC-9A16-F01759A0415F}"/>
          </ac:spMkLst>
        </pc:spChg>
      </pc:sldChg>
      <pc:sldChg chg="modSp new del mod">
        <pc:chgData name="Alfred Asterjadhi" userId="39de57b9-85c0-4fd1-aaac-8ca2b6560ad0" providerId="ADAL" clId="{FDB479F4-74BA-4CDD-9500-19B0337B71F0}" dt="2022-05-15T16:27:48.455" v="21957" actId="47"/>
        <pc:sldMkLst>
          <pc:docMk/>
          <pc:sldMk cId="2633280087" sldId="834"/>
        </pc:sldMkLst>
        <pc:spChg chg="mod">
          <ac:chgData name="Alfred Asterjadhi" userId="39de57b9-85c0-4fd1-aaac-8ca2b6560ad0" providerId="ADAL" clId="{FDB479F4-74BA-4CDD-9500-19B0337B71F0}" dt="2022-05-05T14:06:24.069" v="14228" actId="20577"/>
          <ac:spMkLst>
            <pc:docMk/>
            <pc:sldMk cId="2633280087" sldId="834"/>
            <ac:spMk id="2" creationId="{DAB8429E-9BC4-44FC-93E5-E7E87311F8DF}"/>
          </ac:spMkLst>
        </pc:spChg>
      </pc:sldChg>
      <pc:sldChg chg="modSp new del mod">
        <pc:chgData name="Alfred Asterjadhi" userId="39de57b9-85c0-4fd1-aaac-8ca2b6560ad0" providerId="ADAL" clId="{FDB479F4-74BA-4CDD-9500-19B0337B71F0}" dt="2022-05-15T16:31:18.967" v="22050" actId="47"/>
        <pc:sldMkLst>
          <pc:docMk/>
          <pc:sldMk cId="2996223136" sldId="835"/>
        </pc:sldMkLst>
        <pc:spChg chg="mod">
          <ac:chgData name="Alfred Asterjadhi" userId="39de57b9-85c0-4fd1-aaac-8ca2b6560ad0" providerId="ADAL" clId="{FDB479F4-74BA-4CDD-9500-19B0337B71F0}" dt="2022-05-05T14:06:30.813" v="14237" actId="20577"/>
          <ac:spMkLst>
            <pc:docMk/>
            <pc:sldMk cId="2996223136" sldId="835"/>
            <ac:spMk id="2" creationId="{7D237D24-6111-4948-B2F8-6D2E8A18A8B3}"/>
          </ac:spMkLst>
        </pc:spChg>
      </pc:sldChg>
      <pc:sldChg chg="modSp add mod">
        <pc:chgData name="Alfred Asterjadhi" userId="39de57b9-85c0-4fd1-aaac-8ca2b6560ad0" providerId="ADAL" clId="{FDB479F4-74BA-4CDD-9500-19B0337B71F0}" dt="2022-05-10T00:35:55.524" v="14712" actId="20577"/>
        <pc:sldMkLst>
          <pc:docMk/>
          <pc:sldMk cId="3129520463" sldId="836"/>
        </pc:sldMkLst>
        <pc:spChg chg="mod">
          <ac:chgData name="Alfred Asterjadhi" userId="39de57b9-85c0-4fd1-aaac-8ca2b6560ad0" providerId="ADAL" clId="{FDB479F4-74BA-4CDD-9500-19B0337B71F0}" dt="2022-05-10T00:35:55.524" v="14712" actId="20577"/>
          <ac:spMkLst>
            <pc:docMk/>
            <pc:sldMk cId="3129520463" sldId="836"/>
            <ac:spMk id="7" creationId="{3126AA10-DC1C-4E34-80DA-B427588F2BD9}"/>
          </ac:spMkLst>
        </pc:spChg>
      </pc:sldChg>
      <pc:sldChg chg="addSp delSp modSp new del mod modClrScheme chgLayout">
        <pc:chgData name="Alfred Asterjadhi" userId="39de57b9-85c0-4fd1-aaac-8ca2b6560ad0" providerId="ADAL" clId="{FDB479F4-74BA-4CDD-9500-19B0337B71F0}" dt="2022-05-10T12:57:52.910" v="14815" actId="47"/>
        <pc:sldMkLst>
          <pc:docMk/>
          <pc:sldMk cId="3713474831" sldId="837"/>
        </pc:sldMkLst>
        <pc:spChg chg="del mod ord">
          <ac:chgData name="Alfred Asterjadhi" userId="39de57b9-85c0-4fd1-aaac-8ca2b6560ad0" providerId="ADAL" clId="{FDB479F4-74BA-4CDD-9500-19B0337B71F0}" dt="2022-05-10T00:36:01.946" v="14714" actId="700"/>
          <ac:spMkLst>
            <pc:docMk/>
            <pc:sldMk cId="3713474831" sldId="837"/>
            <ac:spMk id="2" creationId="{A06655AD-F90B-4596-BDB4-E016C2A5ED56}"/>
          </ac:spMkLst>
        </pc:spChg>
        <pc:spChg chg="del mod ord">
          <ac:chgData name="Alfred Asterjadhi" userId="39de57b9-85c0-4fd1-aaac-8ca2b6560ad0" providerId="ADAL" clId="{FDB479F4-74BA-4CDD-9500-19B0337B71F0}" dt="2022-05-10T00:36:01.946" v="14714" actId="700"/>
          <ac:spMkLst>
            <pc:docMk/>
            <pc:sldMk cId="3713474831" sldId="837"/>
            <ac:spMk id="3" creationId="{F8D8E751-7BA8-45BA-8A62-853DEAA6BC1B}"/>
          </ac:spMkLst>
        </pc:spChg>
        <pc:spChg chg="mod ord">
          <ac:chgData name="Alfred Asterjadhi" userId="39de57b9-85c0-4fd1-aaac-8ca2b6560ad0" providerId="ADAL" clId="{FDB479F4-74BA-4CDD-9500-19B0337B71F0}" dt="2022-05-10T00:36:01.946" v="14714" actId="700"/>
          <ac:spMkLst>
            <pc:docMk/>
            <pc:sldMk cId="3713474831" sldId="837"/>
            <ac:spMk id="4" creationId="{4BB905F1-84BB-448D-87D2-1971B8BF1C76}"/>
          </ac:spMkLst>
        </pc:spChg>
        <pc:spChg chg="mod ord">
          <ac:chgData name="Alfred Asterjadhi" userId="39de57b9-85c0-4fd1-aaac-8ca2b6560ad0" providerId="ADAL" clId="{FDB479F4-74BA-4CDD-9500-19B0337B71F0}" dt="2022-05-10T00:36:01.946" v="14714" actId="700"/>
          <ac:spMkLst>
            <pc:docMk/>
            <pc:sldMk cId="3713474831" sldId="837"/>
            <ac:spMk id="5" creationId="{924AD08B-0E85-48C6-A4DA-0EC2415A04BC}"/>
          </ac:spMkLst>
        </pc:spChg>
        <pc:spChg chg="mod ord">
          <ac:chgData name="Alfred Asterjadhi" userId="39de57b9-85c0-4fd1-aaac-8ca2b6560ad0" providerId="ADAL" clId="{FDB479F4-74BA-4CDD-9500-19B0337B71F0}" dt="2022-05-10T00:36:01.946" v="14714" actId="700"/>
          <ac:spMkLst>
            <pc:docMk/>
            <pc:sldMk cId="3713474831" sldId="837"/>
            <ac:spMk id="6" creationId="{6A35D749-8BE4-4D7F-B7FB-59F600D10334}"/>
          </ac:spMkLst>
        </pc:spChg>
        <pc:spChg chg="add mod ord">
          <ac:chgData name="Alfred Asterjadhi" userId="39de57b9-85c0-4fd1-aaac-8ca2b6560ad0" providerId="ADAL" clId="{FDB479F4-74BA-4CDD-9500-19B0337B71F0}" dt="2022-05-10T00:36:10.003" v="14724" actId="20577"/>
          <ac:spMkLst>
            <pc:docMk/>
            <pc:sldMk cId="3713474831" sldId="837"/>
            <ac:spMk id="7" creationId="{590BD761-1581-498A-B607-C4BCF6B8C6F9}"/>
          </ac:spMkLst>
        </pc:spChg>
        <pc:spChg chg="add mod ord">
          <ac:chgData name="Alfred Asterjadhi" userId="39de57b9-85c0-4fd1-aaac-8ca2b6560ad0" providerId="ADAL" clId="{FDB479F4-74BA-4CDD-9500-19B0337B71F0}" dt="2022-05-10T00:36:01.946" v="14714" actId="700"/>
          <ac:spMkLst>
            <pc:docMk/>
            <pc:sldMk cId="3713474831" sldId="837"/>
            <ac:spMk id="8" creationId="{60B13C1D-A804-446D-B991-1C4D8EA69C46}"/>
          </ac:spMkLst>
        </pc:spChg>
      </pc:sldChg>
      <pc:sldChg chg="addSp delSp modSp new del mod">
        <pc:chgData name="Alfred Asterjadhi" userId="39de57b9-85c0-4fd1-aaac-8ca2b6560ad0" providerId="ADAL" clId="{FDB479F4-74BA-4CDD-9500-19B0337B71F0}" dt="2022-05-10T15:55:02.585" v="15513" actId="47"/>
        <pc:sldMkLst>
          <pc:docMk/>
          <pc:sldMk cId="1002391987" sldId="838"/>
        </pc:sldMkLst>
        <pc:spChg chg="mod">
          <ac:chgData name="Alfred Asterjadhi" userId="39de57b9-85c0-4fd1-aaac-8ca2b6560ad0" providerId="ADAL" clId="{FDB479F4-74BA-4CDD-9500-19B0337B71F0}" dt="2022-05-10T01:02:54.811" v="14773" actId="20577"/>
          <ac:spMkLst>
            <pc:docMk/>
            <pc:sldMk cId="1002391987" sldId="838"/>
            <ac:spMk id="2" creationId="{ED0D5332-A128-45B5-934F-294B941D2D27}"/>
          </ac:spMkLst>
        </pc:spChg>
        <pc:spChg chg="add del mod">
          <ac:chgData name="Alfred Asterjadhi" userId="39de57b9-85c0-4fd1-aaac-8ca2b6560ad0" providerId="ADAL" clId="{FDB479F4-74BA-4CDD-9500-19B0337B71F0}" dt="2022-05-10T01:03:49.711" v="14805" actId="20577"/>
          <ac:spMkLst>
            <pc:docMk/>
            <pc:sldMk cId="1002391987" sldId="838"/>
            <ac:spMk id="3" creationId="{1A34970A-543D-4C8E-9AB6-F562E2D02BF3}"/>
          </ac:spMkLst>
        </pc:spChg>
        <pc:spChg chg="add del mod">
          <ac:chgData name="Alfred Asterjadhi" userId="39de57b9-85c0-4fd1-aaac-8ca2b6560ad0" providerId="ADAL" clId="{FDB479F4-74BA-4CDD-9500-19B0337B71F0}" dt="2022-05-10T01:02:57.749" v="14775"/>
          <ac:spMkLst>
            <pc:docMk/>
            <pc:sldMk cId="1002391987" sldId="838"/>
            <ac:spMk id="7" creationId="{2541D138-A636-4157-8B52-803D62899D14}"/>
          </ac:spMkLst>
        </pc:spChg>
      </pc:sldChg>
      <pc:sldChg chg="modSp add mod">
        <pc:chgData name="Alfred Asterjadhi" userId="39de57b9-85c0-4fd1-aaac-8ca2b6560ad0" providerId="ADAL" clId="{FDB479F4-74BA-4CDD-9500-19B0337B71F0}" dt="2022-05-10T13:19:00.270" v="14960"/>
        <pc:sldMkLst>
          <pc:docMk/>
          <pc:sldMk cId="2692137034" sldId="839"/>
        </pc:sldMkLst>
        <pc:spChg chg="mod">
          <ac:chgData name="Alfred Asterjadhi" userId="39de57b9-85c0-4fd1-aaac-8ca2b6560ad0" providerId="ADAL" clId="{FDB479F4-74BA-4CDD-9500-19B0337B71F0}" dt="2022-05-10T13:17:12.284" v="14934" actId="20577"/>
          <ac:spMkLst>
            <pc:docMk/>
            <pc:sldMk cId="2692137034" sldId="839"/>
            <ac:spMk id="2" creationId="{DDF78CE8-C80C-4DE6-8DDD-AFA792511CF9}"/>
          </ac:spMkLst>
        </pc:spChg>
        <pc:spChg chg="mod">
          <ac:chgData name="Alfred Asterjadhi" userId="39de57b9-85c0-4fd1-aaac-8ca2b6560ad0" providerId="ADAL" clId="{FDB479F4-74BA-4CDD-9500-19B0337B71F0}" dt="2022-05-10T13:19:00.270" v="14960"/>
          <ac:spMkLst>
            <pc:docMk/>
            <pc:sldMk cId="2692137034" sldId="839"/>
            <ac:spMk id="3" creationId="{3917E3A2-65E2-43CC-8703-41CD0178EDA4}"/>
          </ac:spMkLst>
        </pc:spChg>
      </pc:sldChg>
      <pc:sldChg chg="modSp add del mod">
        <pc:chgData name="Alfred Asterjadhi" userId="39de57b9-85c0-4fd1-aaac-8ca2b6560ad0" providerId="ADAL" clId="{FDB479F4-74BA-4CDD-9500-19B0337B71F0}" dt="2022-05-10T15:40:33.645" v="15250" actId="2696"/>
        <pc:sldMkLst>
          <pc:docMk/>
          <pc:sldMk cId="240385308" sldId="840"/>
        </pc:sldMkLst>
        <pc:spChg chg="mod">
          <ac:chgData name="Alfred Asterjadhi" userId="39de57b9-85c0-4fd1-aaac-8ca2b6560ad0" providerId="ADAL" clId="{FDB479F4-74BA-4CDD-9500-19B0337B71F0}" dt="2022-05-10T13:16:13.067" v="14929" actId="207"/>
          <ac:spMkLst>
            <pc:docMk/>
            <pc:sldMk cId="240385308" sldId="840"/>
            <ac:spMk id="2" creationId="{49510D9F-7498-4603-98A7-A6DB1EDD560E}"/>
          </ac:spMkLst>
        </pc:spChg>
        <pc:spChg chg="mod">
          <ac:chgData name="Alfred Asterjadhi" userId="39de57b9-85c0-4fd1-aaac-8ca2b6560ad0" providerId="ADAL" clId="{FDB479F4-74BA-4CDD-9500-19B0337B71F0}" dt="2022-05-10T13:00:03.410" v="14888" actId="13926"/>
          <ac:spMkLst>
            <pc:docMk/>
            <pc:sldMk cId="240385308" sldId="840"/>
            <ac:spMk id="3" creationId="{93EB16D6-11CB-4092-9D44-C889CC5233EA}"/>
          </ac:spMkLst>
        </pc:spChg>
      </pc:sldChg>
      <pc:sldChg chg="modSp add del mod">
        <pc:chgData name="Alfred Asterjadhi" userId="39de57b9-85c0-4fd1-aaac-8ca2b6560ad0" providerId="ADAL" clId="{FDB479F4-74BA-4CDD-9500-19B0337B71F0}" dt="2022-05-16T20:23:52.766" v="23223" actId="47"/>
        <pc:sldMkLst>
          <pc:docMk/>
          <pc:sldMk cId="2265793937" sldId="840"/>
        </pc:sldMkLst>
        <pc:spChg chg="mod">
          <ac:chgData name="Alfred Asterjadhi" userId="39de57b9-85c0-4fd1-aaac-8ca2b6560ad0" providerId="ADAL" clId="{FDB479F4-74BA-4CDD-9500-19B0337B71F0}" dt="2022-05-15T16:44:07.141" v="22156"/>
          <ac:spMkLst>
            <pc:docMk/>
            <pc:sldMk cId="2265793937" sldId="840"/>
            <ac:spMk id="6" creationId="{536B0377-C8E2-442F-A310-3A1EE7A7D0C0}"/>
          </ac:spMkLst>
        </pc:spChg>
      </pc:sldChg>
      <pc:sldChg chg="modSp add del mod">
        <pc:chgData name="Alfred Asterjadhi" userId="39de57b9-85c0-4fd1-aaac-8ca2b6560ad0" providerId="ADAL" clId="{FDB479F4-74BA-4CDD-9500-19B0337B71F0}" dt="2022-05-16T20:23:50.996" v="23222" actId="47"/>
        <pc:sldMkLst>
          <pc:docMk/>
          <pc:sldMk cId="579530871" sldId="841"/>
        </pc:sldMkLst>
        <pc:spChg chg="mod">
          <ac:chgData name="Alfred Asterjadhi" userId="39de57b9-85c0-4fd1-aaac-8ca2b6560ad0" providerId="ADAL" clId="{FDB479F4-74BA-4CDD-9500-19B0337B71F0}" dt="2022-05-15T16:44:04.803" v="22155"/>
          <ac:spMkLst>
            <pc:docMk/>
            <pc:sldMk cId="579530871" sldId="841"/>
            <ac:spMk id="6" creationId="{28014BC8-455B-416B-8213-5B71197E7937}"/>
          </ac:spMkLst>
        </pc:spChg>
      </pc:sldChg>
      <pc:sldChg chg="modSp add del mod">
        <pc:chgData name="Alfred Asterjadhi" userId="39de57b9-85c0-4fd1-aaac-8ca2b6560ad0" providerId="ADAL" clId="{FDB479F4-74BA-4CDD-9500-19B0337B71F0}" dt="2022-05-10T15:40:33.645" v="15250" actId="2696"/>
        <pc:sldMkLst>
          <pc:docMk/>
          <pc:sldMk cId="2968344133" sldId="841"/>
        </pc:sldMkLst>
        <pc:spChg chg="mod">
          <ac:chgData name="Alfred Asterjadhi" userId="39de57b9-85c0-4fd1-aaac-8ca2b6560ad0" providerId="ADAL" clId="{FDB479F4-74BA-4CDD-9500-19B0337B71F0}" dt="2022-05-10T13:16:10.382" v="14928" actId="207"/>
          <ac:spMkLst>
            <pc:docMk/>
            <pc:sldMk cId="2968344133" sldId="841"/>
            <ac:spMk id="2" creationId="{DDF78CE8-C80C-4DE6-8DDD-AFA792511CF9}"/>
          </ac:spMkLst>
        </pc:spChg>
        <pc:spChg chg="mod">
          <ac:chgData name="Alfred Asterjadhi" userId="39de57b9-85c0-4fd1-aaac-8ca2b6560ad0" providerId="ADAL" clId="{FDB479F4-74BA-4CDD-9500-19B0337B71F0}" dt="2022-05-10T13:16:06.728" v="14927" actId="20577"/>
          <ac:spMkLst>
            <pc:docMk/>
            <pc:sldMk cId="2968344133" sldId="841"/>
            <ac:spMk id="3" creationId="{3917E3A2-65E2-43CC-8703-41CD0178EDA4}"/>
          </ac:spMkLst>
        </pc:spChg>
      </pc:sldChg>
      <pc:sldChg chg="modSp add mod">
        <pc:chgData name="Alfred Asterjadhi" userId="39de57b9-85c0-4fd1-aaac-8ca2b6560ad0" providerId="ADAL" clId="{FDB479F4-74BA-4CDD-9500-19B0337B71F0}" dt="2022-05-10T15:40:54.777" v="15259" actId="20577"/>
        <pc:sldMkLst>
          <pc:docMk/>
          <pc:sldMk cId="2446480522" sldId="842"/>
        </pc:sldMkLst>
        <pc:spChg chg="mod">
          <ac:chgData name="Alfred Asterjadhi" userId="39de57b9-85c0-4fd1-aaac-8ca2b6560ad0" providerId="ADAL" clId="{FDB479F4-74BA-4CDD-9500-19B0337B71F0}" dt="2022-05-10T13:48:36.587" v="14985" actId="20577"/>
          <ac:spMkLst>
            <pc:docMk/>
            <pc:sldMk cId="2446480522" sldId="842"/>
            <ac:spMk id="2" creationId="{49510D9F-7498-4603-98A7-A6DB1EDD560E}"/>
          </ac:spMkLst>
        </pc:spChg>
        <pc:spChg chg="mod">
          <ac:chgData name="Alfred Asterjadhi" userId="39de57b9-85c0-4fd1-aaac-8ca2b6560ad0" providerId="ADAL" clId="{FDB479F4-74BA-4CDD-9500-19B0337B71F0}" dt="2022-05-10T15:40:54.777" v="15259" actId="20577"/>
          <ac:spMkLst>
            <pc:docMk/>
            <pc:sldMk cId="2446480522" sldId="842"/>
            <ac:spMk id="3" creationId="{93EB16D6-11CB-4092-9D44-C889CC5233EA}"/>
          </ac:spMkLst>
        </pc:spChg>
      </pc:sldChg>
      <pc:sldChg chg="modSp add mod">
        <pc:chgData name="Alfred Asterjadhi" userId="39de57b9-85c0-4fd1-aaac-8ca2b6560ad0" providerId="ADAL" clId="{FDB479F4-74BA-4CDD-9500-19B0337B71F0}" dt="2022-05-10T13:55:53.349" v="15089"/>
        <pc:sldMkLst>
          <pc:docMk/>
          <pc:sldMk cId="2487754080" sldId="843"/>
        </pc:sldMkLst>
        <pc:spChg chg="mod">
          <ac:chgData name="Alfred Asterjadhi" userId="39de57b9-85c0-4fd1-aaac-8ca2b6560ad0" providerId="ADAL" clId="{FDB479F4-74BA-4CDD-9500-19B0337B71F0}" dt="2022-05-10T13:52:57.405" v="15040" actId="20577"/>
          <ac:spMkLst>
            <pc:docMk/>
            <pc:sldMk cId="2487754080" sldId="843"/>
            <ac:spMk id="2" creationId="{DDF78CE8-C80C-4DE6-8DDD-AFA792511CF9}"/>
          </ac:spMkLst>
        </pc:spChg>
        <pc:spChg chg="mod">
          <ac:chgData name="Alfred Asterjadhi" userId="39de57b9-85c0-4fd1-aaac-8ca2b6560ad0" providerId="ADAL" clId="{FDB479F4-74BA-4CDD-9500-19B0337B71F0}" dt="2022-05-10T13:55:53.349" v="15089"/>
          <ac:spMkLst>
            <pc:docMk/>
            <pc:sldMk cId="2487754080" sldId="843"/>
            <ac:spMk id="3" creationId="{3917E3A2-65E2-43CC-8703-41CD0178EDA4}"/>
          </ac:spMkLst>
        </pc:spChg>
      </pc:sldChg>
      <pc:sldChg chg="modSp add mod">
        <pc:chgData name="Alfred Asterjadhi" userId="39de57b9-85c0-4fd1-aaac-8ca2b6560ad0" providerId="ADAL" clId="{FDB479F4-74BA-4CDD-9500-19B0337B71F0}" dt="2022-05-10T14:00:57.520" v="15135"/>
        <pc:sldMkLst>
          <pc:docMk/>
          <pc:sldMk cId="157314165" sldId="844"/>
        </pc:sldMkLst>
        <pc:spChg chg="mod">
          <ac:chgData name="Alfred Asterjadhi" userId="39de57b9-85c0-4fd1-aaac-8ca2b6560ad0" providerId="ADAL" clId="{FDB479F4-74BA-4CDD-9500-19B0337B71F0}" dt="2022-05-10T13:56:54.375" v="15093" actId="20577"/>
          <ac:spMkLst>
            <pc:docMk/>
            <pc:sldMk cId="157314165" sldId="844"/>
            <ac:spMk id="2" creationId="{DDF78CE8-C80C-4DE6-8DDD-AFA792511CF9}"/>
          </ac:spMkLst>
        </pc:spChg>
        <pc:spChg chg="mod">
          <ac:chgData name="Alfred Asterjadhi" userId="39de57b9-85c0-4fd1-aaac-8ca2b6560ad0" providerId="ADAL" clId="{FDB479F4-74BA-4CDD-9500-19B0337B71F0}" dt="2022-05-10T14:00:57.520" v="15135"/>
          <ac:spMkLst>
            <pc:docMk/>
            <pc:sldMk cId="157314165" sldId="844"/>
            <ac:spMk id="3" creationId="{3917E3A2-65E2-43CC-8703-41CD0178EDA4}"/>
          </ac:spMkLst>
        </pc:spChg>
      </pc:sldChg>
      <pc:sldChg chg="modSp add mod">
        <pc:chgData name="Alfred Asterjadhi" userId="39de57b9-85c0-4fd1-aaac-8ca2b6560ad0" providerId="ADAL" clId="{FDB479F4-74BA-4CDD-9500-19B0337B71F0}" dt="2022-05-10T14:23:41.505" v="15175"/>
        <pc:sldMkLst>
          <pc:docMk/>
          <pc:sldMk cId="1104436548" sldId="845"/>
        </pc:sldMkLst>
        <pc:spChg chg="mod">
          <ac:chgData name="Alfred Asterjadhi" userId="39de57b9-85c0-4fd1-aaac-8ca2b6560ad0" providerId="ADAL" clId="{FDB479F4-74BA-4CDD-9500-19B0337B71F0}" dt="2022-05-10T14:22:52.284" v="15146" actId="20577"/>
          <ac:spMkLst>
            <pc:docMk/>
            <pc:sldMk cId="1104436548" sldId="845"/>
            <ac:spMk id="2" creationId="{DDF78CE8-C80C-4DE6-8DDD-AFA792511CF9}"/>
          </ac:spMkLst>
        </pc:spChg>
        <pc:spChg chg="mod">
          <ac:chgData name="Alfred Asterjadhi" userId="39de57b9-85c0-4fd1-aaac-8ca2b6560ad0" providerId="ADAL" clId="{FDB479F4-74BA-4CDD-9500-19B0337B71F0}" dt="2022-05-10T14:23:41.505" v="15175"/>
          <ac:spMkLst>
            <pc:docMk/>
            <pc:sldMk cId="1104436548" sldId="845"/>
            <ac:spMk id="3" creationId="{3917E3A2-65E2-43CC-8703-41CD0178EDA4}"/>
          </ac:spMkLst>
        </pc:spChg>
      </pc:sldChg>
      <pc:sldChg chg="modSp add mod">
        <pc:chgData name="Alfred Asterjadhi" userId="39de57b9-85c0-4fd1-aaac-8ca2b6560ad0" providerId="ADAL" clId="{FDB479F4-74BA-4CDD-9500-19B0337B71F0}" dt="2022-05-10T15:40:47.545" v="15255" actId="20577"/>
        <pc:sldMkLst>
          <pc:docMk/>
          <pc:sldMk cId="380706919" sldId="846"/>
        </pc:sldMkLst>
        <pc:spChg chg="mod">
          <ac:chgData name="Alfred Asterjadhi" userId="39de57b9-85c0-4fd1-aaac-8ca2b6560ad0" providerId="ADAL" clId="{FDB479F4-74BA-4CDD-9500-19B0337B71F0}" dt="2022-05-10T14:41:51.925" v="15178" actId="20577"/>
          <ac:spMkLst>
            <pc:docMk/>
            <pc:sldMk cId="380706919" sldId="846"/>
            <ac:spMk id="2" creationId="{49510D9F-7498-4603-98A7-A6DB1EDD560E}"/>
          </ac:spMkLst>
        </pc:spChg>
        <pc:spChg chg="mod">
          <ac:chgData name="Alfred Asterjadhi" userId="39de57b9-85c0-4fd1-aaac-8ca2b6560ad0" providerId="ADAL" clId="{FDB479F4-74BA-4CDD-9500-19B0337B71F0}" dt="2022-05-10T15:40:47.545" v="15255" actId="20577"/>
          <ac:spMkLst>
            <pc:docMk/>
            <pc:sldMk cId="380706919" sldId="846"/>
            <ac:spMk id="3" creationId="{93EB16D6-11CB-4092-9D44-C889CC5233EA}"/>
          </ac:spMkLst>
        </pc:spChg>
      </pc:sldChg>
      <pc:sldChg chg="modSp add mod">
        <pc:chgData name="Alfred Asterjadhi" userId="39de57b9-85c0-4fd1-aaac-8ca2b6560ad0" providerId="ADAL" clId="{FDB479F4-74BA-4CDD-9500-19B0337B71F0}" dt="2022-05-11T14:20:48.588" v="17120"/>
        <pc:sldMkLst>
          <pc:docMk/>
          <pc:sldMk cId="130809014" sldId="847"/>
        </pc:sldMkLst>
        <pc:spChg chg="mod">
          <ac:chgData name="Alfred Asterjadhi" userId="39de57b9-85c0-4fd1-aaac-8ca2b6560ad0" providerId="ADAL" clId="{FDB479F4-74BA-4CDD-9500-19B0337B71F0}" dt="2022-05-10T16:56:00.609" v="15701"/>
          <ac:spMkLst>
            <pc:docMk/>
            <pc:sldMk cId="130809014" sldId="847"/>
            <ac:spMk id="7" creationId="{8F38CB46-9E51-42AB-AF85-51291545AF7D}"/>
          </ac:spMkLst>
        </pc:spChg>
        <pc:spChg chg="mod">
          <ac:chgData name="Alfred Asterjadhi" userId="39de57b9-85c0-4fd1-aaac-8ca2b6560ad0" providerId="ADAL" clId="{FDB479F4-74BA-4CDD-9500-19B0337B71F0}" dt="2022-05-11T14:20:48.588" v="17120"/>
          <ac:spMkLst>
            <pc:docMk/>
            <pc:sldMk cId="130809014" sldId="847"/>
            <ac:spMk id="8" creationId="{30ECE423-DD38-4A25-AD6E-26DF5AC61863}"/>
          </ac:spMkLst>
        </pc:spChg>
      </pc:sldChg>
      <pc:sldChg chg="modSp add mod">
        <pc:chgData name="Alfred Asterjadhi" userId="39de57b9-85c0-4fd1-aaac-8ca2b6560ad0" providerId="ADAL" clId="{FDB479F4-74BA-4CDD-9500-19B0337B71F0}" dt="2022-05-11T14:21:44.747" v="17146"/>
        <pc:sldMkLst>
          <pc:docMk/>
          <pc:sldMk cId="3993359064" sldId="848"/>
        </pc:sldMkLst>
        <pc:spChg chg="mod">
          <ac:chgData name="Alfred Asterjadhi" userId="39de57b9-85c0-4fd1-aaac-8ca2b6560ad0" providerId="ADAL" clId="{FDB479F4-74BA-4CDD-9500-19B0337B71F0}" dt="2022-05-10T17:00:51.537" v="15734" actId="20577"/>
          <ac:spMkLst>
            <pc:docMk/>
            <pc:sldMk cId="3993359064" sldId="848"/>
            <ac:spMk id="7" creationId="{8F38CB46-9E51-42AB-AF85-51291545AF7D}"/>
          </ac:spMkLst>
        </pc:spChg>
        <pc:spChg chg="mod">
          <ac:chgData name="Alfred Asterjadhi" userId="39de57b9-85c0-4fd1-aaac-8ca2b6560ad0" providerId="ADAL" clId="{FDB479F4-74BA-4CDD-9500-19B0337B71F0}" dt="2022-05-11T14:21:44.747" v="17146"/>
          <ac:spMkLst>
            <pc:docMk/>
            <pc:sldMk cId="3993359064" sldId="848"/>
            <ac:spMk id="8" creationId="{30ECE423-DD38-4A25-AD6E-26DF5AC61863}"/>
          </ac:spMkLst>
        </pc:spChg>
      </pc:sldChg>
      <pc:sldChg chg="modSp new mod">
        <pc:chgData name="Alfred Asterjadhi" userId="39de57b9-85c0-4fd1-aaac-8ca2b6560ad0" providerId="ADAL" clId="{FDB479F4-74BA-4CDD-9500-19B0337B71F0}" dt="2022-05-10T17:47:09.141" v="16539" actId="13926"/>
        <pc:sldMkLst>
          <pc:docMk/>
          <pc:sldMk cId="3160247494" sldId="849"/>
        </pc:sldMkLst>
        <pc:spChg chg="mod">
          <ac:chgData name="Alfred Asterjadhi" userId="39de57b9-85c0-4fd1-aaac-8ca2b6560ad0" providerId="ADAL" clId="{FDB479F4-74BA-4CDD-9500-19B0337B71F0}" dt="2022-05-10T17:47:09.141" v="16539" actId="13926"/>
          <ac:spMkLst>
            <pc:docMk/>
            <pc:sldMk cId="3160247494" sldId="849"/>
            <ac:spMk id="2" creationId="{F0D743EB-4B1B-4C6A-A282-87D29F07F160}"/>
          </ac:spMkLst>
        </pc:spChg>
        <pc:spChg chg="mod">
          <ac:chgData name="Alfred Asterjadhi" userId="39de57b9-85c0-4fd1-aaac-8ca2b6560ad0" providerId="ADAL" clId="{FDB479F4-74BA-4CDD-9500-19B0337B71F0}" dt="2022-05-10T17:20:26.357" v="16536" actId="20577"/>
          <ac:spMkLst>
            <pc:docMk/>
            <pc:sldMk cId="3160247494" sldId="849"/>
            <ac:spMk id="3" creationId="{527D540A-2C01-4A7C-8F2B-3D7859E68ACE}"/>
          </ac:spMkLst>
        </pc:spChg>
      </pc:sldChg>
      <pc:sldChg chg="modSp add mod">
        <pc:chgData name="Alfred Asterjadhi" userId="39de57b9-85c0-4fd1-aaac-8ca2b6560ad0" providerId="ADAL" clId="{FDB479F4-74BA-4CDD-9500-19B0337B71F0}" dt="2022-05-11T14:33:51.260" v="17390"/>
        <pc:sldMkLst>
          <pc:docMk/>
          <pc:sldMk cId="690358974" sldId="850"/>
        </pc:sldMkLst>
        <pc:spChg chg="mod">
          <ac:chgData name="Alfred Asterjadhi" userId="39de57b9-85c0-4fd1-aaac-8ca2b6560ad0" providerId="ADAL" clId="{FDB479F4-74BA-4CDD-9500-19B0337B71F0}" dt="2022-05-10T15:52:44.217" v="15512" actId="20577"/>
          <ac:spMkLst>
            <pc:docMk/>
            <pc:sldMk cId="690358974" sldId="850"/>
            <ac:spMk id="2" creationId="{12372A2F-8025-42D4-B5ED-6E7667DF00C8}"/>
          </ac:spMkLst>
        </pc:spChg>
        <pc:spChg chg="mod">
          <ac:chgData name="Alfred Asterjadhi" userId="39de57b9-85c0-4fd1-aaac-8ca2b6560ad0" providerId="ADAL" clId="{FDB479F4-74BA-4CDD-9500-19B0337B71F0}" dt="2022-05-10T15:51:59.625" v="15491" actId="20577"/>
          <ac:spMkLst>
            <pc:docMk/>
            <pc:sldMk cId="690358974" sldId="850"/>
            <ac:spMk id="6" creationId="{B63EF7E7-1362-4206-B209-115D49A6AA5A}"/>
          </ac:spMkLst>
        </pc:spChg>
        <pc:spChg chg="mod">
          <ac:chgData name="Alfred Asterjadhi" userId="39de57b9-85c0-4fd1-aaac-8ca2b6560ad0" providerId="ADAL" clId="{FDB479F4-74BA-4CDD-9500-19B0337B71F0}" dt="2022-05-11T14:33:51.260" v="17390"/>
          <ac:spMkLst>
            <pc:docMk/>
            <pc:sldMk cId="690358974" sldId="850"/>
            <ac:spMk id="10" creationId="{99A414B4-2CCE-47B7-A036-CF3630BA2538}"/>
          </ac:spMkLst>
        </pc:spChg>
      </pc:sldChg>
      <pc:sldChg chg="add del">
        <pc:chgData name="Alfred Asterjadhi" userId="39de57b9-85c0-4fd1-aaac-8ca2b6560ad0" providerId="ADAL" clId="{FDB479F4-74BA-4CDD-9500-19B0337B71F0}" dt="2022-05-10T15:49:27.519" v="15449" actId="47"/>
        <pc:sldMkLst>
          <pc:docMk/>
          <pc:sldMk cId="2966069344" sldId="850"/>
        </pc:sldMkLst>
      </pc:sldChg>
      <pc:sldChg chg="modSp add mod">
        <pc:chgData name="Alfred Asterjadhi" userId="39de57b9-85c0-4fd1-aaac-8ca2b6560ad0" providerId="ADAL" clId="{FDB479F4-74BA-4CDD-9500-19B0337B71F0}" dt="2022-05-11T20:55:24.766" v="17697" actId="20577"/>
        <pc:sldMkLst>
          <pc:docMk/>
          <pc:sldMk cId="2447071448" sldId="851"/>
        </pc:sldMkLst>
        <pc:spChg chg="mod">
          <ac:chgData name="Alfred Asterjadhi" userId="39de57b9-85c0-4fd1-aaac-8ca2b6560ad0" providerId="ADAL" clId="{FDB479F4-74BA-4CDD-9500-19B0337B71F0}" dt="2022-05-11T20:55:24.766" v="17697" actId="20577"/>
          <ac:spMkLst>
            <pc:docMk/>
            <pc:sldMk cId="2447071448" sldId="851"/>
            <ac:spMk id="7" creationId="{3126AA10-DC1C-4E34-80DA-B427588F2BD9}"/>
          </ac:spMkLst>
        </pc:spChg>
      </pc:sldChg>
      <pc:sldChg chg="addSp delSp modSp add mod">
        <pc:chgData name="Alfred Asterjadhi" userId="39de57b9-85c0-4fd1-aaac-8ca2b6560ad0" providerId="ADAL" clId="{FDB479F4-74BA-4CDD-9500-19B0337B71F0}" dt="2022-05-12T14:08:38.460" v="19470"/>
        <pc:sldMkLst>
          <pc:docMk/>
          <pc:sldMk cId="1260577434" sldId="852"/>
        </pc:sldMkLst>
        <pc:spChg chg="mod">
          <ac:chgData name="Alfred Asterjadhi" userId="39de57b9-85c0-4fd1-aaac-8ca2b6560ad0" providerId="ADAL" clId="{FDB479F4-74BA-4CDD-9500-19B0337B71F0}" dt="2022-05-11T20:57:18.038" v="17701" actId="20577"/>
          <ac:spMkLst>
            <pc:docMk/>
            <pc:sldMk cId="1260577434" sldId="852"/>
            <ac:spMk id="2" creationId="{12372A2F-8025-42D4-B5ED-6E7667DF00C8}"/>
          </ac:spMkLst>
        </pc:spChg>
        <pc:spChg chg="mod">
          <ac:chgData name="Alfred Asterjadhi" userId="39de57b9-85c0-4fd1-aaac-8ca2b6560ad0" providerId="ADAL" clId="{FDB479F4-74BA-4CDD-9500-19B0337B71F0}" dt="2022-05-12T14:08:38.460" v="19470"/>
          <ac:spMkLst>
            <pc:docMk/>
            <pc:sldMk cId="1260577434" sldId="852"/>
            <ac:spMk id="10" creationId="{99A414B4-2CCE-47B7-A036-CF3630BA2538}"/>
          </ac:spMkLst>
        </pc:spChg>
        <pc:graphicFrameChg chg="add del mod">
          <ac:chgData name="Alfred Asterjadhi" userId="39de57b9-85c0-4fd1-aaac-8ca2b6560ad0" providerId="ADAL" clId="{FDB479F4-74BA-4CDD-9500-19B0337B71F0}" dt="2022-05-12T00:29:24.962" v="18830"/>
          <ac:graphicFrameMkLst>
            <pc:docMk/>
            <pc:sldMk cId="1260577434" sldId="852"/>
            <ac:graphicFrameMk id="3" creationId="{0F1D454E-8929-49B8-9186-B2A966563B7D}"/>
          </ac:graphicFrameMkLst>
        </pc:graphicFrameChg>
        <pc:graphicFrameChg chg="add del mod">
          <ac:chgData name="Alfred Asterjadhi" userId="39de57b9-85c0-4fd1-aaac-8ca2b6560ad0" providerId="ADAL" clId="{FDB479F4-74BA-4CDD-9500-19B0337B71F0}" dt="2022-05-12T00:29:28.440" v="18832"/>
          <ac:graphicFrameMkLst>
            <pc:docMk/>
            <pc:sldMk cId="1260577434" sldId="852"/>
            <ac:graphicFrameMk id="7" creationId="{BB09718B-B262-4D23-BFF9-205C7BB7D61C}"/>
          </ac:graphicFrameMkLst>
        </pc:graphicFrameChg>
      </pc:sldChg>
      <pc:sldChg chg="addSp delSp modSp add mod">
        <pc:chgData name="Alfred Asterjadhi" userId="39de57b9-85c0-4fd1-aaac-8ca2b6560ad0" providerId="ADAL" clId="{FDB479F4-74BA-4CDD-9500-19B0337B71F0}" dt="2022-05-12T14:11:01.301" v="19513"/>
        <pc:sldMkLst>
          <pc:docMk/>
          <pc:sldMk cId="1854276450" sldId="853"/>
        </pc:sldMkLst>
        <pc:spChg chg="mod">
          <ac:chgData name="Alfred Asterjadhi" userId="39de57b9-85c0-4fd1-aaac-8ca2b6560ad0" providerId="ADAL" clId="{FDB479F4-74BA-4CDD-9500-19B0337B71F0}" dt="2022-05-11T20:59:46.752" v="17771" actId="20577"/>
          <ac:spMkLst>
            <pc:docMk/>
            <pc:sldMk cId="1854276450" sldId="853"/>
            <ac:spMk id="2" creationId="{49510D9F-7498-4603-98A7-A6DB1EDD560E}"/>
          </ac:spMkLst>
        </pc:spChg>
        <pc:spChg chg="mod">
          <ac:chgData name="Alfred Asterjadhi" userId="39de57b9-85c0-4fd1-aaac-8ca2b6560ad0" providerId="ADAL" clId="{FDB479F4-74BA-4CDD-9500-19B0337B71F0}" dt="2022-05-12T14:11:01.301" v="19513"/>
          <ac:spMkLst>
            <pc:docMk/>
            <pc:sldMk cId="1854276450" sldId="853"/>
            <ac:spMk id="3" creationId="{93EB16D6-11CB-4092-9D44-C889CC5233EA}"/>
          </ac:spMkLst>
        </pc:spChg>
        <pc:graphicFrameChg chg="add del mod">
          <ac:chgData name="Alfred Asterjadhi" userId="39de57b9-85c0-4fd1-aaac-8ca2b6560ad0" providerId="ADAL" clId="{FDB479F4-74BA-4CDD-9500-19B0337B71F0}" dt="2022-05-11T21:01:08.441" v="17784"/>
          <ac:graphicFrameMkLst>
            <pc:docMk/>
            <pc:sldMk cId="1854276450" sldId="853"/>
            <ac:graphicFrameMk id="7" creationId="{743FD838-5942-4198-BF8D-29425E524E1F}"/>
          </ac:graphicFrameMkLst>
        </pc:graphicFrameChg>
        <pc:graphicFrameChg chg="add del mod">
          <ac:chgData name="Alfred Asterjadhi" userId="39de57b9-85c0-4fd1-aaac-8ca2b6560ad0" providerId="ADAL" clId="{FDB479F4-74BA-4CDD-9500-19B0337B71F0}" dt="2022-05-11T21:25:09.218" v="18249"/>
          <ac:graphicFrameMkLst>
            <pc:docMk/>
            <pc:sldMk cId="1854276450" sldId="853"/>
            <ac:graphicFrameMk id="8" creationId="{0A3E8DF2-E328-41D4-A0BC-E8448F5DCF71}"/>
          </ac:graphicFrameMkLst>
        </pc:graphicFrameChg>
      </pc:sldChg>
      <pc:sldChg chg="modSp add mod">
        <pc:chgData name="Alfred Asterjadhi" userId="39de57b9-85c0-4fd1-aaac-8ca2b6560ad0" providerId="ADAL" clId="{FDB479F4-74BA-4CDD-9500-19B0337B71F0}" dt="2022-05-12T14:14:32.699" v="19557"/>
        <pc:sldMkLst>
          <pc:docMk/>
          <pc:sldMk cId="649185089" sldId="854"/>
        </pc:sldMkLst>
        <pc:spChg chg="mod">
          <ac:chgData name="Alfred Asterjadhi" userId="39de57b9-85c0-4fd1-aaac-8ca2b6560ad0" providerId="ADAL" clId="{FDB479F4-74BA-4CDD-9500-19B0337B71F0}" dt="2022-05-11T21:22:15.979" v="18140" actId="20577"/>
          <ac:spMkLst>
            <pc:docMk/>
            <pc:sldMk cId="649185089" sldId="854"/>
            <ac:spMk id="2" creationId="{49510D9F-7498-4603-98A7-A6DB1EDD560E}"/>
          </ac:spMkLst>
        </pc:spChg>
        <pc:spChg chg="mod">
          <ac:chgData name="Alfred Asterjadhi" userId="39de57b9-85c0-4fd1-aaac-8ca2b6560ad0" providerId="ADAL" clId="{FDB479F4-74BA-4CDD-9500-19B0337B71F0}" dt="2022-05-12T14:14:32.699" v="19557"/>
          <ac:spMkLst>
            <pc:docMk/>
            <pc:sldMk cId="649185089" sldId="854"/>
            <ac:spMk id="3" creationId="{93EB16D6-11CB-4092-9D44-C889CC5233EA}"/>
          </ac:spMkLst>
        </pc:spChg>
      </pc:sldChg>
      <pc:sldChg chg="modSp add mod">
        <pc:chgData name="Alfred Asterjadhi" userId="39de57b9-85c0-4fd1-aaac-8ca2b6560ad0" providerId="ADAL" clId="{FDB479F4-74BA-4CDD-9500-19B0337B71F0}" dt="2022-05-12T14:18:06.492" v="19607"/>
        <pc:sldMkLst>
          <pc:docMk/>
          <pc:sldMk cId="1958753585" sldId="855"/>
        </pc:sldMkLst>
        <pc:spChg chg="mod">
          <ac:chgData name="Alfred Asterjadhi" userId="39de57b9-85c0-4fd1-aaac-8ca2b6560ad0" providerId="ADAL" clId="{FDB479F4-74BA-4CDD-9500-19B0337B71F0}" dt="2022-05-12T01:06:49.571" v="18985" actId="13926"/>
          <ac:spMkLst>
            <pc:docMk/>
            <pc:sldMk cId="1958753585" sldId="855"/>
            <ac:spMk id="2" creationId="{DDF78CE8-C80C-4DE6-8DDD-AFA792511CF9}"/>
          </ac:spMkLst>
        </pc:spChg>
        <pc:spChg chg="mod">
          <ac:chgData name="Alfred Asterjadhi" userId="39de57b9-85c0-4fd1-aaac-8ca2b6560ad0" providerId="ADAL" clId="{FDB479F4-74BA-4CDD-9500-19B0337B71F0}" dt="2022-05-12T14:18:06.492" v="19607"/>
          <ac:spMkLst>
            <pc:docMk/>
            <pc:sldMk cId="1958753585" sldId="855"/>
            <ac:spMk id="3" creationId="{3917E3A2-65E2-43CC-8703-41CD0178EDA4}"/>
          </ac:spMkLst>
        </pc:spChg>
      </pc:sldChg>
      <pc:sldChg chg="modSp add mod">
        <pc:chgData name="Alfred Asterjadhi" userId="39de57b9-85c0-4fd1-aaac-8ca2b6560ad0" providerId="ADAL" clId="{FDB479F4-74BA-4CDD-9500-19B0337B71F0}" dt="2022-05-12T14:33:08.015" v="19662"/>
        <pc:sldMkLst>
          <pc:docMk/>
          <pc:sldMk cId="619377074" sldId="856"/>
        </pc:sldMkLst>
        <pc:spChg chg="mod">
          <ac:chgData name="Alfred Asterjadhi" userId="39de57b9-85c0-4fd1-aaac-8ca2b6560ad0" providerId="ADAL" clId="{FDB479F4-74BA-4CDD-9500-19B0337B71F0}" dt="2022-05-12T01:07:01.234" v="18995" actId="20577"/>
          <ac:spMkLst>
            <pc:docMk/>
            <pc:sldMk cId="619377074" sldId="856"/>
            <ac:spMk id="2" creationId="{DDF78CE8-C80C-4DE6-8DDD-AFA792511CF9}"/>
          </ac:spMkLst>
        </pc:spChg>
        <pc:spChg chg="mod">
          <ac:chgData name="Alfred Asterjadhi" userId="39de57b9-85c0-4fd1-aaac-8ca2b6560ad0" providerId="ADAL" clId="{FDB479F4-74BA-4CDD-9500-19B0337B71F0}" dt="2022-05-12T14:33:08.015" v="19662"/>
          <ac:spMkLst>
            <pc:docMk/>
            <pc:sldMk cId="619377074" sldId="856"/>
            <ac:spMk id="3" creationId="{3917E3A2-65E2-43CC-8703-41CD0178EDA4}"/>
          </ac:spMkLst>
        </pc:spChg>
      </pc:sldChg>
      <pc:sldChg chg="modSp add mod">
        <pc:chgData name="Alfred Asterjadhi" userId="39de57b9-85c0-4fd1-aaac-8ca2b6560ad0" providerId="ADAL" clId="{FDB479F4-74BA-4CDD-9500-19B0337B71F0}" dt="2022-05-15T01:45:08.765" v="21653" actId="13926"/>
        <pc:sldMkLst>
          <pc:docMk/>
          <pc:sldMk cId="1281965250" sldId="857"/>
        </pc:sldMkLst>
        <pc:spChg chg="mod">
          <ac:chgData name="Alfred Asterjadhi" userId="39de57b9-85c0-4fd1-aaac-8ca2b6560ad0" providerId="ADAL" clId="{FDB479F4-74BA-4CDD-9500-19B0337B71F0}" dt="2022-05-12T14:38:04.097" v="19751" actId="20577"/>
          <ac:spMkLst>
            <pc:docMk/>
            <pc:sldMk cId="1281965250" sldId="857"/>
            <ac:spMk id="2" creationId="{DDF78CE8-C80C-4DE6-8DDD-AFA792511CF9}"/>
          </ac:spMkLst>
        </pc:spChg>
        <pc:spChg chg="mod">
          <ac:chgData name="Alfred Asterjadhi" userId="39de57b9-85c0-4fd1-aaac-8ca2b6560ad0" providerId="ADAL" clId="{FDB479F4-74BA-4CDD-9500-19B0337B71F0}" dt="2022-05-15T01:45:08.765" v="21653" actId="13926"/>
          <ac:spMkLst>
            <pc:docMk/>
            <pc:sldMk cId="1281965250" sldId="857"/>
            <ac:spMk id="3" creationId="{3917E3A2-65E2-43CC-8703-41CD0178EDA4}"/>
          </ac:spMkLst>
        </pc:spChg>
      </pc:sldChg>
      <pc:sldChg chg="modSp add mod">
        <pc:chgData name="Alfred Asterjadhi" userId="39de57b9-85c0-4fd1-aaac-8ca2b6560ad0" providerId="ADAL" clId="{FDB479F4-74BA-4CDD-9500-19B0337B71F0}" dt="2022-05-15T01:48:52.893" v="21674" actId="13926"/>
        <pc:sldMkLst>
          <pc:docMk/>
          <pc:sldMk cId="3650574173" sldId="858"/>
        </pc:sldMkLst>
        <pc:spChg chg="mod">
          <ac:chgData name="Alfred Asterjadhi" userId="39de57b9-85c0-4fd1-aaac-8ca2b6560ad0" providerId="ADAL" clId="{FDB479F4-74BA-4CDD-9500-19B0337B71F0}" dt="2022-05-12T14:44:36.130" v="19753" actId="20577"/>
          <ac:spMkLst>
            <pc:docMk/>
            <pc:sldMk cId="3650574173" sldId="858"/>
            <ac:spMk id="2" creationId="{DDF78CE8-C80C-4DE6-8DDD-AFA792511CF9}"/>
          </ac:spMkLst>
        </pc:spChg>
        <pc:spChg chg="mod">
          <ac:chgData name="Alfred Asterjadhi" userId="39de57b9-85c0-4fd1-aaac-8ca2b6560ad0" providerId="ADAL" clId="{FDB479F4-74BA-4CDD-9500-19B0337B71F0}" dt="2022-05-15T01:48:52.893" v="21674" actId="13926"/>
          <ac:spMkLst>
            <pc:docMk/>
            <pc:sldMk cId="3650574173" sldId="858"/>
            <ac:spMk id="3" creationId="{3917E3A2-65E2-43CC-8703-41CD0178EDA4}"/>
          </ac:spMkLst>
        </pc:spChg>
      </pc:sldChg>
      <pc:sldChg chg="modSp add del mod">
        <pc:chgData name="Alfred Asterjadhi" userId="39de57b9-85c0-4fd1-aaac-8ca2b6560ad0" providerId="ADAL" clId="{FDB479F4-74BA-4CDD-9500-19B0337B71F0}" dt="2022-05-12T12:50:18.498" v="19128" actId="47"/>
        <pc:sldMkLst>
          <pc:docMk/>
          <pc:sldMk cId="2119046735" sldId="859"/>
        </pc:sldMkLst>
        <pc:spChg chg="mod">
          <ac:chgData name="Alfred Asterjadhi" userId="39de57b9-85c0-4fd1-aaac-8ca2b6560ad0" providerId="ADAL" clId="{FDB479F4-74BA-4CDD-9500-19B0337B71F0}" dt="2022-05-12T12:48:38.761" v="19116" actId="20577"/>
          <ac:spMkLst>
            <pc:docMk/>
            <pc:sldMk cId="2119046735" sldId="859"/>
            <ac:spMk id="2" creationId="{DDF78CE8-C80C-4DE6-8DDD-AFA792511CF9}"/>
          </ac:spMkLst>
        </pc:spChg>
        <pc:spChg chg="mod">
          <ac:chgData name="Alfred Asterjadhi" userId="39de57b9-85c0-4fd1-aaac-8ca2b6560ad0" providerId="ADAL" clId="{FDB479F4-74BA-4CDD-9500-19B0337B71F0}" dt="2022-05-12T12:49:21.228" v="19126" actId="20577"/>
          <ac:spMkLst>
            <pc:docMk/>
            <pc:sldMk cId="2119046735" sldId="859"/>
            <ac:spMk id="3" creationId="{3917E3A2-65E2-43CC-8703-41CD0178EDA4}"/>
          </ac:spMkLst>
        </pc:spChg>
      </pc:sldChg>
      <pc:sldChg chg="modSp add mod">
        <pc:chgData name="Alfred Asterjadhi" userId="39de57b9-85c0-4fd1-aaac-8ca2b6560ad0" providerId="ADAL" clId="{FDB479F4-74BA-4CDD-9500-19B0337B71F0}" dt="2022-05-17T00:43:57.496" v="23277" actId="13926"/>
        <pc:sldMkLst>
          <pc:docMk/>
          <pc:sldMk cId="3580720828" sldId="860"/>
        </pc:sldMkLst>
        <pc:spChg chg="mod">
          <ac:chgData name="Alfred Asterjadhi" userId="39de57b9-85c0-4fd1-aaac-8ca2b6560ad0" providerId="ADAL" clId="{FDB479F4-74BA-4CDD-9500-19B0337B71F0}" dt="2022-05-15T16:45:13.105" v="22161" actId="20577"/>
          <ac:spMkLst>
            <pc:docMk/>
            <pc:sldMk cId="3580720828" sldId="860"/>
            <ac:spMk id="2" creationId="{DDF78CE8-C80C-4DE6-8DDD-AFA792511CF9}"/>
          </ac:spMkLst>
        </pc:spChg>
        <pc:spChg chg="mod">
          <ac:chgData name="Alfred Asterjadhi" userId="39de57b9-85c0-4fd1-aaac-8ca2b6560ad0" providerId="ADAL" clId="{FDB479F4-74BA-4CDD-9500-19B0337B71F0}" dt="2022-05-17T00:43:57.496" v="23277" actId="13926"/>
          <ac:spMkLst>
            <pc:docMk/>
            <pc:sldMk cId="3580720828" sldId="860"/>
            <ac:spMk id="3" creationId="{3917E3A2-65E2-43CC-8703-41CD0178EDA4}"/>
          </ac:spMkLst>
        </pc:spChg>
        <pc:spChg chg="mod">
          <ac:chgData name="Alfred Asterjadhi" userId="39de57b9-85c0-4fd1-aaac-8ca2b6560ad0" providerId="ADAL" clId="{FDB479F4-74BA-4CDD-9500-19B0337B71F0}" dt="2022-05-15T16:43:44.854" v="22146"/>
          <ac:spMkLst>
            <pc:docMk/>
            <pc:sldMk cId="3580720828" sldId="860"/>
            <ac:spMk id="6" creationId="{28014BC8-455B-416B-8213-5B71197E7937}"/>
          </ac:spMkLst>
        </pc:spChg>
      </pc:sldChg>
      <pc:sldChg chg="modSp add mod">
        <pc:chgData name="Alfred Asterjadhi" userId="39de57b9-85c0-4fd1-aaac-8ca2b6560ad0" providerId="ADAL" clId="{FDB479F4-74BA-4CDD-9500-19B0337B71F0}" dt="2022-05-13T18:17:27.442" v="20263" actId="13926"/>
        <pc:sldMkLst>
          <pc:docMk/>
          <pc:sldMk cId="888575081" sldId="861"/>
        </pc:sldMkLst>
        <pc:spChg chg="mod">
          <ac:chgData name="Alfred Asterjadhi" userId="39de57b9-85c0-4fd1-aaac-8ca2b6560ad0" providerId="ADAL" clId="{FDB479F4-74BA-4CDD-9500-19B0337B71F0}" dt="2022-05-12T14:44:39.319" v="19754" actId="20577"/>
          <ac:spMkLst>
            <pc:docMk/>
            <pc:sldMk cId="888575081" sldId="861"/>
            <ac:spMk id="2" creationId="{DDF78CE8-C80C-4DE6-8DDD-AFA792511CF9}"/>
          </ac:spMkLst>
        </pc:spChg>
        <pc:spChg chg="mod">
          <ac:chgData name="Alfred Asterjadhi" userId="39de57b9-85c0-4fd1-aaac-8ca2b6560ad0" providerId="ADAL" clId="{FDB479F4-74BA-4CDD-9500-19B0337B71F0}" dt="2022-05-13T18:17:27.442" v="20263" actId="13926"/>
          <ac:spMkLst>
            <pc:docMk/>
            <pc:sldMk cId="888575081" sldId="861"/>
            <ac:spMk id="3" creationId="{3917E3A2-65E2-43CC-8703-41CD0178EDA4}"/>
          </ac:spMkLst>
        </pc:spChg>
      </pc:sldChg>
      <pc:sldChg chg="modSp add mod">
        <pc:chgData name="Alfred Asterjadhi" userId="39de57b9-85c0-4fd1-aaac-8ca2b6560ad0" providerId="ADAL" clId="{FDB479F4-74BA-4CDD-9500-19B0337B71F0}" dt="2022-05-15T01:43:34.298" v="21634" actId="13926"/>
        <pc:sldMkLst>
          <pc:docMk/>
          <pc:sldMk cId="1877199512" sldId="862"/>
        </pc:sldMkLst>
        <pc:spChg chg="mod">
          <ac:chgData name="Alfred Asterjadhi" userId="39de57b9-85c0-4fd1-aaac-8ca2b6560ad0" providerId="ADAL" clId="{FDB479F4-74BA-4CDD-9500-19B0337B71F0}" dt="2022-05-12T14:33:15.103" v="19664" actId="20577"/>
          <ac:spMkLst>
            <pc:docMk/>
            <pc:sldMk cId="1877199512" sldId="862"/>
            <ac:spMk id="2" creationId="{DDF78CE8-C80C-4DE6-8DDD-AFA792511CF9}"/>
          </ac:spMkLst>
        </pc:spChg>
        <pc:spChg chg="mod">
          <ac:chgData name="Alfred Asterjadhi" userId="39de57b9-85c0-4fd1-aaac-8ca2b6560ad0" providerId="ADAL" clId="{FDB479F4-74BA-4CDD-9500-19B0337B71F0}" dt="2022-05-15T01:43:34.298" v="21634" actId="13926"/>
          <ac:spMkLst>
            <pc:docMk/>
            <pc:sldMk cId="1877199512" sldId="862"/>
            <ac:spMk id="3" creationId="{3917E3A2-65E2-43CC-8703-41CD0178EDA4}"/>
          </ac:spMkLst>
        </pc:spChg>
      </pc:sldChg>
      <pc:sldChg chg="addSp delSp modSp add mod">
        <pc:chgData name="Alfred Asterjadhi" userId="39de57b9-85c0-4fd1-aaac-8ca2b6560ad0" providerId="ADAL" clId="{FDB479F4-74BA-4CDD-9500-19B0337B71F0}" dt="2022-05-16T13:17:41.527" v="22258"/>
        <pc:sldMkLst>
          <pc:docMk/>
          <pc:sldMk cId="664766684" sldId="863"/>
        </pc:sldMkLst>
        <pc:spChg chg="mod">
          <ac:chgData name="Alfred Asterjadhi" userId="39de57b9-85c0-4fd1-aaac-8ca2b6560ad0" providerId="ADAL" clId="{FDB479F4-74BA-4CDD-9500-19B0337B71F0}" dt="2022-05-13T22:34:46.881" v="20799"/>
          <ac:spMkLst>
            <pc:docMk/>
            <pc:sldMk cId="664766684" sldId="863"/>
            <ac:spMk id="2" creationId="{12372A2F-8025-42D4-B5ED-6E7667DF00C8}"/>
          </ac:spMkLst>
        </pc:spChg>
        <pc:spChg chg="add del mod">
          <ac:chgData name="Alfred Asterjadhi" userId="39de57b9-85c0-4fd1-aaac-8ca2b6560ad0" providerId="ADAL" clId="{FDB479F4-74BA-4CDD-9500-19B0337B71F0}" dt="2022-05-13T22:34:46.881" v="20799"/>
          <ac:spMkLst>
            <pc:docMk/>
            <pc:sldMk cId="664766684" sldId="863"/>
            <ac:spMk id="3" creationId="{62F62B3F-B941-45EF-B351-1E28D691F183}"/>
          </ac:spMkLst>
        </pc:spChg>
        <pc:spChg chg="mod">
          <ac:chgData name="Alfred Asterjadhi" userId="39de57b9-85c0-4fd1-aaac-8ca2b6560ad0" providerId="ADAL" clId="{FDB479F4-74BA-4CDD-9500-19B0337B71F0}" dt="2022-05-13T22:34:46.881" v="20799"/>
          <ac:spMkLst>
            <pc:docMk/>
            <pc:sldMk cId="664766684" sldId="863"/>
            <ac:spMk id="4" creationId="{8EEA6407-1423-45D1-ADAC-9947C3368360}"/>
          </ac:spMkLst>
        </pc:spChg>
        <pc:spChg chg="mod">
          <ac:chgData name="Alfred Asterjadhi" userId="39de57b9-85c0-4fd1-aaac-8ca2b6560ad0" providerId="ADAL" clId="{FDB479F4-74BA-4CDD-9500-19B0337B71F0}" dt="2022-05-13T22:34:46.881" v="20799"/>
          <ac:spMkLst>
            <pc:docMk/>
            <pc:sldMk cId="664766684" sldId="863"/>
            <ac:spMk id="5" creationId="{A5D7EFD7-28A2-4516-828E-F380567A4837}"/>
          </ac:spMkLst>
        </pc:spChg>
        <pc:spChg chg="mod">
          <ac:chgData name="Alfred Asterjadhi" userId="39de57b9-85c0-4fd1-aaac-8ca2b6560ad0" providerId="ADAL" clId="{FDB479F4-74BA-4CDD-9500-19B0337B71F0}" dt="2022-05-13T22:34:46.881" v="20799"/>
          <ac:spMkLst>
            <pc:docMk/>
            <pc:sldMk cId="664766684" sldId="863"/>
            <ac:spMk id="6" creationId="{B63EF7E7-1362-4206-B209-115D49A6AA5A}"/>
          </ac:spMkLst>
        </pc:spChg>
        <pc:spChg chg="add del mod">
          <ac:chgData name="Alfred Asterjadhi" userId="39de57b9-85c0-4fd1-aaac-8ca2b6560ad0" providerId="ADAL" clId="{FDB479F4-74BA-4CDD-9500-19B0337B71F0}" dt="2022-05-13T22:34:46.881" v="20799"/>
          <ac:spMkLst>
            <pc:docMk/>
            <pc:sldMk cId="664766684" sldId="863"/>
            <ac:spMk id="7" creationId="{AE2E02E0-ADF8-4CF9-B471-CD79507B831C}"/>
          </ac:spMkLst>
        </pc:spChg>
        <pc:spChg chg="add del mod">
          <ac:chgData name="Alfred Asterjadhi" userId="39de57b9-85c0-4fd1-aaac-8ca2b6560ad0" providerId="ADAL" clId="{FDB479F4-74BA-4CDD-9500-19B0337B71F0}" dt="2022-05-13T22:34:46.881" v="20799"/>
          <ac:spMkLst>
            <pc:docMk/>
            <pc:sldMk cId="664766684" sldId="863"/>
            <ac:spMk id="8" creationId="{F607869F-7821-486C-8811-81CD6A110B96}"/>
          </ac:spMkLst>
        </pc:spChg>
        <pc:spChg chg="add del mod">
          <ac:chgData name="Alfred Asterjadhi" userId="39de57b9-85c0-4fd1-aaac-8ca2b6560ad0" providerId="ADAL" clId="{FDB479F4-74BA-4CDD-9500-19B0337B71F0}" dt="2022-05-13T22:34:46.881" v="20799"/>
          <ac:spMkLst>
            <pc:docMk/>
            <pc:sldMk cId="664766684" sldId="863"/>
            <ac:spMk id="9" creationId="{953D0978-1289-48BF-801C-7CD38F7D0146}"/>
          </ac:spMkLst>
        </pc:spChg>
        <pc:spChg chg="mod">
          <ac:chgData name="Alfred Asterjadhi" userId="39de57b9-85c0-4fd1-aaac-8ca2b6560ad0" providerId="ADAL" clId="{FDB479F4-74BA-4CDD-9500-19B0337B71F0}" dt="2022-05-16T13:17:41.527" v="22258"/>
          <ac:spMkLst>
            <pc:docMk/>
            <pc:sldMk cId="664766684" sldId="863"/>
            <ac:spMk id="10" creationId="{99A414B4-2CCE-47B7-A036-CF3630BA2538}"/>
          </ac:spMkLst>
        </pc:spChg>
        <pc:spChg chg="add del mod">
          <ac:chgData name="Alfred Asterjadhi" userId="39de57b9-85c0-4fd1-aaac-8ca2b6560ad0" providerId="ADAL" clId="{FDB479F4-74BA-4CDD-9500-19B0337B71F0}" dt="2022-05-13T22:34:46.881" v="20799"/>
          <ac:spMkLst>
            <pc:docMk/>
            <pc:sldMk cId="664766684" sldId="863"/>
            <ac:spMk id="11" creationId="{76B475DF-53C2-46CE-9ED3-9AD987AB8160}"/>
          </ac:spMkLst>
        </pc:spChg>
      </pc:sldChg>
      <pc:sldChg chg="modSp new del mod">
        <pc:chgData name="Alfred Asterjadhi" userId="39de57b9-85c0-4fd1-aaac-8ca2b6560ad0" providerId="ADAL" clId="{FDB479F4-74BA-4CDD-9500-19B0337B71F0}" dt="2022-05-13T18:39:34.163" v="20472" actId="47"/>
        <pc:sldMkLst>
          <pc:docMk/>
          <pc:sldMk cId="2615786342" sldId="864"/>
        </pc:sldMkLst>
        <pc:spChg chg="mod">
          <ac:chgData name="Alfred Asterjadhi" userId="39de57b9-85c0-4fd1-aaac-8ca2b6560ad0" providerId="ADAL" clId="{FDB479F4-74BA-4CDD-9500-19B0337B71F0}" dt="2022-05-13T18:22:35.059" v="20296" actId="20577"/>
          <ac:spMkLst>
            <pc:docMk/>
            <pc:sldMk cId="2615786342" sldId="864"/>
            <ac:spMk id="2" creationId="{95069208-BA6C-4049-8295-397822C41315}"/>
          </ac:spMkLst>
        </pc:spChg>
        <pc:spChg chg="mod">
          <ac:chgData name="Alfred Asterjadhi" userId="39de57b9-85c0-4fd1-aaac-8ca2b6560ad0" providerId="ADAL" clId="{FDB479F4-74BA-4CDD-9500-19B0337B71F0}" dt="2022-05-13T18:32:04.913" v="20392"/>
          <ac:spMkLst>
            <pc:docMk/>
            <pc:sldMk cId="2615786342" sldId="864"/>
            <ac:spMk id="3" creationId="{C25096BA-BA21-4845-818E-129C2074E065}"/>
          </ac:spMkLst>
        </pc:spChg>
      </pc:sldChg>
      <pc:sldChg chg="modSp new del mod ord">
        <pc:chgData name="Alfred Asterjadhi" userId="39de57b9-85c0-4fd1-aaac-8ca2b6560ad0" providerId="ADAL" clId="{FDB479F4-74BA-4CDD-9500-19B0337B71F0}" dt="2022-05-13T18:10:58.757" v="20231" actId="47"/>
        <pc:sldMkLst>
          <pc:docMk/>
          <pc:sldMk cId="1208653277" sldId="865"/>
        </pc:sldMkLst>
        <pc:spChg chg="mod">
          <ac:chgData name="Alfred Asterjadhi" userId="39de57b9-85c0-4fd1-aaac-8ca2b6560ad0" providerId="ADAL" clId="{FDB479F4-74BA-4CDD-9500-19B0337B71F0}" dt="2022-05-13T18:06:02.244" v="20197" actId="20577"/>
          <ac:spMkLst>
            <pc:docMk/>
            <pc:sldMk cId="1208653277" sldId="865"/>
            <ac:spMk id="2" creationId="{77B5DEB3-B65A-4F50-987F-169CFBC5B137}"/>
          </ac:spMkLst>
        </pc:spChg>
        <pc:spChg chg="mod">
          <ac:chgData name="Alfred Asterjadhi" userId="39de57b9-85c0-4fd1-aaac-8ca2b6560ad0" providerId="ADAL" clId="{FDB479F4-74BA-4CDD-9500-19B0337B71F0}" dt="2022-05-13T18:07:27.433" v="20201" actId="20577"/>
          <ac:spMkLst>
            <pc:docMk/>
            <pc:sldMk cId="1208653277" sldId="865"/>
            <ac:spMk id="3" creationId="{5B8CDBE3-F780-40A7-9E5C-A94A480E4E4F}"/>
          </ac:spMkLst>
        </pc:spChg>
      </pc:sldChg>
      <pc:sldChg chg="modSp new del mod ord">
        <pc:chgData name="Alfred Asterjadhi" userId="39de57b9-85c0-4fd1-aaac-8ca2b6560ad0" providerId="ADAL" clId="{FDB479F4-74BA-4CDD-9500-19B0337B71F0}" dt="2022-05-15T16:27:43.569" v="21956" actId="47"/>
        <pc:sldMkLst>
          <pc:docMk/>
          <pc:sldMk cId="3831447254" sldId="866"/>
        </pc:sldMkLst>
        <pc:spChg chg="mod">
          <ac:chgData name="Alfred Asterjadhi" userId="39de57b9-85c0-4fd1-aaac-8ca2b6560ad0" providerId="ADAL" clId="{FDB479F4-74BA-4CDD-9500-19B0337B71F0}" dt="2022-05-13T18:27:43.019" v="20331" actId="20577"/>
          <ac:spMkLst>
            <pc:docMk/>
            <pc:sldMk cId="3831447254" sldId="866"/>
            <ac:spMk id="3" creationId="{99438A27-7858-4D31-8E6A-A0B275F9734F}"/>
          </ac:spMkLst>
        </pc:spChg>
      </pc:sldChg>
      <pc:sldChg chg="modSp add mod ord">
        <pc:chgData name="Alfred Asterjadhi" userId="39de57b9-85c0-4fd1-aaac-8ca2b6560ad0" providerId="ADAL" clId="{FDB479F4-74BA-4CDD-9500-19B0337B71F0}" dt="2022-05-16T13:27:49.653" v="22333" actId="20577"/>
        <pc:sldMkLst>
          <pc:docMk/>
          <pc:sldMk cId="390586063" sldId="867"/>
        </pc:sldMkLst>
        <pc:spChg chg="mod">
          <ac:chgData name="Alfred Asterjadhi" userId="39de57b9-85c0-4fd1-aaac-8ca2b6560ad0" providerId="ADAL" clId="{FDB479F4-74BA-4CDD-9500-19B0337B71F0}" dt="2022-05-13T18:22:17.589" v="20287" actId="20577"/>
          <ac:spMkLst>
            <pc:docMk/>
            <pc:sldMk cId="390586063" sldId="867"/>
            <ac:spMk id="2" creationId="{12372A2F-8025-42D4-B5ED-6E7667DF00C8}"/>
          </ac:spMkLst>
        </pc:spChg>
        <pc:spChg chg="mod">
          <ac:chgData name="Alfred Asterjadhi" userId="39de57b9-85c0-4fd1-aaac-8ca2b6560ad0" providerId="ADAL" clId="{FDB479F4-74BA-4CDD-9500-19B0337B71F0}" dt="2022-05-16T13:27:49.653" v="22333" actId="20577"/>
          <ac:spMkLst>
            <pc:docMk/>
            <pc:sldMk cId="390586063" sldId="867"/>
            <ac:spMk id="10" creationId="{99A414B4-2CCE-47B7-A036-CF3630BA2538}"/>
          </ac:spMkLst>
        </pc:spChg>
      </pc:sldChg>
      <pc:sldChg chg="modSp add mod">
        <pc:chgData name="Alfred Asterjadhi" userId="39de57b9-85c0-4fd1-aaac-8ca2b6560ad0" providerId="ADAL" clId="{FDB479F4-74BA-4CDD-9500-19B0337B71F0}" dt="2022-05-16T13:18:30.732" v="22290"/>
        <pc:sldMkLst>
          <pc:docMk/>
          <pc:sldMk cId="1743966415" sldId="868"/>
        </pc:sldMkLst>
        <pc:spChg chg="mod">
          <ac:chgData name="Alfred Asterjadhi" userId="39de57b9-85c0-4fd1-aaac-8ca2b6560ad0" providerId="ADAL" clId="{FDB479F4-74BA-4CDD-9500-19B0337B71F0}" dt="2022-05-13T18:11:04.729" v="20233" actId="20577"/>
          <ac:spMkLst>
            <pc:docMk/>
            <pc:sldMk cId="1743966415" sldId="868"/>
            <ac:spMk id="2" creationId="{12372A2F-8025-42D4-B5ED-6E7667DF00C8}"/>
          </ac:spMkLst>
        </pc:spChg>
        <pc:spChg chg="mod">
          <ac:chgData name="Alfred Asterjadhi" userId="39de57b9-85c0-4fd1-aaac-8ca2b6560ad0" providerId="ADAL" clId="{FDB479F4-74BA-4CDD-9500-19B0337B71F0}" dt="2022-05-16T13:18:30.732" v="22290"/>
          <ac:spMkLst>
            <pc:docMk/>
            <pc:sldMk cId="1743966415" sldId="868"/>
            <ac:spMk id="10" creationId="{99A414B4-2CCE-47B7-A036-CF3630BA2538}"/>
          </ac:spMkLst>
        </pc:spChg>
      </pc:sldChg>
      <pc:sldChg chg="addSp delSp modSp new del mod">
        <pc:chgData name="Alfred Asterjadhi" userId="39de57b9-85c0-4fd1-aaac-8ca2b6560ad0" providerId="ADAL" clId="{FDB479F4-74BA-4CDD-9500-19B0337B71F0}" dt="2022-05-15T02:15:17.049" v="21691" actId="2696"/>
        <pc:sldMkLst>
          <pc:docMk/>
          <pc:sldMk cId="2737505178" sldId="869"/>
        </pc:sldMkLst>
        <pc:spChg chg="mod">
          <ac:chgData name="Alfred Asterjadhi" userId="39de57b9-85c0-4fd1-aaac-8ca2b6560ad0" providerId="ADAL" clId="{FDB479F4-74BA-4CDD-9500-19B0337B71F0}" dt="2022-05-14T00:50:04.248" v="21286" actId="20577"/>
          <ac:spMkLst>
            <pc:docMk/>
            <pc:sldMk cId="2737505178" sldId="869"/>
            <ac:spMk id="2" creationId="{59FB0745-E54A-41F3-AD1D-C521F531B7F5}"/>
          </ac:spMkLst>
        </pc:spChg>
        <pc:spChg chg="mod">
          <ac:chgData name="Alfred Asterjadhi" userId="39de57b9-85c0-4fd1-aaac-8ca2b6560ad0" providerId="ADAL" clId="{FDB479F4-74BA-4CDD-9500-19B0337B71F0}" dt="2022-05-15T01:56:46.572" v="21675" actId="20577"/>
          <ac:spMkLst>
            <pc:docMk/>
            <pc:sldMk cId="2737505178" sldId="869"/>
            <ac:spMk id="3" creationId="{23E39CF3-121E-476C-AF8A-09C77DA45CA0}"/>
          </ac:spMkLst>
        </pc:spChg>
        <pc:graphicFrameChg chg="add del mod">
          <ac:chgData name="Alfred Asterjadhi" userId="39de57b9-85c0-4fd1-aaac-8ca2b6560ad0" providerId="ADAL" clId="{FDB479F4-74BA-4CDD-9500-19B0337B71F0}" dt="2022-05-13T22:41:15.405" v="21127"/>
          <ac:graphicFrameMkLst>
            <pc:docMk/>
            <pc:sldMk cId="2737505178" sldId="869"/>
            <ac:graphicFrameMk id="7" creationId="{1D6BC315-5776-4EFD-B2C7-634B3A49863C}"/>
          </ac:graphicFrameMkLst>
        </pc:graphicFrameChg>
        <pc:graphicFrameChg chg="add del mod">
          <ac:chgData name="Alfred Asterjadhi" userId="39de57b9-85c0-4fd1-aaac-8ca2b6560ad0" providerId="ADAL" clId="{FDB479F4-74BA-4CDD-9500-19B0337B71F0}" dt="2022-05-13T22:41:24.791" v="21131"/>
          <ac:graphicFrameMkLst>
            <pc:docMk/>
            <pc:sldMk cId="2737505178" sldId="869"/>
            <ac:graphicFrameMk id="8" creationId="{507B7AB8-340E-4F8A-89E7-089B37B832F1}"/>
          </ac:graphicFrameMkLst>
        </pc:graphicFrameChg>
      </pc:sldChg>
      <pc:sldChg chg="modSp add mod">
        <pc:chgData name="Alfred Asterjadhi" userId="39de57b9-85c0-4fd1-aaac-8ca2b6560ad0" providerId="ADAL" clId="{FDB479F4-74BA-4CDD-9500-19B0337B71F0}" dt="2022-05-16T14:40:57.134" v="22962"/>
        <pc:sldMkLst>
          <pc:docMk/>
          <pc:sldMk cId="3427388806" sldId="869"/>
        </pc:sldMkLst>
        <pc:spChg chg="mod">
          <ac:chgData name="Alfred Asterjadhi" userId="39de57b9-85c0-4fd1-aaac-8ca2b6560ad0" providerId="ADAL" clId="{FDB479F4-74BA-4CDD-9500-19B0337B71F0}" dt="2022-05-16T05:13:56.667" v="22227" actId="20577"/>
          <ac:spMkLst>
            <pc:docMk/>
            <pc:sldMk cId="3427388806" sldId="869"/>
            <ac:spMk id="2" creationId="{59FB0745-E54A-41F3-AD1D-C521F531B7F5}"/>
          </ac:spMkLst>
        </pc:spChg>
        <pc:spChg chg="mod">
          <ac:chgData name="Alfred Asterjadhi" userId="39de57b9-85c0-4fd1-aaac-8ca2b6560ad0" providerId="ADAL" clId="{FDB479F4-74BA-4CDD-9500-19B0337B71F0}" dt="2022-05-16T14:40:57.134" v="22962"/>
          <ac:spMkLst>
            <pc:docMk/>
            <pc:sldMk cId="3427388806" sldId="869"/>
            <ac:spMk id="3" creationId="{23E39CF3-121E-476C-AF8A-09C77DA45CA0}"/>
          </ac:spMkLst>
        </pc:spChg>
        <pc:spChg chg="mod">
          <ac:chgData name="Alfred Asterjadhi" userId="39de57b9-85c0-4fd1-aaac-8ca2b6560ad0" providerId="ADAL" clId="{FDB479F4-74BA-4CDD-9500-19B0337B71F0}" dt="2022-05-15T16:43:53.173" v="22150"/>
          <ac:spMkLst>
            <pc:docMk/>
            <pc:sldMk cId="3427388806" sldId="869"/>
            <ac:spMk id="6" creationId="{0A59E301-6155-4BC6-8120-80AC4EA4DAB8}"/>
          </ac:spMkLst>
        </pc:spChg>
      </pc:sldChg>
      <pc:sldChg chg="modSp add mod">
        <pc:chgData name="Alfred Asterjadhi" userId="39de57b9-85c0-4fd1-aaac-8ca2b6560ad0" providerId="ADAL" clId="{FDB479F4-74BA-4CDD-9500-19B0337B71F0}" dt="2022-05-17T00:22:42.922" v="23264" actId="13926"/>
        <pc:sldMkLst>
          <pc:docMk/>
          <pc:sldMk cId="879028547" sldId="870"/>
        </pc:sldMkLst>
        <pc:spChg chg="mod">
          <ac:chgData name="Alfred Asterjadhi" userId="39de57b9-85c0-4fd1-aaac-8ca2b6560ad0" providerId="ADAL" clId="{FDB479F4-74BA-4CDD-9500-19B0337B71F0}" dt="2022-05-15T16:45:09.929" v="22160" actId="20577"/>
          <ac:spMkLst>
            <pc:docMk/>
            <pc:sldMk cId="879028547" sldId="870"/>
            <ac:spMk id="2" creationId="{DDF78CE8-C80C-4DE6-8DDD-AFA792511CF9}"/>
          </ac:spMkLst>
        </pc:spChg>
        <pc:spChg chg="mod">
          <ac:chgData name="Alfred Asterjadhi" userId="39de57b9-85c0-4fd1-aaac-8ca2b6560ad0" providerId="ADAL" clId="{FDB479F4-74BA-4CDD-9500-19B0337B71F0}" dt="2022-05-17T00:22:42.922" v="23264" actId="13926"/>
          <ac:spMkLst>
            <pc:docMk/>
            <pc:sldMk cId="879028547" sldId="870"/>
            <ac:spMk id="3" creationId="{3917E3A2-65E2-43CC-8703-41CD0178EDA4}"/>
          </ac:spMkLst>
        </pc:spChg>
        <pc:spChg chg="mod">
          <ac:chgData name="Alfred Asterjadhi" userId="39de57b9-85c0-4fd1-aaac-8ca2b6560ad0" providerId="ADAL" clId="{FDB479F4-74BA-4CDD-9500-19B0337B71F0}" dt="2022-05-15T16:43:42.849" v="22145"/>
          <ac:spMkLst>
            <pc:docMk/>
            <pc:sldMk cId="879028547" sldId="870"/>
            <ac:spMk id="6" creationId="{28014BC8-455B-416B-8213-5B71197E7937}"/>
          </ac:spMkLst>
        </pc:spChg>
      </pc:sldChg>
      <pc:sldChg chg="modSp add mod">
        <pc:chgData name="Alfred Asterjadhi" userId="39de57b9-85c0-4fd1-aaac-8ca2b6560ad0" providerId="ADAL" clId="{FDB479F4-74BA-4CDD-9500-19B0337B71F0}" dt="2022-05-17T01:08:54.477" v="23373" actId="13926"/>
        <pc:sldMkLst>
          <pc:docMk/>
          <pc:sldMk cId="2902283531" sldId="871"/>
        </pc:sldMkLst>
        <pc:spChg chg="mod">
          <ac:chgData name="Alfred Asterjadhi" userId="39de57b9-85c0-4fd1-aaac-8ca2b6560ad0" providerId="ADAL" clId="{FDB479F4-74BA-4CDD-9500-19B0337B71F0}" dt="2022-05-15T16:45:16.817" v="22162" actId="20577"/>
          <ac:spMkLst>
            <pc:docMk/>
            <pc:sldMk cId="2902283531" sldId="871"/>
            <ac:spMk id="2" creationId="{DDF78CE8-C80C-4DE6-8DDD-AFA792511CF9}"/>
          </ac:spMkLst>
        </pc:spChg>
        <pc:spChg chg="mod">
          <ac:chgData name="Alfred Asterjadhi" userId="39de57b9-85c0-4fd1-aaac-8ca2b6560ad0" providerId="ADAL" clId="{FDB479F4-74BA-4CDD-9500-19B0337B71F0}" dt="2022-05-17T01:08:54.477" v="23373" actId="13926"/>
          <ac:spMkLst>
            <pc:docMk/>
            <pc:sldMk cId="2902283531" sldId="871"/>
            <ac:spMk id="3" creationId="{3917E3A2-65E2-43CC-8703-41CD0178EDA4}"/>
          </ac:spMkLst>
        </pc:spChg>
        <pc:spChg chg="mod">
          <ac:chgData name="Alfred Asterjadhi" userId="39de57b9-85c0-4fd1-aaac-8ca2b6560ad0" providerId="ADAL" clId="{FDB479F4-74BA-4CDD-9500-19B0337B71F0}" dt="2022-05-15T16:43:47.008" v="22147"/>
          <ac:spMkLst>
            <pc:docMk/>
            <pc:sldMk cId="2902283531" sldId="871"/>
            <ac:spMk id="6" creationId="{28014BC8-455B-416B-8213-5B71197E7937}"/>
          </ac:spMkLst>
        </pc:spChg>
      </pc:sldChg>
      <pc:sldChg chg="addSp delSp modSp add mod">
        <pc:chgData name="Alfred Asterjadhi" userId="39de57b9-85c0-4fd1-aaac-8ca2b6560ad0" providerId="ADAL" clId="{FDB479F4-74BA-4CDD-9500-19B0337B71F0}" dt="2022-05-17T00:47:19.433" v="23315" actId="13926"/>
        <pc:sldMkLst>
          <pc:docMk/>
          <pc:sldMk cId="1979072516" sldId="872"/>
        </pc:sldMkLst>
        <pc:spChg chg="mod">
          <ac:chgData name="Alfred Asterjadhi" userId="39de57b9-85c0-4fd1-aaac-8ca2b6560ad0" providerId="ADAL" clId="{FDB479F4-74BA-4CDD-9500-19B0337B71F0}" dt="2022-05-15T16:45:20.236" v="22163" actId="20577"/>
          <ac:spMkLst>
            <pc:docMk/>
            <pc:sldMk cId="1979072516" sldId="872"/>
            <ac:spMk id="2" creationId="{DDF78CE8-C80C-4DE6-8DDD-AFA792511CF9}"/>
          </ac:spMkLst>
        </pc:spChg>
        <pc:spChg chg="mod">
          <ac:chgData name="Alfred Asterjadhi" userId="39de57b9-85c0-4fd1-aaac-8ca2b6560ad0" providerId="ADAL" clId="{FDB479F4-74BA-4CDD-9500-19B0337B71F0}" dt="2022-05-17T00:47:19.433" v="23315" actId="13926"/>
          <ac:spMkLst>
            <pc:docMk/>
            <pc:sldMk cId="1979072516" sldId="872"/>
            <ac:spMk id="3" creationId="{3917E3A2-65E2-43CC-8703-41CD0178EDA4}"/>
          </ac:spMkLst>
        </pc:spChg>
        <pc:spChg chg="mod">
          <ac:chgData name="Alfred Asterjadhi" userId="39de57b9-85c0-4fd1-aaac-8ca2b6560ad0" providerId="ADAL" clId="{FDB479F4-74BA-4CDD-9500-19B0337B71F0}" dt="2022-05-15T16:43:49.185" v="22148"/>
          <ac:spMkLst>
            <pc:docMk/>
            <pc:sldMk cId="1979072516" sldId="872"/>
            <ac:spMk id="6" creationId="{28014BC8-455B-416B-8213-5B71197E7937}"/>
          </ac:spMkLst>
        </pc:spChg>
        <pc:spChg chg="add del">
          <ac:chgData name="Alfred Asterjadhi" userId="39de57b9-85c0-4fd1-aaac-8ca2b6560ad0" providerId="ADAL" clId="{FDB479F4-74BA-4CDD-9500-19B0337B71F0}" dt="2022-05-16T14:11:02.127" v="22732"/>
          <ac:spMkLst>
            <pc:docMk/>
            <pc:sldMk cId="1979072516" sldId="872"/>
            <ac:spMk id="7" creationId="{432CC720-E625-437E-B9AC-E0DB8EE6F5C0}"/>
          </ac:spMkLst>
        </pc:spChg>
      </pc:sldChg>
      <pc:sldChg chg="addSp delSp modSp add mod">
        <pc:chgData name="Alfred Asterjadhi" userId="39de57b9-85c0-4fd1-aaac-8ca2b6560ad0" providerId="ADAL" clId="{FDB479F4-74BA-4CDD-9500-19B0337B71F0}" dt="2022-05-16T13:30:36.695" v="22362"/>
        <pc:sldMkLst>
          <pc:docMk/>
          <pc:sldMk cId="607294795" sldId="873"/>
        </pc:sldMkLst>
        <pc:spChg chg="mod">
          <ac:chgData name="Alfred Asterjadhi" userId="39de57b9-85c0-4fd1-aaac-8ca2b6560ad0" providerId="ADAL" clId="{FDB479F4-74BA-4CDD-9500-19B0337B71F0}" dt="2022-05-15T02:15:51.130" v="21703" actId="20577"/>
          <ac:spMkLst>
            <pc:docMk/>
            <pc:sldMk cId="607294795" sldId="873"/>
            <ac:spMk id="2" creationId="{49510D9F-7498-4603-98A7-A6DB1EDD560E}"/>
          </ac:spMkLst>
        </pc:spChg>
        <pc:spChg chg="mod">
          <ac:chgData name="Alfred Asterjadhi" userId="39de57b9-85c0-4fd1-aaac-8ca2b6560ad0" providerId="ADAL" clId="{FDB479F4-74BA-4CDD-9500-19B0337B71F0}" dt="2022-05-16T13:30:36.695" v="22362"/>
          <ac:spMkLst>
            <pc:docMk/>
            <pc:sldMk cId="607294795" sldId="873"/>
            <ac:spMk id="3" creationId="{93EB16D6-11CB-4092-9D44-C889CC5233EA}"/>
          </ac:spMkLst>
        </pc:spChg>
        <pc:spChg chg="mod">
          <ac:chgData name="Alfred Asterjadhi" userId="39de57b9-85c0-4fd1-aaac-8ca2b6560ad0" providerId="ADAL" clId="{FDB479F4-74BA-4CDD-9500-19B0337B71F0}" dt="2022-05-15T16:43:38.270" v="22143"/>
          <ac:spMkLst>
            <pc:docMk/>
            <pc:sldMk cId="607294795" sldId="873"/>
            <ac:spMk id="6" creationId="{536B0377-C8E2-442F-A310-3A1EE7A7D0C0}"/>
          </ac:spMkLst>
        </pc:spChg>
        <pc:graphicFrameChg chg="add del mod">
          <ac:chgData name="Alfred Asterjadhi" userId="39de57b9-85c0-4fd1-aaac-8ca2b6560ad0" providerId="ADAL" clId="{FDB479F4-74BA-4CDD-9500-19B0337B71F0}" dt="2022-05-13T18:52:14.821" v="20637"/>
          <ac:graphicFrameMkLst>
            <pc:docMk/>
            <pc:sldMk cId="607294795" sldId="873"/>
            <ac:graphicFrameMk id="7" creationId="{F5FBE4ED-9BC3-4F2A-A56E-71EDDE659794}"/>
          </ac:graphicFrameMkLst>
        </pc:graphicFrameChg>
      </pc:sldChg>
      <pc:sldChg chg="modSp add mod">
        <pc:chgData name="Alfred Asterjadhi" userId="39de57b9-85c0-4fd1-aaac-8ca2b6560ad0" providerId="ADAL" clId="{FDB479F4-74BA-4CDD-9500-19B0337B71F0}" dt="2022-05-16T13:32:05.587" v="22402" actId="6549"/>
        <pc:sldMkLst>
          <pc:docMk/>
          <pc:sldMk cId="3336761077" sldId="874"/>
        </pc:sldMkLst>
        <pc:spChg chg="mod">
          <ac:chgData name="Alfred Asterjadhi" userId="39de57b9-85c0-4fd1-aaac-8ca2b6560ad0" providerId="ADAL" clId="{FDB479F4-74BA-4CDD-9500-19B0337B71F0}" dt="2022-05-15T16:45:06.261" v="22159" actId="20577"/>
          <ac:spMkLst>
            <pc:docMk/>
            <pc:sldMk cId="3336761077" sldId="874"/>
            <ac:spMk id="2" creationId="{49510D9F-7498-4603-98A7-A6DB1EDD560E}"/>
          </ac:spMkLst>
        </pc:spChg>
        <pc:spChg chg="mod">
          <ac:chgData name="Alfred Asterjadhi" userId="39de57b9-85c0-4fd1-aaac-8ca2b6560ad0" providerId="ADAL" clId="{FDB479F4-74BA-4CDD-9500-19B0337B71F0}" dt="2022-05-16T13:32:05.587" v="22402" actId="6549"/>
          <ac:spMkLst>
            <pc:docMk/>
            <pc:sldMk cId="3336761077" sldId="874"/>
            <ac:spMk id="3" creationId="{93EB16D6-11CB-4092-9D44-C889CC5233EA}"/>
          </ac:spMkLst>
        </pc:spChg>
        <pc:spChg chg="mod">
          <ac:chgData name="Alfred Asterjadhi" userId="39de57b9-85c0-4fd1-aaac-8ca2b6560ad0" providerId="ADAL" clId="{FDB479F4-74BA-4CDD-9500-19B0337B71F0}" dt="2022-05-15T16:43:40.789" v="22144"/>
          <ac:spMkLst>
            <pc:docMk/>
            <pc:sldMk cId="3336761077" sldId="874"/>
            <ac:spMk id="6" creationId="{536B0377-C8E2-442F-A310-3A1EE7A7D0C0}"/>
          </ac:spMkLst>
        </pc:spChg>
      </pc:sldChg>
      <pc:sldChg chg="addSp delSp modSp add mod">
        <pc:chgData name="Alfred Asterjadhi" userId="39de57b9-85c0-4fd1-aaac-8ca2b6560ad0" providerId="ADAL" clId="{FDB479F4-74BA-4CDD-9500-19B0337B71F0}" dt="2022-05-16T13:27:51.930" v="22334"/>
        <pc:sldMkLst>
          <pc:docMk/>
          <pc:sldMk cId="577398858" sldId="875"/>
        </pc:sldMkLst>
        <pc:spChg chg="mod">
          <ac:chgData name="Alfred Asterjadhi" userId="39de57b9-85c0-4fd1-aaac-8ca2b6560ad0" providerId="ADAL" clId="{FDB479F4-74BA-4CDD-9500-19B0337B71F0}" dt="2022-05-13T22:37:25.861" v="20852" actId="20577"/>
          <ac:spMkLst>
            <pc:docMk/>
            <pc:sldMk cId="577398858" sldId="875"/>
            <ac:spMk id="2" creationId="{12372A2F-8025-42D4-B5ED-6E7667DF00C8}"/>
          </ac:spMkLst>
        </pc:spChg>
        <pc:spChg chg="mod">
          <ac:chgData name="Alfred Asterjadhi" userId="39de57b9-85c0-4fd1-aaac-8ca2b6560ad0" providerId="ADAL" clId="{FDB479F4-74BA-4CDD-9500-19B0337B71F0}" dt="2022-05-16T13:27:51.930" v="22334"/>
          <ac:spMkLst>
            <pc:docMk/>
            <pc:sldMk cId="577398858" sldId="875"/>
            <ac:spMk id="10" creationId="{99A414B4-2CCE-47B7-A036-CF3630BA2538}"/>
          </ac:spMkLst>
        </pc:spChg>
        <pc:graphicFrameChg chg="add del mod">
          <ac:chgData name="Alfred Asterjadhi" userId="39de57b9-85c0-4fd1-aaac-8ca2b6560ad0" providerId="ADAL" clId="{FDB479F4-74BA-4CDD-9500-19B0337B71F0}" dt="2022-05-13T19:00:19.213" v="20762"/>
          <ac:graphicFrameMkLst>
            <pc:docMk/>
            <pc:sldMk cId="577398858" sldId="875"/>
            <ac:graphicFrameMk id="3" creationId="{809524E6-9959-4E3D-9D8D-AEFE53344A90}"/>
          </ac:graphicFrameMkLst>
        </pc:graphicFrameChg>
      </pc:sldChg>
      <pc:sldChg chg="modSp new del mod">
        <pc:chgData name="Alfred Asterjadhi" userId="39de57b9-85c0-4fd1-aaac-8ca2b6560ad0" providerId="ADAL" clId="{FDB479F4-74BA-4CDD-9500-19B0337B71F0}" dt="2022-05-14T01:20:38.268" v="21610" actId="47"/>
        <pc:sldMkLst>
          <pc:docMk/>
          <pc:sldMk cId="2933212565" sldId="876"/>
        </pc:sldMkLst>
        <pc:spChg chg="mod">
          <ac:chgData name="Alfred Asterjadhi" userId="39de57b9-85c0-4fd1-aaac-8ca2b6560ad0" providerId="ADAL" clId="{FDB479F4-74BA-4CDD-9500-19B0337B71F0}" dt="2022-05-13T23:02:47.688" v="21285" actId="20577"/>
          <ac:spMkLst>
            <pc:docMk/>
            <pc:sldMk cId="2933212565" sldId="876"/>
            <ac:spMk id="2" creationId="{8DD97C76-2D67-4C10-B470-DA22F8645C6A}"/>
          </ac:spMkLst>
        </pc:spChg>
      </pc:sldChg>
      <pc:sldChg chg="add del">
        <pc:chgData name="Alfred Asterjadhi" userId="39de57b9-85c0-4fd1-aaac-8ca2b6560ad0" providerId="ADAL" clId="{FDB479F4-74BA-4CDD-9500-19B0337B71F0}" dt="2022-05-15T02:15:09.293" v="21689"/>
        <pc:sldMkLst>
          <pc:docMk/>
          <pc:sldMk cId="763462358" sldId="877"/>
        </pc:sldMkLst>
      </pc:sldChg>
      <pc:sldChg chg="modSp add del mod">
        <pc:chgData name="Alfred Asterjadhi" userId="39de57b9-85c0-4fd1-aaac-8ca2b6560ad0" providerId="ADAL" clId="{FDB479F4-74BA-4CDD-9500-19B0337B71F0}" dt="2022-05-16T14:28:06.425" v="22930"/>
        <pc:sldMkLst>
          <pc:docMk/>
          <pc:sldMk cId="3616836576" sldId="877"/>
        </pc:sldMkLst>
        <pc:spChg chg="mod">
          <ac:chgData name="Alfred Asterjadhi" userId="39de57b9-85c0-4fd1-aaac-8ca2b6560ad0" providerId="ADAL" clId="{FDB479F4-74BA-4CDD-9500-19B0337B71F0}" dt="2022-05-16T05:13:51.769" v="22224" actId="20577"/>
          <ac:spMkLst>
            <pc:docMk/>
            <pc:sldMk cId="3616836576" sldId="877"/>
            <ac:spMk id="2" creationId="{49510D9F-7498-4603-98A7-A6DB1EDD560E}"/>
          </ac:spMkLst>
        </pc:spChg>
        <pc:spChg chg="mod">
          <ac:chgData name="Alfred Asterjadhi" userId="39de57b9-85c0-4fd1-aaac-8ca2b6560ad0" providerId="ADAL" clId="{FDB479F4-74BA-4CDD-9500-19B0337B71F0}" dt="2022-05-16T14:28:06.425" v="22930"/>
          <ac:spMkLst>
            <pc:docMk/>
            <pc:sldMk cId="3616836576" sldId="877"/>
            <ac:spMk id="3" creationId="{93EB16D6-11CB-4092-9D44-C889CC5233EA}"/>
          </ac:spMkLst>
        </pc:spChg>
        <pc:spChg chg="mod">
          <ac:chgData name="Alfred Asterjadhi" userId="39de57b9-85c0-4fd1-aaac-8ca2b6560ad0" providerId="ADAL" clId="{FDB479F4-74BA-4CDD-9500-19B0337B71F0}" dt="2022-05-15T16:43:51.286" v="22149"/>
          <ac:spMkLst>
            <pc:docMk/>
            <pc:sldMk cId="3616836576" sldId="877"/>
            <ac:spMk id="6" creationId="{536B0377-C8E2-442F-A310-3A1EE7A7D0C0}"/>
          </ac:spMkLst>
        </pc:spChg>
      </pc:sldChg>
      <pc:sldChg chg="modSp add mod ord">
        <pc:chgData name="Alfred Asterjadhi" userId="39de57b9-85c0-4fd1-aaac-8ca2b6560ad0" providerId="ADAL" clId="{FDB479F4-74BA-4CDD-9500-19B0337B71F0}" dt="2022-05-16T14:55:30.571" v="23149"/>
        <pc:sldMkLst>
          <pc:docMk/>
          <pc:sldMk cId="3671386623" sldId="878"/>
        </pc:sldMkLst>
        <pc:spChg chg="mod">
          <ac:chgData name="Alfred Asterjadhi" userId="39de57b9-85c0-4fd1-aaac-8ca2b6560ad0" providerId="ADAL" clId="{FDB479F4-74BA-4CDD-9500-19B0337B71F0}" dt="2022-05-15T16:31:14.636" v="22049" actId="20577"/>
          <ac:spMkLst>
            <pc:docMk/>
            <pc:sldMk cId="3671386623" sldId="878"/>
            <ac:spMk id="2" creationId="{0EB9EDC7-96DF-40B7-B64B-BAE4C50345EC}"/>
          </ac:spMkLst>
        </pc:spChg>
        <pc:spChg chg="mod">
          <ac:chgData name="Alfred Asterjadhi" userId="39de57b9-85c0-4fd1-aaac-8ca2b6560ad0" providerId="ADAL" clId="{FDB479F4-74BA-4CDD-9500-19B0337B71F0}" dt="2022-05-16T14:55:30.571" v="23149"/>
          <ac:spMkLst>
            <pc:docMk/>
            <pc:sldMk cId="3671386623" sldId="878"/>
            <ac:spMk id="3" creationId="{7D8A6A32-A431-4804-9776-9C8FB201518F}"/>
          </ac:spMkLst>
        </pc:spChg>
        <pc:spChg chg="mod">
          <ac:chgData name="Alfred Asterjadhi" userId="39de57b9-85c0-4fd1-aaac-8ca2b6560ad0" providerId="ADAL" clId="{FDB479F4-74BA-4CDD-9500-19B0337B71F0}" dt="2022-05-15T16:44:00.300" v="22153"/>
          <ac:spMkLst>
            <pc:docMk/>
            <pc:sldMk cId="3671386623" sldId="878"/>
            <ac:spMk id="6" creationId="{7C5AD5D5-8C48-4B18-B9A8-567A768CBA57}"/>
          </ac:spMkLst>
        </pc:spChg>
      </pc:sldChg>
      <pc:sldChg chg="modSp add mod ord">
        <pc:chgData name="Alfred Asterjadhi" userId="39de57b9-85c0-4fd1-aaac-8ca2b6560ad0" providerId="ADAL" clId="{FDB479F4-74BA-4CDD-9500-19B0337B71F0}" dt="2022-05-16T14:52:49.308" v="23113" actId="13926"/>
        <pc:sldMkLst>
          <pc:docMk/>
          <pc:sldMk cId="18123573" sldId="879"/>
        </pc:sldMkLst>
        <pc:spChg chg="mod">
          <ac:chgData name="Alfred Asterjadhi" userId="39de57b9-85c0-4fd1-aaac-8ca2b6560ad0" providerId="ADAL" clId="{FDB479F4-74BA-4CDD-9500-19B0337B71F0}" dt="2022-05-16T14:52:49.308" v="23113" actId="13926"/>
          <ac:spMkLst>
            <pc:docMk/>
            <pc:sldMk cId="18123573" sldId="879"/>
            <ac:spMk id="3" creationId="{B946A08E-D823-4E69-9597-68FDD3954CC5}"/>
          </ac:spMkLst>
        </pc:spChg>
        <pc:spChg chg="mod">
          <ac:chgData name="Alfred Asterjadhi" userId="39de57b9-85c0-4fd1-aaac-8ca2b6560ad0" providerId="ADAL" clId="{FDB479F4-74BA-4CDD-9500-19B0337B71F0}" dt="2022-05-15T16:43:58.252" v="22152"/>
          <ac:spMkLst>
            <pc:docMk/>
            <pc:sldMk cId="18123573" sldId="879"/>
            <ac:spMk id="6" creationId="{68A90A4B-C4A9-45C0-A057-332A374C3CF2}"/>
          </ac:spMkLst>
        </pc:spChg>
      </pc:sldChg>
      <pc:sldChg chg="addSp delSp modSp add mod">
        <pc:chgData name="Alfred Asterjadhi" userId="39de57b9-85c0-4fd1-aaac-8ca2b6560ad0" providerId="ADAL" clId="{FDB479F4-74BA-4CDD-9500-19B0337B71F0}" dt="2022-05-17T00:50:01.591" v="23329" actId="13926"/>
        <pc:sldMkLst>
          <pc:docMk/>
          <pc:sldMk cId="26872680" sldId="880"/>
        </pc:sldMkLst>
        <pc:spChg chg="mod">
          <ac:chgData name="Alfred Asterjadhi" userId="39de57b9-85c0-4fd1-aaac-8ca2b6560ad0" providerId="ADAL" clId="{FDB479F4-74BA-4CDD-9500-19B0337B71F0}" dt="2022-05-15T16:25:20.363" v="21950"/>
          <ac:spMkLst>
            <pc:docMk/>
            <pc:sldMk cId="26872680" sldId="880"/>
            <ac:spMk id="2" creationId="{35CDB687-0632-4006-A686-C12015B002F3}"/>
          </ac:spMkLst>
        </pc:spChg>
        <pc:spChg chg="mod">
          <ac:chgData name="Alfred Asterjadhi" userId="39de57b9-85c0-4fd1-aaac-8ca2b6560ad0" providerId="ADAL" clId="{FDB479F4-74BA-4CDD-9500-19B0337B71F0}" dt="2022-05-17T00:50:01.591" v="23329" actId="13926"/>
          <ac:spMkLst>
            <pc:docMk/>
            <pc:sldMk cId="26872680" sldId="880"/>
            <ac:spMk id="3" creationId="{2A1DBDD1-7F19-4757-B753-A2A7E1EF91FE}"/>
          </ac:spMkLst>
        </pc:spChg>
        <pc:spChg chg="mod">
          <ac:chgData name="Alfred Asterjadhi" userId="39de57b9-85c0-4fd1-aaac-8ca2b6560ad0" providerId="ADAL" clId="{FDB479F4-74BA-4CDD-9500-19B0337B71F0}" dt="2022-05-15T16:25:20.363" v="21950"/>
          <ac:spMkLst>
            <pc:docMk/>
            <pc:sldMk cId="26872680" sldId="880"/>
            <ac:spMk id="4" creationId="{44C8936E-98C0-41D5-BD17-E645D96AE1F9}"/>
          </ac:spMkLst>
        </pc:spChg>
        <pc:spChg chg="mod">
          <ac:chgData name="Alfred Asterjadhi" userId="39de57b9-85c0-4fd1-aaac-8ca2b6560ad0" providerId="ADAL" clId="{FDB479F4-74BA-4CDD-9500-19B0337B71F0}" dt="2022-05-15T16:25:20.363" v="21950"/>
          <ac:spMkLst>
            <pc:docMk/>
            <pc:sldMk cId="26872680" sldId="880"/>
            <ac:spMk id="5" creationId="{C2D19F5E-206B-4A6D-B21A-F45065C6325A}"/>
          </ac:spMkLst>
        </pc:spChg>
        <pc:spChg chg="mod">
          <ac:chgData name="Alfred Asterjadhi" userId="39de57b9-85c0-4fd1-aaac-8ca2b6560ad0" providerId="ADAL" clId="{FDB479F4-74BA-4CDD-9500-19B0337B71F0}" dt="2022-05-15T16:43:55.340" v="22151"/>
          <ac:spMkLst>
            <pc:docMk/>
            <pc:sldMk cId="26872680" sldId="880"/>
            <ac:spMk id="6" creationId="{901BC188-0DC3-468B-88B2-63081D398E1A}"/>
          </ac:spMkLst>
        </pc:spChg>
        <pc:spChg chg="add del mod">
          <ac:chgData name="Alfred Asterjadhi" userId="39de57b9-85c0-4fd1-aaac-8ca2b6560ad0" providerId="ADAL" clId="{FDB479F4-74BA-4CDD-9500-19B0337B71F0}" dt="2022-05-15T16:25:20.363" v="21950"/>
          <ac:spMkLst>
            <pc:docMk/>
            <pc:sldMk cId="26872680" sldId="880"/>
            <ac:spMk id="7" creationId="{2BF8D0F8-D171-4EB5-BB6F-658752D1027B}"/>
          </ac:spMkLst>
        </pc:spChg>
        <pc:spChg chg="add del mod">
          <ac:chgData name="Alfred Asterjadhi" userId="39de57b9-85c0-4fd1-aaac-8ca2b6560ad0" providerId="ADAL" clId="{FDB479F4-74BA-4CDD-9500-19B0337B71F0}" dt="2022-05-15T16:25:20.363" v="21950"/>
          <ac:spMkLst>
            <pc:docMk/>
            <pc:sldMk cId="26872680" sldId="880"/>
            <ac:spMk id="8" creationId="{AE560A36-8694-4EB8-AA35-CFF7899CA496}"/>
          </ac:spMkLst>
        </pc:spChg>
        <pc:spChg chg="add del mod">
          <ac:chgData name="Alfred Asterjadhi" userId="39de57b9-85c0-4fd1-aaac-8ca2b6560ad0" providerId="ADAL" clId="{FDB479F4-74BA-4CDD-9500-19B0337B71F0}" dt="2022-05-15T16:25:20.363" v="21950"/>
          <ac:spMkLst>
            <pc:docMk/>
            <pc:sldMk cId="26872680" sldId="880"/>
            <ac:spMk id="9" creationId="{30A1BD2C-3080-4EC0-B32D-12DDC27D4299}"/>
          </ac:spMkLst>
        </pc:spChg>
        <pc:spChg chg="add del mod">
          <ac:chgData name="Alfred Asterjadhi" userId="39de57b9-85c0-4fd1-aaac-8ca2b6560ad0" providerId="ADAL" clId="{FDB479F4-74BA-4CDD-9500-19B0337B71F0}" dt="2022-05-15T16:25:20.363" v="21950"/>
          <ac:spMkLst>
            <pc:docMk/>
            <pc:sldMk cId="26872680" sldId="880"/>
            <ac:spMk id="10" creationId="{95D84F8A-96F9-476B-BA40-871121CF4CE4}"/>
          </ac:spMkLst>
        </pc:spChg>
        <pc:spChg chg="add del mod">
          <ac:chgData name="Alfred Asterjadhi" userId="39de57b9-85c0-4fd1-aaac-8ca2b6560ad0" providerId="ADAL" clId="{FDB479F4-74BA-4CDD-9500-19B0337B71F0}" dt="2022-05-15T16:25:20.363" v="21950"/>
          <ac:spMkLst>
            <pc:docMk/>
            <pc:sldMk cId="26872680" sldId="880"/>
            <ac:spMk id="11" creationId="{6A07F9ED-EBCB-486A-8186-4E2DF8EECE29}"/>
          </ac:spMkLst>
        </pc:spChg>
      </pc:sldChg>
      <pc:sldChg chg="addSp delSp modSp new mod">
        <pc:chgData name="Alfred Asterjadhi" userId="39de57b9-85c0-4fd1-aaac-8ca2b6560ad0" providerId="ADAL" clId="{FDB479F4-74BA-4CDD-9500-19B0337B71F0}" dt="2022-05-17T00:54:33.063" v="23351" actId="13926"/>
        <pc:sldMkLst>
          <pc:docMk/>
          <pc:sldMk cId="170626906" sldId="881"/>
        </pc:sldMkLst>
        <pc:spChg chg="mod">
          <ac:chgData name="Alfred Asterjadhi" userId="39de57b9-85c0-4fd1-aaac-8ca2b6560ad0" providerId="ADAL" clId="{FDB479F4-74BA-4CDD-9500-19B0337B71F0}" dt="2022-05-15T16:31:10.020" v="22047" actId="20577"/>
          <ac:spMkLst>
            <pc:docMk/>
            <pc:sldMk cId="170626906" sldId="881"/>
            <ac:spMk id="2" creationId="{2D652578-09B5-429B-9FE3-A514CBA22698}"/>
          </ac:spMkLst>
        </pc:spChg>
        <pc:spChg chg="mod">
          <ac:chgData name="Alfred Asterjadhi" userId="39de57b9-85c0-4fd1-aaac-8ca2b6560ad0" providerId="ADAL" clId="{FDB479F4-74BA-4CDD-9500-19B0337B71F0}" dt="2022-05-17T00:54:33.063" v="23351" actId="13926"/>
          <ac:spMkLst>
            <pc:docMk/>
            <pc:sldMk cId="170626906" sldId="881"/>
            <ac:spMk id="3" creationId="{DA3347E7-FC1E-4FE8-9E9C-AD738F8CE7DE}"/>
          </ac:spMkLst>
        </pc:spChg>
        <pc:spChg chg="mod">
          <ac:chgData name="Alfred Asterjadhi" userId="39de57b9-85c0-4fd1-aaac-8ca2b6560ad0" providerId="ADAL" clId="{FDB479F4-74BA-4CDD-9500-19B0337B71F0}" dt="2022-05-15T16:30:11.224" v="22023"/>
          <ac:spMkLst>
            <pc:docMk/>
            <pc:sldMk cId="170626906" sldId="881"/>
            <ac:spMk id="4" creationId="{222AD12A-47EC-466D-9684-79F4C107BE37}"/>
          </ac:spMkLst>
        </pc:spChg>
        <pc:spChg chg="mod">
          <ac:chgData name="Alfred Asterjadhi" userId="39de57b9-85c0-4fd1-aaac-8ca2b6560ad0" providerId="ADAL" clId="{FDB479F4-74BA-4CDD-9500-19B0337B71F0}" dt="2022-05-15T16:30:11.224" v="22023"/>
          <ac:spMkLst>
            <pc:docMk/>
            <pc:sldMk cId="170626906" sldId="881"/>
            <ac:spMk id="5" creationId="{0DD6B8F0-78F0-4F39-BC07-42B760E3BD33}"/>
          </ac:spMkLst>
        </pc:spChg>
        <pc:spChg chg="mod">
          <ac:chgData name="Alfred Asterjadhi" userId="39de57b9-85c0-4fd1-aaac-8ca2b6560ad0" providerId="ADAL" clId="{FDB479F4-74BA-4CDD-9500-19B0337B71F0}" dt="2022-05-15T16:44:02.365" v="22154"/>
          <ac:spMkLst>
            <pc:docMk/>
            <pc:sldMk cId="170626906" sldId="881"/>
            <ac:spMk id="6" creationId="{D50A7F40-643F-47B6-9E7A-9669A1450A6A}"/>
          </ac:spMkLst>
        </pc:spChg>
        <pc:spChg chg="add del mod">
          <ac:chgData name="Alfred Asterjadhi" userId="39de57b9-85c0-4fd1-aaac-8ca2b6560ad0" providerId="ADAL" clId="{FDB479F4-74BA-4CDD-9500-19B0337B71F0}" dt="2022-05-15T16:30:11.224" v="22023"/>
          <ac:spMkLst>
            <pc:docMk/>
            <pc:sldMk cId="170626906" sldId="881"/>
            <ac:spMk id="7" creationId="{546926EA-395E-478D-9D5E-CC264B070003}"/>
          </ac:spMkLst>
        </pc:spChg>
        <pc:spChg chg="add del mod">
          <ac:chgData name="Alfred Asterjadhi" userId="39de57b9-85c0-4fd1-aaac-8ca2b6560ad0" providerId="ADAL" clId="{FDB479F4-74BA-4CDD-9500-19B0337B71F0}" dt="2022-05-15T16:30:11.224" v="22023"/>
          <ac:spMkLst>
            <pc:docMk/>
            <pc:sldMk cId="170626906" sldId="881"/>
            <ac:spMk id="8" creationId="{F69FB7B0-2039-4195-B201-BB05E5A78B18}"/>
          </ac:spMkLst>
        </pc:spChg>
        <pc:spChg chg="add del mod">
          <ac:chgData name="Alfred Asterjadhi" userId="39de57b9-85c0-4fd1-aaac-8ca2b6560ad0" providerId="ADAL" clId="{FDB479F4-74BA-4CDD-9500-19B0337B71F0}" dt="2022-05-15T16:30:11.224" v="22023"/>
          <ac:spMkLst>
            <pc:docMk/>
            <pc:sldMk cId="170626906" sldId="881"/>
            <ac:spMk id="9" creationId="{4F2475FF-4B5E-47FE-B6F7-11C1BE737D68}"/>
          </ac:spMkLst>
        </pc:spChg>
        <pc:spChg chg="add del mod">
          <ac:chgData name="Alfred Asterjadhi" userId="39de57b9-85c0-4fd1-aaac-8ca2b6560ad0" providerId="ADAL" clId="{FDB479F4-74BA-4CDD-9500-19B0337B71F0}" dt="2022-05-15T16:30:11.224" v="22023"/>
          <ac:spMkLst>
            <pc:docMk/>
            <pc:sldMk cId="170626906" sldId="881"/>
            <ac:spMk id="10" creationId="{49AE8B5B-4611-4C20-99FC-9DD6178DDA40}"/>
          </ac:spMkLst>
        </pc:spChg>
        <pc:spChg chg="add del mod">
          <ac:chgData name="Alfred Asterjadhi" userId="39de57b9-85c0-4fd1-aaac-8ca2b6560ad0" providerId="ADAL" clId="{FDB479F4-74BA-4CDD-9500-19B0337B71F0}" dt="2022-05-15T16:30:11.224" v="22023"/>
          <ac:spMkLst>
            <pc:docMk/>
            <pc:sldMk cId="170626906" sldId="881"/>
            <ac:spMk id="11" creationId="{45755120-A2AE-49DD-A74C-F01279C2075D}"/>
          </ac:spMkLst>
        </pc:spChg>
      </pc:sldChg>
      <pc:sldChg chg="modSp add mod">
        <pc:chgData name="Alfred Asterjadhi" userId="39de57b9-85c0-4fd1-aaac-8ca2b6560ad0" providerId="ADAL" clId="{FDB479F4-74BA-4CDD-9500-19B0337B71F0}" dt="2022-05-16T14:25:51.622" v="22895"/>
        <pc:sldMkLst>
          <pc:docMk/>
          <pc:sldMk cId="268061392" sldId="882"/>
        </pc:sldMkLst>
        <pc:spChg chg="mod">
          <ac:chgData name="Alfred Asterjadhi" userId="39de57b9-85c0-4fd1-aaac-8ca2b6560ad0" providerId="ADAL" clId="{FDB479F4-74BA-4CDD-9500-19B0337B71F0}" dt="2022-05-16T05:10:34.126" v="22212" actId="20577"/>
          <ac:spMkLst>
            <pc:docMk/>
            <pc:sldMk cId="268061392" sldId="882"/>
            <ac:spMk id="2" creationId="{DDF78CE8-C80C-4DE6-8DDD-AFA792511CF9}"/>
          </ac:spMkLst>
        </pc:spChg>
        <pc:spChg chg="mod">
          <ac:chgData name="Alfred Asterjadhi" userId="39de57b9-85c0-4fd1-aaac-8ca2b6560ad0" providerId="ADAL" clId="{FDB479F4-74BA-4CDD-9500-19B0337B71F0}" dt="2022-05-16T14:25:51.622" v="22895"/>
          <ac:spMkLst>
            <pc:docMk/>
            <pc:sldMk cId="268061392" sldId="882"/>
            <ac:spMk id="3" creationId="{3917E3A2-65E2-43CC-8703-41CD0178EDA4}"/>
          </ac:spMkLst>
        </pc:spChg>
      </pc:sldChg>
      <pc:sldChg chg="modSp add mod">
        <pc:chgData name="Alfred Asterjadhi" userId="39de57b9-85c0-4fd1-aaac-8ca2b6560ad0" providerId="ADAL" clId="{FDB479F4-74BA-4CDD-9500-19B0337B71F0}" dt="2022-05-16T14:42:31.124" v="23017" actId="6549"/>
        <pc:sldMkLst>
          <pc:docMk/>
          <pc:sldMk cId="1569288744" sldId="883"/>
        </pc:sldMkLst>
        <pc:spChg chg="mod">
          <ac:chgData name="Alfred Asterjadhi" userId="39de57b9-85c0-4fd1-aaac-8ca2b6560ad0" providerId="ADAL" clId="{FDB479F4-74BA-4CDD-9500-19B0337B71F0}" dt="2022-05-16T14:41:11.451" v="22966" actId="20577"/>
          <ac:spMkLst>
            <pc:docMk/>
            <pc:sldMk cId="1569288744" sldId="883"/>
            <ac:spMk id="2" creationId="{49510D9F-7498-4603-98A7-A6DB1EDD560E}"/>
          </ac:spMkLst>
        </pc:spChg>
        <pc:spChg chg="mod">
          <ac:chgData name="Alfred Asterjadhi" userId="39de57b9-85c0-4fd1-aaac-8ca2b6560ad0" providerId="ADAL" clId="{FDB479F4-74BA-4CDD-9500-19B0337B71F0}" dt="2022-05-16T14:42:31.124" v="23017" actId="6549"/>
          <ac:spMkLst>
            <pc:docMk/>
            <pc:sldMk cId="1569288744" sldId="883"/>
            <ac:spMk id="3" creationId="{93EB16D6-11CB-4092-9D44-C889CC5233EA}"/>
          </ac:spMkLst>
        </pc:spChg>
      </pc:sldChg>
      <pc:sldChg chg="add del">
        <pc:chgData name="Alfred Asterjadhi" userId="39de57b9-85c0-4fd1-aaac-8ca2b6560ad0" providerId="ADAL" clId="{FDB479F4-74BA-4CDD-9500-19B0337B71F0}" dt="2022-05-16T14:40:48.810" v="22961"/>
        <pc:sldMkLst>
          <pc:docMk/>
          <pc:sldMk cId="3956432323" sldId="884"/>
        </pc:sldMkLst>
      </pc:sldChg>
      <pc:sldMasterChg chg="modSp mod">
        <pc:chgData name="Alfred Asterjadhi" userId="39de57b9-85c0-4fd1-aaac-8ca2b6560ad0" providerId="ADAL" clId="{FDB479F4-74BA-4CDD-9500-19B0337B71F0}" dt="2022-05-16T13:21:41.906" v="22318" actId="20577"/>
        <pc:sldMasterMkLst>
          <pc:docMk/>
          <pc:sldMasterMk cId="0" sldId="2147483648"/>
        </pc:sldMasterMkLst>
        <pc:spChg chg="mod">
          <ac:chgData name="Alfred Asterjadhi" userId="39de57b9-85c0-4fd1-aaac-8ca2b6560ad0" providerId="ADAL" clId="{FDB479F4-74BA-4CDD-9500-19B0337B71F0}" dt="2022-05-16T13:21:41.906" v="22318" actId="20577"/>
          <ac:spMkLst>
            <pc:docMk/>
            <pc:sldMasterMk cId="0" sldId="2147483648"/>
            <ac:spMk id="10" creationId="{00000000-0000-0000-0000-000000000000}"/>
          </ac:spMkLst>
        </pc:spChg>
      </pc:sldMasterChg>
    </pc:docChg>
  </pc:docChgLst>
  <pc:docChgLst>
    <pc:chgData name="Alfred Asterjadhi" userId="39de57b9-85c0-4fd1-aaac-8ca2b6560ad0" providerId="ADAL" clId="{6D4E447C-3BFA-4978-AEDA-DCC3562E8258}"/>
    <pc:docChg chg="modMainMaster">
      <pc:chgData name="Alfred Asterjadhi" userId="39de57b9-85c0-4fd1-aaac-8ca2b6560ad0" providerId="ADAL" clId="{6D4E447C-3BFA-4978-AEDA-DCC3562E8258}" dt="2021-09-20T13:42:22.684" v="1" actId="6549"/>
      <pc:docMkLst>
        <pc:docMk/>
      </pc:docMkLst>
      <pc:sldMasterChg chg="modSp mod">
        <pc:chgData name="Alfred Asterjadhi" userId="39de57b9-85c0-4fd1-aaac-8ca2b6560ad0" providerId="ADAL" clId="{6D4E447C-3BFA-4978-AEDA-DCC3562E8258}" dt="2021-09-20T13:42:22.684" v="1" actId="6549"/>
        <pc:sldMasterMkLst>
          <pc:docMk/>
          <pc:sldMasterMk cId="0" sldId="2147483648"/>
        </pc:sldMasterMkLst>
        <pc:spChg chg="mod">
          <ac:chgData name="Alfred Asterjadhi" userId="39de57b9-85c0-4fd1-aaac-8ca2b6560ad0" providerId="ADAL" clId="{6D4E447C-3BFA-4978-AEDA-DCC3562E8258}" dt="2021-09-20T13:42:22.684" v="1" actId="6549"/>
          <ac:spMkLst>
            <pc:docMk/>
            <pc:sldMasterMk cId="0" sldId="2147483648"/>
            <ac:spMk id="10" creationId="{00000000-0000-0000-0000-000000000000}"/>
          </ac:spMkLst>
        </pc:spChg>
      </pc:sldMasterChg>
    </pc:docChg>
  </pc:docChgLst>
  <pc:docChgLst>
    <pc:chgData name="Alfred Asterjadhi" userId="39de57b9-85c0-4fd1-aaac-8ca2b6560ad0" providerId="ADAL" clId="{78733081-F586-4074-AC0F-8E185683156A}"/>
    <pc:docChg chg="undo custSel addSld delSld modSld sldOrd modMainMaster">
      <pc:chgData name="Alfred Asterjadhi" userId="39de57b9-85c0-4fd1-aaac-8ca2b6560ad0" providerId="ADAL" clId="{78733081-F586-4074-AC0F-8E185683156A}" dt="2021-09-17T22:15:09.629" v="2169" actId="20577"/>
      <pc:docMkLst>
        <pc:docMk/>
      </pc:docMkLst>
      <pc:sldChg chg="new del ord">
        <pc:chgData name="Alfred Asterjadhi" userId="39de57b9-85c0-4fd1-aaac-8ca2b6560ad0" providerId="ADAL" clId="{78733081-F586-4074-AC0F-8E185683156A}" dt="2021-09-16T16:27:37.203" v="676" actId="47"/>
        <pc:sldMkLst>
          <pc:docMk/>
          <pc:sldMk cId="2370996414" sldId="662"/>
        </pc:sldMkLst>
      </pc:sldChg>
      <pc:sldChg chg="addSp delSp modSp new del">
        <pc:chgData name="Alfred Asterjadhi" userId="39de57b9-85c0-4fd1-aaac-8ca2b6560ad0" providerId="ADAL" clId="{78733081-F586-4074-AC0F-8E185683156A}" dt="2021-09-16T17:06:06.260" v="1145" actId="47"/>
        <pc:sldMkLst>
          <pc:docMk/>
          <pc:sldMk cId="131673124" sldId="663"/>
        </pc:sldMkLst>
        <pc:spChg chg="del">
          <ac:chgData name="Alfred Asterjadhi" userId="39de57b9-85c0-4fd1-aaac-8ca2b6560ad0" providerId="ADAL" clId="{78733081-F586-4074-AC0F-8E185683156A}" dt="2021-09-15T23:36:24.173" v="2"/>
          <ac:spMkLst>
            <pc:docMk/>
            <pc:sldMk cId="131673124" sldId="663"/>
            <ac:spMk id="3" creationId="{3AEF26D8-2A90-4B3C-86F3-9B9F3CA4AB26}"/>
          </ac:spMkLst>
        </pc:spChg>
        <pc:graphicFrameChg chg="add mod">
          <ac:chgData name="Alfred Asterjadhi" userId="39de57b9-85c0-4fd1-aaac-8ca2b6560ad0" providerId="ADAL" clId="{78733081-F586-4074-AC0F-8E185683156A}" dt="2021-09-15T23:36:24.173" v="2"/>
          <ac:graphicFrameMkLst>
            <pc:docMk/>
            <pc:sldMk cId="131673124" sldId="663"/>
            <ac:graphicFrameMk id="7" creationId="{35256C46-51B7-4A62-962C-5873766EE7A8}"/>
          </ac:graphicFrameMkLst>
        </pc:graphicFrameChg>
      </pc:sldChg>
      <pc:sldChg chg="modSp new del mod ord">
        <pc:chgData name="Alfred Asterjadhi" userId="39de57b9-85c0-4fd1-aaac-8ca2b6560ad0" providerId="ADAL" clId="{78733081-F586-4074-AC0F-8E185683156A}" dt="2021-09-16T16:58:39.025" v="901" actId="47"/>
        <pc:sldMkLst>
          <pc:docMk/>
          <pc:sldMk cId="3242539146" sldId="664"/>
        </pc:sldMkLst>
        <pc:spChg chg="mod">
          <ac:chgData name="Alfred Asterjadhi" userId="39de57b9-85c0-4fd1-aaac-8ca2b6560ad0" providerId="ADAL" clId="{78733081-F586-4074-AC0F-8E185683156A}" dt="2021-09-16T15:49:08.586" v="55" actId="400"/>
          <ac:spMkLst>
            <pc:docMk/>
            <pc:sldMk cId="3242539146" sldId="664"/>
            <ac:spMk id="3" creationId="{358B9AF7-6BB1-4FF1-8D6D-8CECB620C7DD}"/>
          </ac:spMkLst>
        </pc:spChg>
      </pc:sldChg>
      <pc:sldChg chg="modSp new del mod">
        <pc:chgData name="Alfred Asterjadhi" userId="39de57b9-85c0-4fd1-aaac-8ca2b6560ad0" providerId="ADAL" clId="{78733081-F586-4074-AC0F-8E185683156A}" dt="2021-09-16T17:00:19.141" v="902" actId="47"/>
        <pc:sldMkLst>
          <pc:docMk/>
          <pc:sldMk cId="1218845300" sldId="665"/>
        </pc:sldMkLst>
        <pc:spChg chg="mod">
          <ac:chgData name="Alfred Asterjadhi" userId="39de57b9-85c0-4fd1-aaac-8ca2b6560ad0" providerId="ADAL" clId="{78733081-F586-4074-AC0F-8E185683156A}" dt="2021-09-16T16:18:00.904" v="62" actId="1076"/>
          <ac:spMkLst>
            <pc:docMk/>
            <pc:sldMk cId="1218845300" sldId="665"/>
            <ac:spMk id="3" creationId="{DDCED07A-9F94-417F-B464-36EFF618B101}"/>
          </ac:spMkLst>
        </pc:spChg>
      </pc:sldChg>
      <pc:sldChg chg="modSp add mod">
        <pc:chgData name="Alfred Asterjadhi" userId="39de57b9-85c0-4fd1-aaac-8ca2b6560ad0" providerId="ADAL" clId="{78733081-F586-4074-AC0F-8E185683156A}" dt="2021-09-16T16:18:33.493" v="65" actId="20577"/>
        <pc:sldMkLst>
          <pc:docMk/>
          <pc:sldMk cId="263704962" sldId="666"/>
        </pc:sldMkLst>
        <pc:spChg chg="mod">
          <ac:chgData name="Alfred Asterjadhi" userId="39de57b9-85c0-4fd1-aaac-8ca2b6560ad0" providerId="ADAL" clId="{78733081-F586-4074-AC0F-8E185683156A}" dt="2021-09-16T16:18:33.493" v="65" actId="20577"/>
          <ac:spMkLst>
            <pc:docMk/>
            <pc:sldMk cId="263704962" sldId="666"/>
            <ac:spMk id="7" creationId="{3126AA10-DC1C-4E34-80DA-B427588F2BD9}"/>
          </ac:spMkLst>
        </pc:spChg>
      </pc:sldChg>
      <pc:sldChg chg="addSp delSp modSp add mod">
        <pc:chgData name="Alfred Asterjadhi" userId="39de57b9-85c0-4fd1-aaac-8ca2b6560ad0" providerId="ADAL" clId="{78733081-F586-4074-AC0F-8E185683156A}" dt="2021-09-17T18:31:20.079" v="2162" actId="20577"/>
        <pc:sldMkLst>
          <pc:docMk/>
          <pc:sldMk cId="2864613985" sldId="667"/>
        </pc:sldMkLst>
        <pc:spChg chg="mod">
          <ac:chgData name="Alfred Asterjadhi" userId="39de57b9-85c0-4fd1-aaac-8ca2b6560ad0" providerId="ADAL" clId="{78733081-F586-4074-AC0F-8E185683156A}" dt="2021-09-17T17:58:37.262" v="1174" actId="20577"/>
          <ac:spMkLst>
            <pc:docMk/>
            <pc:sldMk cId="2864613985" sldId="667"/>
            <ac:spMk id="2" creationId="{12372A2F-8025-42D4-B5ED-6E7667DF00C8}"/>
          </ac:spMkLst>
        </pc:spChg>
        <pc:spChg chg="add del">
          <ac:chgData name="Alfred Asterjadhi" userId="39de57b9-85c0-4fd1-aaac-8ca2b6560ad0" providerId="ADAL" clId="{78733081-F586-4074-AC0F-8E185683156A}" dt="2021-09-16T17:00:52.705" v="912" actId="22"/>
          <ac:spMkLst>
            <pc:docMk/>
            <pc:sldMk cId="2864613985" sldId="667"/>
            <ac:spMk id="8" creationId="{9974C8A9-6057-4F3F-92E5-AEA4516A70B1}"/>
          </ac:spMkLst>
        </pc:spChg>
        <pc:spChg chg="mod">
          <ac:chgData name="Alfred Asterjadhi" userId="39de57b9-85c0-4fd1-aaac-8ca2b6560ad0" providerId="ADAL" clId="{78733081-F586-4074-AC0F-8E185683156A}" dt="2021-09-17T18:31:20.079" v="2162" actId="20577"/>
          <ac:spMkLst>
            <pc:docMk/>
            <pc:sldMk cId="2864613985" sldId="667"/>
            <ac:spMk id="10" creationId="{99A414B4-2CCE-47B7-A036-CF3630BA2538}"/>
          </ac:spMkLst>
        </pc:spChg>
      </pc:sldChg>
      <pc:sldChg chg="modSp add mod">
        <pc:chgData name="Alfred Asterjadhi" userId="39de57b9-85c0-4fd1-aaac-8ca2b6560ad0" providerId="ADAL" clId="{78733081-F586-4074-AC0F-8E185683156A}" dt="2021-09-16T16:38:33.684" v="768" actId="20577"/>
        <pc:sldMkLst>
          <pc:docMk/>
          <pc:sldMk cId="659808261" sldId="668"/>
        </pc:sldMkLst>
        <pc:spChg chg="mod">
          <ac:chgData name="Alfred Asterjadhi" userId="39de57b9-85c0-4fd1-aaac-8ca2b6560ad0" providerId="ADAL" clId="{78733081-F586-4074-AC0F-8E185683156A}" dt="2021-09-16T16:38:11.993" v="753" actId="20577"/>
          <ac:spMkLst>
            <pc:docMk/>
            <pc:sldMk cId="659808261" sldId="668"/>
            <ac:spMk id="2" creationId="{12372A2F-8025-42D4-B5ED-6E7667DF00C8}"/>
          </ac:spMkLst>
        </pc:spChg>
        <pc:spChg chg="mod">
          <ac:chgData name="Alfred Asterjadhi" userId="39de57b9-85c0-4fd1-aaac-8ca2b6560ad0" providerId="ADAL" clId="{78733081-F586-4074-AC0F-8E185683156A}" dt="2021-09-16T16:38:33.684" v="768" actId="20577"/>
          <ac:spMkLst>
            <pc:docMk/>
            <pc:sldMk cId="659808261" sldId="668"/>
            <ac:spMk id="10" creationId="{99A414B4-2CCE-47B7-A036-CF3630BA2538}"/>
          </ac:spMkLst>
        </pc:spChg>
      </pc:sldChg>
      <pc:sldChg chg="modSp add mod">
        <pc:chgData name="Alfred Asterjadhi" userId="39de57b9-85c0-4fd1-aaac-8ca2b6560ad0" providerId="ADAL" clId="{78733081-F586-4074-AC0F-8E185683156A}" dt="2021-09-16T16:55:14.267" v="863" actId="20577"/>
        <pc:sldMkLst>
          <pc:docMk/>
          <pc:sldMk cId="4152506591" sldId="669"/>
        </pc:sldMkLst>
        <pc:spChg chg="mod">
          <ac:chgData name="Alfred Asterjadhi" userId="39de57b9-85c0-4fd1-aaac-8ca2b6560ad0" providerId="ADAL" clId="{78733081-F586-4074-AC0F-8E185683156A}" dt="2021-09-16T16:39:23.442" v="770" actId="20577"/>
          <ac:spMkLst>
            <pc:docMk/>
            <pc:sldMk cId="4152506591" sldId="669"/>
            <ac:spMk id="2" creationId="{12372A2F-8025-42D4-B5ED-6E7667DF00C8}"/>
          </ac:spMkLst>
        </pc:spChg>
        <pc:spChg chg="mod">
          <ac:chgData name="Alfred Asterjadhi" userId="39de57b9-85c0-4fd1-aaac-8ca2b6560ad0" providerId="ADAL" clId="{78733081-F586-4074-AC0F-8E185683156A}" dt="2021-09-16T16:55:14.267" v="863" actId="20577"/>
          <ac:spMkLst>
            <pc:docMk/>
            <pc:sldMk cId="4152506591" sldId="669"/>
            <ac:spMk id="10" creationId="{99A414B4-2CCE-47B7-A036-CF3630BA2538}"/>
          </ac:spMkLst>
        </pc:spChg>
      </pc:sldChg>
      <pc:sldChg chg="modSp add mod">
        <pc:chgData name="Alfred Asterjadhi" userId="39de57b9-85c0-4fd1-aaac-8ca2b6560ad0" providerId="ADAL" clId="{78733081-F586-4074-AC0F-8E185683156A}" dt="2021-09-16T16:58:35.047" v="900" actId="20577"/>
        <pc:sldMkLst>
          <pc:docMk/>
          <pc:sldMk cId="2176718095" sldId="670"/>
        </pc:sldMkLst>
        <pc:spChg chg="mod">
          <ac:chgData name="Alfred Asterjadhi" userId="39de57b9-85c0-4fd1-aaac-8ca2b6560ad0" providerId="ADAL" clId="{78733081-F586-4074-AC0F-8E185683156A}" dt="2021-09-16T16:57:59.066" v="877" actId="20577"/>
          <ac:spMkLst>
            <pc:docMk/>
            <pc:sldMk cId="2176718095" sldId="670"/>
            <ac:spMk id="2" creationId="{12372A2F-8025-42D4-B5ED-6E7667DF00C8}"/>
          </ac:spMkLst>
        </pc:spChg>
        <pc:spChg chg="mod">
          <ac:chgData name="Alfred Asterjadhi" userId="39de57b9-85c0-4fd1-aaac-8ca2b6560ad0" providerId="ADAL" clId="{78733081-F586-4074-AC0F-8E185683156A}" dt="2021-09-16T16:58:35.047" v="900" actId="20577"/>
          <ac:spMkLst>
            <pc:docMk/>
            <pc:sldMk cId="2176718095" sldId="670"/>
            <ac:spMk id="10" creationId="{99A414B4-2CCE-47B7-A036-CF3630BA2538}"/>
          </ac:spMkLst>
        </pc:spChg>
      </pc:sldChg>
      <pc:sldChg chg="modSp add mod">
        <pc:chgData name="Alfred Asterjadhi" userId="39de57b9-85c0-4fd1-aaac-8ca2b6560ad0" providerId="ADAL" clId="{78733081-F586-4074-AC0F-8E185683156A}" dt="2021-09-16T17:06:00.611" v="1144" actId="20577"/>
        <pc:sldMkLst>
          <pc:docMk/>
          <pc:sldMk cId="304436274" sldId="671"/>
        </pc:sldMkLst>
        <pc:spChg chg="mod">
          <ac:chgData name="Alfred Asterjadhi" userId="39de57b9-85c0-4fd1-aaac-8ca2b6560ad0" providerId="ADAL" clId="{78733081-F586-4074-AC0F-8E185683156A}" dt="2021-09-16T17:01:01.699" v="919" actId="20577"/>
          <ac:spMkLst>
            <pc:docMk/>
            <pc:sldMk cId="304436274" sldId="671"/>
            <ac:spMk id="2" creationId="{12372A2F-8025-42D4-B5ED-6E7667DF00C8}"/>
          </ac:spMkLst>
        </pc:spChg>
        <pc:spChg chg="mod">
          <ac:chgData name="Alfred Asterjadhi" userId="39de57b9-85c0-4fd1-aaac-8ca2b6560ad0" providerId="ADAL" clId="{78733081-F586-4074-AC0F-8E185683156A}" dt="2021-09-16T17:06:00.611" v="1144" actId="20577"/>
          <ac:spMkLst>
            <pc:docMk/>
            <pc:sldMk cId="304436274" sldId="671"/>
            <ac:spMk id="10" creationId="{99A414B4-2CCE-47B7-A036-CF3630BA2538}"/>
          </ac:spMkLst>
        </pc:spChg>
      </pc:sldChg>
      <pc:sldChg chg="modSp add mod">
        <pc:chgData name="Alfred Asterjadhi" userId="39de57b9-85c0-4fd1-aaac-8ca2b6560ad0" providerId="ADAL" clId="{78733081-F586-4074-AC0F-8E185683156A}" dt="2021-09-17T22:15:09.629" v="2169" actId="20577"/>
        <pc:sldMkLst>
          <pc:docMk/>
          <pc:sldMk cId="4201928650" sldId="672"/>
        </pc:sldMkLst>
        <pc:spChg chg="mod">
          <ac:chgData name="Alfred Asterjadhi" userId="39de57b9-85c0-4fd1-aaac-8ca2b6560ad0" providerId="ADAL" clId="{78733081-F586-4074-AC0F-8E185683156A}" dt="2021-09-16T17:06:38.197" v="1148" actId="20577"/>
          <ac:spMkLst>
            <pc:docMk/>
            <pc:sldMk cId="4201928650" sldId="672"/>
            <ac:spMk id="2" creationId="{12372A2F-8025-42D4-B5ED-6E7667DF00C8}"/>
          </ac:spMkLst>
        </pc:spChg>
        <pc:spChg chg="mod">
          <ac:chgData name="Alfred Asterjadhi" userId="39de57b9-85c0-4fd1-aaac-8ca2b6560ad0" providerId="ADAL" clId="{78733081-F586-4074-AC0F-8E185683156A}" dt="2021-09-16T17:08:05.926" v="1168" actId="20577"/>
          <ac:spMkLst>
            <pc:docMk/>
            <pc:sldMk cId="4201928650" sldId="672"/>
            <ac:spMk id="6" creationId="{B63EF7E7-1362-4206-B209-115D49A6AA5A}"/>
          </ac:spMkLst>
        </pc:spChg>
        <pc:spChg chg="mod">
          <ac:chgData name="Alfred Asterjadhi" userId="39de57b9-85c0-4fd1-aaac-8ca2b6560ad0" providerId="ADAL" clId="{78733081-F586-4074-AC0F-8E185683156A}" dt="2021-09-17T22:15:09.629" v="2169" actId="20577"/>
          <ac:spMkLst>
            <pc:docMk/>
            <pc:sldMk cId="4201928650" sldId="672"/>
            <ac:spMk id="10" creationId="{99A414B4-2CCE-47B7-A036-CF3630BA2538}"/>
          </ac:spMkLst>
        </pc:spChg>
      </pc:sldChg>
      <pc:sldChg chg="modSp add mod">
        <pc:chgData name="Alfred Asterjadhi" userId="39de57b9-85c0-4fd1-aaac-8ca2b6560ad0" providerId="ADAL" clId="{78733081-F586-4074-AC0F-8E185683156A}" dt="2021-09-17T18:31:22.773" v="2163" actId="20577"/>
        <pc:sldMkLst>
          <pc:docMk/>
          <pc:sldMk cId="4037543771" sldId="673"/>
        </pc:sldMkLst>
        <pc:spChg chg="mod">
          <ac:chgData name="Alfred Asterjadhi" userId="39de57b9-85c0-4fd1-aaac-8ca2b6560ad0" providerId="ADAL" clId="{78733081-F586-4074-AC0F-8E185683156A}" dt="2021-09-17T17:58:40.612" v="1176" actId="20577"/>
          <ac:spMkLst>
            <pc:docMk/>
            <pc:sldMk cId="4037543771" sldId="673"/>
            <ac:spMk id="2" creationId="{12372A2F-8025-42D4-B5ED-6E7667DF00C8}"/>
          </ac:spMkLst>
        </pc:spChg>
        <pc:spChg chg="mod">
          <ac:chgData name="Alfred Asterjadhi" userId="39de57b9-85c0-4fd1-aaac-8ca2b6560ad0" providerId="ADAL" clId="{78733081-F586-4074-AC0F-8E185683156A}" dt="2021-09-17T18:31:22.773" v="2163" actId="20577"/>
          <ac:spMkLst>
            <pc:docMk/>
            <pc:sldMk cId="4037543771" sldId="673"/>
            <ac:spMk id="10" creationId="{99A414B4-2CCE-47B7-A036-CF3630BA2538}"/>
          </ac:spMkLst>
        </pc:spChg>
      </pc:sldChg>
      <pc:sldMasterChg chg="modSp mod">
        <pc:chgData name="Alfred Asterjadhi" userId="39de57b9-85c0-4fd1-aaac-8ca2b6560ad0" providerId="ADAL" clId="{78733081-F586-4074-AC0F-8E185683156A}" dt="2021-09-17T22:14:53.839" v="2165" actId="20577"/>
        <pc:sldMasterMkLst>
          <pc:docMk/>
          <pc:sldMasterMk cId="0" sldId="2147483648"/>
        </pc:sldMasterMkLst>
        <pc:spChg chg="mod">
          <ac:chgData name="Alfred Asterjadhi" userId="39de57b9-85c0-4fd1-aaac-8ca2b6560ad0" providerId="ADAL" clId="{78733081-F586-4074-AC0F-8E185683156A}" dt="2021-09-17T22:14:53.839" v="2165" actId="20577"/>
          <ac:spMkLst>
            <pc:docMk/>
            <pc:sldMasterMk cId="0" sldId="2147483648"/>
            <ac:spMk id="10" creationId="{00000000-0000-0000-0000-000000000000}"/>
          </ac:spMkLst>
        </pc:spChg>
      </pc:sldMasterChg>
    </pc:docChg>
  </pc:docChgLst>
  <pc:docChgLst>
    <pc:chgData name="Alfred Asterjadhi" userId="39de57b9-85c0-4fd1-aaac-8ca2b6560ad0" providerId="ADAL" clId="{A5710CD2-0003-4A12-8C0C-EB1BD139C3A3}"/>
    <pc:docChg chg="undo redo custSel addSld delSld modSld sldOrd modMainMaster">
      <pc:chgData name="Alfred Asterjadhi" userId="39de57b9-85c0-4fd1-aaac-8ca2b6560ad0" providerId="ADAL" clId="{A5710CD2-0003-4A12-8C0C-EB1BD139C3A3}" dt="2022-01-27T18:08:31.896" v="7748" actId="20577"/>
      <pc:docMkLst>
        <pc:docMk/>
      </pc:docMkLst>
      <pc:sldChg chg="modSp mod">
        <pc:chgData name="Alfred Asterjadhi" userId="39de57b9-85c0-4fd1-aaac-8ca2b6560ad0" providerId="ADAL" clId="{A5710CD2-0003-4A12-8C0C-EB1BD139C3A3}" dt="2022-01-04T19:57:05.858" v="5714" actId="400"/>
        <pc:sldMkLst>
          <pc:docMk/>
          <pc:sldMk cId="2376158859" sldId="650"/>
        </pc:sldMkLst>
        <pc:spChg chg="mod">
          <ac:chgData name="Alfred Asterjadhi" userId="39de57b9-85c0-4fd1-aaac-8ca2b6560ad0" providerId="ADAL" clId="{A5710CD2-0003-4A12-8C0C-EB1BD139C3A3}" dt="2022-01-04T19:57:05.858" v="5714" actId="400"/>
          <ac:spMkLst>
            <pc:docMk/>
            <pc:sldMk cId="2376158859" sldId="650"/>
            <ac:spMk id="10" creationId="{99A414B4-2CCE-47B7-A036-CF3630BA2538}"/>
          </ac:spMkLst>
        </pc:spChg>
      </pc:sldChg>
      <pc:sldChg chg="modSp mod">
        <pc:chgData name="Alfred Asterjadhi" userId="39de57b9-85c0-4fd1-aaac-8ca2b6560ad0" providerId="ADAL" clId="{A5710CD2-0003-4A12-8C0C-EB1BD139C3A3}" dt="2021-10-13T14:13:49.366" v="33"/>
        <pc:sldMkLst>
          <pc:docMk/>
          <pc:sldMk cId="2567895018" sldId="675"/>
        </pc:sldMkLst>
        <pc:spChg chg="mod">
          <ac:chgData name="Alfred Asterjadhi" userId="39de57b9-85c0-4fd1-aaac-8ca2b6560ad0" providerId="ADAL" clId="{A5710CD2-0003-4A12-8C0C-EB1BD139C3A3}" dt="2021-10-13T14:13:49.366" v="33"/>
          <ac:spMkLst>
            <pc:docMk/>
            <pc:sldMk cId="2567895018" sldId="675"/>
            <ac:spMk id="10" creationId="{99A414B4-2CCE-47B7-A036-CF3630BA2538}"/>
          </ac:spMkLst>
        </pc:spChg>
      </pc:sldChg>
      <pc:sldChg chg="modSp mod">
        <pc:chgData name="Alfred Asterjadhi" userId="39de57b9-85c0-4fd1-aaac-8ca2b6560ad0" providerId="ADAL" clId="{A5710CD2-0003-4A12-8C0C-EB1BD139C3A3}" dt="2021-10-13T14:15:38.300" v="64" actId="6549"/>
        <pc:sldMkLst>
          <pc:docMk/>
          <pc:sldMk cId="1977230471" sldId="676"/>
        </pc:sldMkLst>
        <pc:spChg chg="mod">
          <ac:chgData name="Alfred Asterjadhi" userId="39de57b9-85c0-4fd1-aaac-8ca2b6560ad0" providerId="ADAL" clId="{A5710CD2-0003-4A12-8C0C-EB1BD139C3A3}" dt="2021-10-13T14:15:38.300" v="64" actId="6549"/>
          <ac:spMkLst>
            <pc:docMk/>
            <pc:sldMk cId="1977230471" sldId="676"/>
            <ac:spMk id="10" creationId="{99A414B4-2CCE-47B7-A036-CF3630BA2538}"/>
          </ac:spMkLst>
        </pc:spChg>
      </pc:sldChg>
      <pc:sldChg chg="modSp mod">
        <pc:chgData name="Alfred Asterjadhi" userId="39de57b9-85c0-4fd1-aaac-8ca2b6560ad0" providerId="ADAL" clId="{A5710CD2-0003-4A12-8C0C-EB1BD139C3A3}" dt="2021-10-13T14:17:18.654" v="100"/>
        <pc:sldMkLst>
          <pc:docMk/>
          <pc:sldMk cId="859615837" sldId="677"/>
        </pc:sldMkLst>
        <pc:spChg chg="mod">
          <ac:chgData name="Alfred Asterjadhi" userId="39de57b9-85c0-4fd1-aaac-8ca2b6560ad0" providerId="ADAL" clId="{A5710CD2-0003-4A12-8C0C-EB1BD139C3A3}" dt="2021-10-13T14:17:18.654" v="100"/>
          <ac:spMkLst>
            <pc:docMk/>
            <pc:sldMk cId="859615837" sldId="677"/>
            <ac:spMk id="10" creationId="{99A414B4-2CCE-47B7-A036-CF3630BA2538}"/>
          </ac:spMkLst>
        </pc:spChg>
      </pc:sldChg>
      <pc:sldChg chg="modSp mod">
        <pc:chgData name="Alfred Asterjadhi" userId="39de57b9-85c0-4fd1-aaac-8ca2b6560ad0" providerId="ADAL" clId="{A5710CD2-0003-4A12-8C0C-EB1BD139C3A3}" dt="2021-10-13T14:18:48.672" v="139"/>
        <pc:sldMkLst>
          <pc:docMk/>
          <pc:sldMk cId="3512849412" sldId="678"/>
        </pc:sldMkLst>
        <pc:spChg chg="mod">
          <ac:chgData name="Alfred Asterjadhi" userId="39de57b9-85c0-4fd1-aaac-8ca2b6560ad0" providerId="ADAL" clId="{A5710CD2-0003-4A12-8C0C-EB1BD139C3A3}" dt="2021-10-13T14:18:48.672" v="139"/>
          <ac:spMkLst>
            <pc:docMk/>
            <pc:sldMk cId="3512849412" sldId="678"/>
            <ac:spMk id="10" creationId="{99A414B4-2CCE-47B7-A036-CF3630BA2538}"/>
          </ac:spMkLst>
        </pc:spChg>
      </pc:sldChg>
      <pc:sldChg chg="modSp add mod">
        <pc:chgData name="Alfred Asterjadhi" userId="39de57b9-85c0-4fd1-aaac-8ca2b6560ad0" providerId="ADAL" clId="{A5710CD2-0003-4A12-8C0C-EB1BD139C3A3}" dt="2021-11-04T23:18:14.914" v="1985" actId="20577"/>
        <pc:sldMkLst>
          <pc:docMk/>
          <pc:sldMk cId="289413668" sldId="679"/>
        </pc:sldMkLst>
        <pc:spChg chg="mod">
          <ac:chgData name="Alfred Asterjadhi" userId="39de57b9-85c0-4fd1-aaac-8ca2b6560ad0" providerId="ADAL" clId="{A5710CD2-0003-4A12-8C0C-EB1BD139C3A3}" dt="2021-11-04T23:18:14.914" v="1985" actId="20577"/>
          <ac:spMkLst>
            <pc:docMk/>
            <pc:sldMk cId="289413668" sldId="679"/>
            <ac:spMk id="6" creationId="{7488035E-BDAD-477C-AA55-E8989C4B7B8C}"/>
          </ac:spMkLst>
        </pc:spChg>
        <pc:spChg chg="mod">
          <ac:chgData name="Alfred Asterjadhi" userId="39de57b9-85c0-4fd1-aaac-8ca2b6560ad0" providerId="ADAL" clId="{A5710CD2-0003-4A12-8C0C-EB1BD139C3A3}" dt="2021-11-04T23:18:10.915" v="1977" actId="207"/>
          <ac:spMkLst>
            <pc:docMk/>
            <pc:sldMk cId="289413668" sldId="679"/>
            <ac:spMk id="7" creationId="{3126AA10-DC1C-4E34-80DA-B427588F2BD9}"/>
          </ac:spMkLst>
        </pc:spChg>
      </pc:sldChg>
      <pc:sldChg chg="modSp add mod">
        <pc:chgData name="Alfred Asterjadhi" userId="39de57b9-85c0-4fd1-aaac-8ca2b6560ad0" providerId="ADAL" clId="{A5710CD2-0003-4A12-8C0C-EB1BD139C3A3}" dt="2021-11-10T15:58:29.747" v="2267"/>
        <pc:sldMkLst>
          <pc:docMk/>
          <pc:sldMk cId="4050482503" sldId="680"/>
        </pc:sldMkLst>
        <pc:spChg chg="mod">
          <ac:chgData name="Alfred Asterjadhi" userId="39de57b9-85c0-4fd1-aaac-8ca2b6560ad0" providerId="ADAL" clId="{A5710CD2-0003-4A12-8C0C-EB1BD139C3A3}" dt="2021-10-14T18:05:32.872" v="210" actId="20577"/>
          <ac:spMkLst>
            <pc:docMk/>
            <pc:sldMk cId="4050482503" sldId="680"/>
            <ac:spMk id="2" creationId="{12372A2F-8025-42D4-B5ED-6E7667DF00C8}"/>
          </ac:spMkLst>
        </pc:spChg>
        <pc:spChg chg="mod">
          <ac:chgData name="Alfred Asterjadhi" userId="39de57b9-85c0-4fd1-aaac-8ca2b6560ad0" providerId="ADAL" clId="{A5710CD2-0003-4A12-8C0C-EB1BD139C3A3}" dt="2021-11-04T23:18:19.995" v="1986"/>
          <ac:spMkLst>
            <pc:docMk/>
            <pc:sldMk cId="4050482503" sldId="680"/>
            <ac:spMk id="6" creationId="{B63EF7E7-1362-4206-B209-115D49A6AA5A}"/>
          </ac:spMkLst>
        </pc:spChg>
        <pc:spChg chg="mod">
          <ac:chgData name="Alfred Asterjadhi" userId="39de57b9-85c0-4fd1-aaac-8ca2b6560ad0" providerId="ADAL" clId="{A5710CD2-0003-4A12-8C0C-EB1BD139C3A3}" dt="2021-11-10T15:58:29.747" v="2267"/>
          <ac:spMkLst>
            <pc:docMk/>
            <pc:sldMk cId="4050482503" sldId="680"/>
            <ac:spMk id="10" creationId="{99A414B4-2CCE-47B7-A036-CF3630BA2538}"/>
          </ac:spMkLst>
        </pc:spChg>
      </pc:sldChg>
      <pc:sldChg chg="modSp add mod">
        <pc:chgData name="Alfred Asterjadhi" userId="39de57b9-85c0-4fd1-aaac-8ca2b6560ad0" providerId="ADAL" clId="{A5710CD2-0003-4A12-8C0C-EB1BD139C3A3}" dt="2021-11-15T15:29:34.954" v="2577"/>
        <pc:sldMkLst>
          <pc:docMk/>
          <pc:sldMk cId="3201714199" sldId="681"/>
        </pc:sldMkLst>
        <pc:spChg chg="mod">
          <ac:chgData name="Alfred Asterjadhi" userId="39de57b9-85c0-4fd1-aaac-8ca2b6560ad0" providerId="ADAL" clId="{A5710CD2-0003-4A12-8C0C-EB1BD139C3A3}" dt="2021-11-02T02:24:51.674" v="1901" actId="20577"/>
          <ac:spMkLst>
            <pc:docMk/>
            <pc:sldMk cId="3201714199" sldId="681"/>
            <ac:spMk id="2" creationId="{12372A2F-8025-42D4-B5ED-6E7667DF00C8}"/>
          </ac:spMkLst>
        </pc:spChg>
        <pc:spChg chg="mod">
          <ac:chgData name="Alfred Asterjadhi" userId="39de57b9-85c0-4fd1-aaac-8ca2b6560ad0" providerId="ADAL" clId="{A5710CD2-0003-4A12-8C0C-EB1BD139C3A3}" dt="2021-11-04T23:18:30.613" v="1990"/>
          <ac:spMkLst>
            <pc:docMk/>
            <pc:sldMk cId="3201714199" sldId="681"/>
            <ac:spMk id="6" creationId="{B63EF7E7-1362-4206-B209-115D49A6AA5A}"/>
          </ac:spMkLst>
        </pc:spChg>
        <pc:spChg chg="mod">
          <ac:chgData name="Alfred Asterjadhi" userId="39de57b9-85c0-4fd1-aaac-8ca2b6560ad0" providerId="ADAL" clId="{A5710CD2-0003-4A12-8C0C-EB1BD139C3A3}" dt="2021-11-15T15:29:34.954" v="2577"/>
          <ac:spMkLst>
            <pc:docMk/>
            <pc:sldMk cId="3201714199" sldId="681"/>
            <ac:spMk id="10" creationId="{99A414B4-2CCE-47B7-A036-CF3630BA2538}"/>
          </ac:spMkLst>
        </pc:spChg>
      </pc:sldChg>
      <pc:sldChg chg="modSp add mod">
        <pc:chgData name="Alfred Asterjadhi" userId="39de57b9-85c0-4fd1-aaac-8ca2b6560ad0" providerId="ADAL" clId="{A5710CD2-0003-4A12-8C0C-EB1BD139C3A3}" dt="2021-11-15T15:35:00.149" v="2733" actId="6549"/>
        <pc:sldMkLst>
          <pc:docMk/>
          <pc:sldMk cId="3094672638" sldId="682"/>
        </pc:sldMkLst>
        <pc:spChg chg="mod">
          <ac:chgData name="Alfred Asterjadhi" userId="39de57b9-85c0-4fd1-aaac-8ca2b6560ad0" providerId="ADAL" clId="{A5710CD2-0003-4A12-8C0C-EB1BD139C3A3}" dt="2021-11-02T02:25:01.830" v="1905" actId="20577"/>
          <ac:spMkLst>
            <pc:docMk/>
            <pc:sldMk cId="3094672638" sldId="682"/>
            <ac:spMk id="2" creationId="{12372A2F-8025-42D4-B5ED-6E7667DF00C8}"/>
          </ac:spMkLst>
        </pc:spChg>
        <pc:spChg chg="mod">
          <ac:chgData name="Alfred Asterjadhi" userId="39de57b9-85c0-4fd1-aaac-8ca2b6560ad0" providerId="ADAL" clId="{A5710CD2-0003-4A12-8C0C-EB1BD139C3A3}" dt="2021-11-04T23:18:40.785" v="1994"/>
          <ac:spMkLst>
            <pc:docMk/>
            <pc:sldMk cId="3094672638" sldId="682"/>
            <ac:spMk id="6" creationId="{B63EF7E7-1362-4206-B209-115D49A6AA5A}"/>
          </ac:spMkLst>
        </pc:spChg>
        <pc:spChg chg="mod">
          <ac:chgData name="Alfred Asterjadhi" userId="39de57b9-85c0-4fd1-aaac-8ca2b6560ad0" providerId="ADAL" clId="{A5710CD2-0003-4A12-8C0C-EB1BD139C3A3}" dt="2021-11-15T15:35:00.149" v="2733" actId="6549"/>
          <ac:spMkLst>
            <pc:docMk/>
            <pc:sldMk cId="3094672638" sldId="682"/>
            <ac:spMk id="10" creationId="{99A414B4-2CCE-47B7-A036-CF3630BA2538}"/>
          </ac:spMkLst>
        </pc:spChg>
      </pc:sldChg>
      <pc:sldChg chg="addSp delSp modSp add mod">
        <pc:chgData name="Alfred Asterjadhi" userId="39de57b9-85c0-4fd1-aaac-8ca2b6560ad0" providerId="ADAL" clId="{A5710CD2-0003-4A12-8C0C-EB1BD139C3A3}" dt="2021-11-15T15:36:38.207" v="2768" actId="6549"/>
        <pc:sldMkLst>
          <pc:docMk/>
          <pc:sldMk cId="3293289011" sldId="683"/>
        </pc:sldMkLst>
        <pc:spChg chg="mod">
          <ac:chgData name="Alfred Asterjadhi" userId="39de57b9-85c0-4fd1-aaac-8ca2b6560ad0" providerId="ADAL" clId="{A5710CD2-0003-4A12-8C0C-EB1BD139C3A3}" dt="2021-11-02T02:25:04.173" v="1906" actId="20577"/>
          <ac:spMkLst>
            <pc:docMk/>
            <pc:sldMk cId="3293289011" sldId="683"/>
            <ac:spMk id="2" creationId="{12372A2F-8025-42D4-B5ED-6E7667DF00C8}"/>
          </ac:spMkLst>
        </pc:spChg>
        <pc:spChg chg="mod">
          <ac:chgData name="Alfred Asterjadhi" userId="39de57b9-85c0-4fd1-aaac-8ca2b6560ad0" providerId="ADAL" clId="{A5710CD2-0003-4A12-8C0C-EB1BD139C3A3}" dt="2021-11-04T23:18:43.746" v="1995"/>
          <ac:spMkLst>
            <pc:docMk/>
            <pc:sldMk cId="3293289011" sldId="683"/>
            <ac:spMk id="6" creationId="{B63EF7E7-1362-4206-B209-115D49A6AA5A}"/>
          </ac:spMkLst>
        </pc:spChg>
        <pc:spChg chg="add del">
          <ac:chgData name="Alfred Asterjadhi" userId="39de57b9-85c0-4fd1-aaac-8ca2b6560ad0" providerId="ADAL" clId="{A5710CD2-0003-4A12-8C0C-EB1BD139C3A3}" dt="2021-10-14T18:21:18.124" v="418" actId="22"/>
          <ac:spMkLst>
            <pc:docMk/>
            <pc:sldMk cId="3293289011" sldId="683"/>
            <ac:spMk id="8" creationId="{A582FCAD-F9FA-4579-B3E4-F41689704CB4}"/>
          </ac:spMkLst>
        </pc:spChg>
        <pc:spChg chg="mod">
          <ac:chgData name="Alfred Asterjadhi" userId="39de57b9-85c0-4fd1-aaac-8ca2b6560ad0" providerId="ADAL" clId="{A5710CD2-0003-4A12-8C0C-EB1BD139C3A3}" dt="2021-11-15T15:36:38.207" v="2768" actId="6549"/>
          <ac:spMkLst>
            <pc:docMk/>
            <pc:sldMk cId="3293289011" sldId="683"/>
            <ac:spMk id="10" creationId="{99A414B4-2CCE-47B7-A036-CF3630BA2538}"/>
          </ac:spMkLst>
        </pc:spChg>
        <pc:spChg chg="add del">
          <ac:chgData name="Alfred Asterjadhi" userId="39de57b9-85c0-4fd1-aaac-8ca2b6560ad0" providerId="ADAL" clId="{A5710CD2-0003-4A12-8C0C-EB1BD139C3A3}" dt="2021-10-14T18:21:23.188" v="420" actId="22"/>
          <ac:spMkLst>
            <pc:docMk/>
            <pc:sldMk cId="3293289011" sldId="683"/>
            <ac:spMk id="11" creationId="{38D8B4A6-39F9-4EBD-8FD6-9251B3B80688}"/>
          </ac:spMkLst>
        </pc:spChg>
      </pc:sldChg>
      <pc:sldChg chg="modSp add del mod">
        <pc:chgData name="Alfred Asterjadhi" userId="39de57b9-85c0-4fd1-aaac-8ca2b6560ad0" providerId="ADAL" clId="{A5710CD2-0003-4A12-8C0C-EB1BD139C3A3}" dt="2021-10-14T18:26:51.095" v="712" actId="47"/>
        <pc:sldMkLst>
          <pc:docMk/>
          <pc:sldMk cId="701150795" sldId="684"/>
        </pc:sldMkLst>
        <pc:spChg chg="mod">
          <ac:chgData name="Alfred Asterjadhi" userId="39de57b9-85c0-4fd1-aaac-8ca2b6560ad0" providerId="ADAL" clId="{A5710CD2-0003-4A12-8C0C-EB1BD139C3A3}" dt="2021-10-14T18:26:32.016" v="710" actId="20577"/>
          <ac:spMkLst>
            <pc:docMk/>
            <pc:sldMk cId="701150795" sldId="684"/>
            <ac:spMk id="2" creationId="{12372A2F-8025-42D4-B5ED-6E7667DF00C8}"/>
          </ac:spMkLst>
        </pc:spChg>
        <pc:spChg chg="mod">
          <ac:chgData name="Alfred Asterjadhi" userId="39de57b9-85c0-4fd1-aaac-8ca2b6560ad0" providerId="ADAL" clId="{A5710CD2-0003-4A12-8C0C-EB1BD139C3A3}" dt="2021-10-14T18:25:49.415" v="700" actId="20577"/>
          <ac:spMkLst>
            <pc:docMk/>
            <pc:sldMk cId="701150795" sldId="684"/>
            <ac:spMk id="10" creationId="{99A414B4-2CCE-47B7-A036-CF3630BA2538}"/>
          </ac:spMkLst>
        </pc:spChg>
      </pc:sldChg>
      <pc:sldChg chg="modSp add mod">
        <pc:chgData name="Alfred Asterjadhi" userId="39de57b9-85c0-4fd1-aaac-8ca2b6560ad0" providerId="ADAL" clId="{A5710CD2-0003-4A12-8C0C-EB1BD139C3A3}" dt="2021-11-15T15:38:32.048" v="2794" actId="6549"/>
        <pc:sldMkLst>
          <pc:docMk/>
          <pc:sldMk cId="976951721" sldId="685"/>
        </pc:sldMkLst>
        <pc:spChg chg="mod">
          <ac:chgData name="Alfred Asterjadhi" userId="39de57b9-85c0-4fd1-aaac-8ca2b6560ad0" providerId="ADAL" clId="{A5710CD2-0003-4A12-8C0C-EB1BD139C3A3}" dt="2021-11-02T02:25:07.656" v="1907" actId="20577"/>
          <ac:spMkLst>
            <pc:docMk/>
            <pc:sldMk cId="976951721" sldId="685"/>
            <ac:spMk id="2" creationId="{12372A2F-8025-42D4-B5ED-6E7667DF00C8}"/>
          </ac:spMkLst>
        </pc:spChg>
        <pc:spChg chg="mod">
          <ac:chgData name="Alfred Asterjadhi" userId="39de57b9-85c0-4fd1-aaac-8ca2b6560ad0" providerId="ADAL" clId="{A5710CD2-0003-4A12-8C0C-EB1BD139C3A3}" dt="2021-11-04T23:18:46.378" v="1996"/>
          <ac:spMkLst>
            <pc:docMk/>
            <pc:sldMk cId="976951721" sldId="685"/>
            <ac:spMk id="6" creationId="{B63EF7E7-1362-4206-B209-115D49A6AA5A}"/>
          </ac:spMkLst>
        </pc:spChg>
        <pc:spChg chg="mod">
          <ac:chgData name="Alfred Asterjadhi" userId="39de57b9-85c0-4fd1-aaac-8ca2b6560ad0" providerId="ADAL" clId="{A5710CD2-0003-4A12-8C0C-EB1BD139C3A3}" dt="2021-11-15T15:38:32.048" v="2794" actId="6549"/>
          <ac:spMkLst>
            <pc:docMk/>
            <pc:sldMk cId="976951721" sldId="685"/>
            <ac:spMk id="10" creationId="{99A414B4-2CCE-47B7-A036-CF3630BA2538}"/>
          </ac:spMkLst>
        </pc:spChg>
      </pc:sldChg>
      <pc:sldChg chg="modSp add mod">
        <pc:chgData name="Alfred Asterjadhi" userId="39de57b9-85c0-4fd1-aaac-8ca2b6560ad0" providerId="ADAL" clId="{A5710CD2-0003-4A12-8C0C-EB1BD139C3A3}" dt="2021-11-10T15:59:25.424" v="2298"/>
        <pc:sldMkLst>
          <pc:docMk/>
          <pc:sldMk cId="2665280009" sldId="686"/>
        </pc:sldMkLst>
        <pc:spChg chg="mod">
          <ac:chgData name="Alfred Asterjadhi" userId="39de57b9-85c0-4fd1-aaac-8ca2b6560ad0" providerId="ADAL" clId="{A5710CD2-0003-4A12-8C0C-EB1BD139C3A3}" dt="2021-10-19T04:12:08.426" v="1010" actId="20577"/>
          <ac:spMkLst>
            <pc:docMk/>
            <pc:sldMk cId="2665280009" sldId="686"/>
            <ac:spMk id="2" creationId="{12372A2F-8025-42D4-B5ED-6E7667DF00C8}"/>
          </ac:spMkLst>
        </pc:spChg>
        <pc:spChg chg="mod">
          <ac:chgData name="Alfred Asterjadhi" userId="39de57b9-85c0-4fd1-aaac-8ca2b6560ad0" providerId="ADAL" clId="{A5710CD2-0003-4A12-8C0C-EB1BD139C3A3}" dt="2021-11-04T23:18:23.281" v="1987"/>
          <ac:spMkLst>
            <pc:docMk/>
            <pc:sldMk cId="2665280009" sldId="686"/>
            <ac:spMk id="6" creationId="{B63EF7E7-1362-4206-B209-115D49A6AA5A}"/>
          </ac:spMkLst>
        </pc:spChg>
        <pc:spChg chg="mod">
          <ac:chgData name="Alfred Asterjadhi" userId="39de57b9-85c0-4fd1-aaac-8ca2b6560ad0" providerId="ADAL" clId="{A5710CD2-0003-4A12-8C0C-EB1BD139C3A3}" dt="2021-11-10T15:59:25.424" v="2298"/>
          <ac:spMkLst>
            <pc:docMk/>
            <pc:sldMk cId="2665280009" sldId="686"/>
            <ac:spMk id="10" creationId="{99A414B4-2CCE-47B7-A036-CF3630BA2538}"/>
          </ac:spMkLst>
        </pc:spChg>
      </pc:sldChg>
      <pc:sldChg chg="modSp add mod">
        <pc:chgData name="Alfred Asterjadhi" userId="39de57b9-85c0-4fd1-aaac-8ca2b6560ad0" providerId="ADAL" clId="{A5710CD2-0003-4A12-8C0C-EB1BD139C3A3}" dt="2021-11-15T15:30:54.254" v="2611" actId="6549"/>
        <pc:sldMkLst>
          <pc:docMk/>
          <pc:sldMk cId="3272729788" sldId="687"/>
        </pc:sldMkLst>
        <pc:spChg chg="mod">
          <ac:chgData name="Alfred Asterjadhi" userId="39de57b9-85c0-4fd1-aaac-8ca2b6560ad0" providerId="ADAL" clId="{A5710CD2-0003-4A12-8C0C-EB1BD139C3A3}" dt="2021-11-02T02:24:53.567" v="1902" actId="20577"/>
          <ac:spMkLst>
            <pc:docMk/>
            <pc:sldMk cId="3272729788" sldId="687"/>
            <ac:spMk id="2" creationId="{12372A2F-8025-42D4-B5ED-6E7667DF00C8}"/>
          </ac:spMkLst>
        </pc:spChg>
        <pc:spChg chg="mod">
          <ac:chgData name="Alfred Asterjadhi" userId="39de57b9-85c0-4fd1-aaac-8ca2b6560ad0" providerId="ADAL" clId="{A5710CD2-0003-4A12-8C0C-EB1BD139C3A3}" dt="2021-11-04T23:18:32.882" v="1991"/>
          <ac:spMkLst>
            <pc:docMk/>
            <pc:sldMk cId="3272729788" sldId="687"/>
            <ac:spMk id="6" creationId="{B63EF7E7-1362-4206-B209-115D49A6AA5A}"/>
          </ac:spMkLst>
        </pc:spChg>
        <pc:spChg chg="mod">
          <ac:chgData name="Alfred Asterjadhi" userId="39de57b9-85c0-4fd1-aaac-8ca2b6560ad0" providerId="ADAL" clId="{A5710CD2-0003-4A12-8C0C-EB1BD139C3A3}" dt="2021-11-15T15:30:54.254" v="2611" actId="6549"/>
          <ac:spMkLst>
            <pc:docMk/>
            <pc:sldMk cId="3272729788" sldId="687"/>
            <ac:spMk id="10" creationId="{99A414B4-2CCE-47B7-A036-CF3630BA2538}"/>
          </ac:spMkLst>
        </pc:spChg>
      </pc:sldChg>
      <pc:sldChg chg="modSp add mod">
        <pc:chgData name="Alfred Asterjadhi" userId="39de57b9-85c0-4fd1-aaac-8ca2b6560ad0" providerId="ADAL" clId="{A5710CD2-0003-4A12-8C0C-EB1BD139C3A3}" dt="2021-11-15T15:32:24.510" v="2658" actId="6549"/>
        <pc:sldMkLst>
          <pc:docMk/>
          <pc:sldMk cId="153814983" sldId="688"/>
        </pc:sldMkLst>
        <pc:spChg chg="mod">
          <ac:chgData name="Alfred Asterjadhi" userId="39de57b9-85c0-4fd1-aaac-8ca2b6560ad0" providerId="ADAL" clId="{A5710CD2-0003-4A12-8C0C-EB1BD139C3A3}" dt="2021-11-02T02:24:55.964" v="1903" actId="20577"/>
          <ac:spMkLst>
            <pc:docMk/>
            <pc:sldMk cId="153814983" sldId="688"/>
            <ac:spMk id="2" creationId="{12372A2F-8025-42D4-B5ED-6E7667DF00C8}"/>
          </ac:spMkLst>
        </pc:spChg>
        <pc:spChg chg="mod">
          <ac:chgData name="Alfred Asterjadhi" userId="39de57b9-85c0-4fd1-aaac-8ca2b6560ad0" providerId="ADAL" clId="{A5710CD2-0003-4A12-8C0C-EB1BD139C3A3}" dt="2021-11-04T23:18:35.548" v="1992"/>
          <ac:spMkLst>
            <pc:docMk/>
            <pc:sldMk cId="153814983" sldId="688"/>
            <ac:spMk id="6" creationId="{B63EF7E7-1362-4206-B209-115D49A6AA5A}"/>
          </ac:spMkLst>
        </pc:spChg>
        <pc:spChg chg="mod">
          <ac:chgData name="Alfred Asterjadhi" userId="39de57b9-85c0-4fd1-aaac-8ca2b6560ad0" providerId="ADAL" clId="{A5710CD2-0003-4A12-8C0C-EB1BD139C3A3}" dt="2021-11-15T15:32:24.510" v="2658" actId="6549"/>
          <ac:spMkLst>
            <pc:docMk/>
            <pc:sldMk cId="153814983" sldId="688"/>
            <ac:spMk id="10" creationId="{99A414B4-2CCE-47B7-A036-CF3630BA2538}"/>
          </ac:spMkLst>
        </pc:spChg>
      </pc:sldChg>
      <pc:sldChg chg="modSp add mod">
        <pc:chgData name="Alfred Asterjadhi" userId="39de57b9-85c0-4fd1-aaac-8ca2b6560ad0" providerId="ADAL" clId="{A5710CD2-0003-4A12-8C0C-EB1BD139C3A3}" dt="2021-11-10T16:00:31.569" v="2336" actId="6549"/>
        <pc:sldMkLst>
          <pc:docMk/>
          <pc:sldMk cId="1349256619" sldId="689"/>
        </pc:sldMkLst>
        <pc:spChg chg="mod">
          <ac:chgData name="Alfred Asterjadhi" userId="39de57b9-85c0-4fd1-aaac-8ca2b6560ad0" providerId="ADAL" clId="{A5710CD2-0003-4A12-8C0C-EB1BD139C3A3}" dt="2021-10-26T03:10:52.641" v="1565" actId="20577"/>
          <ac:spMkLst>
            <pc:docMk/>
            <pc:sldMk cId="1349256619" sldId="689"/>
            <ac:spMk id="2" creationId="{12372A2F-8025-42D4-B5ED-6E7667DF00C8}"/>
          </ac:spMkLst>
        </pc:spChg>
        <pc:spChg chg="mod">
          <ac:chgData name="Alfred Asterjadhi" userId="39de57b9-85c0-4fd1-aaac-8ca2b6560ad0" providerId="ADAL" clId="{A5710CD2-0003-4A12-8C0C-EB1BD139C3A3}" dt="2021-11-04T23:18:25.654" v="1988"/>
          <ac:spMkLst>
            <pc:docMk/>
            <pc:sldMk cId="1349256619" sldId="689"/>
            <ac:spMk id="6" creationId="{B63EF7E7-1362-4206-B209-115D49A6AA5A}"/>
          </ac:spMkLst>
        </pc:spChg>
        <pc:spChg chg="mod">
          <ac:chgData name="Alfred Asterjadhi" userId="39de57b9-85c0-4fd1-aaac-8ca2b6560ad0" providerId="ADAL" clId="{A5710CD2-0003-4A12-8C0C-EB1BD139C3A3}" dt="2021-11-10T16:00:31.569" v="2336" actId="6549"/>
          <ac:spMkLst>
            <pc:docMk/>
            <pc:sldMk cId="1349256619" sldId="689"/>
            <ac:spMk id="10" creationId="{99A414B4-2CCE-47B7-A036-CF3630BA2538}"/>
          </ac:spMkLst>
        </pc:spChg>
      </pc:sldChg>
      <pc:sldChg chg="modSp add mod">
        <pc:chgData name="Alfred Asterjadhi" userId="39de57b9-85c0-4fd1-aaac-8ca2b6560ad0" providerId="ADAL" clId="{A5710CD2-0003-4A12-8C0C-EB1BD139C3A3}" dt="2021-11-15T15:33:41.887" v="2696" actId="6549"/>
        <pc:sldMkLst>
          <pc:docMk/>
          <pc:sldMk cId="4038186340" sldId="690"/>
        </pc:sldMkLst>
        <pc:spChg chg="mod">
          <ac:chgData name="Alfred Asterjadhi" userId="39de57b9-85c0-4fd1-aaac-8ca2b6560ad0" providerId="ADAL" clId="{A5710CD2-0003-4A12-8C0C-EB1BD139C3A3}" dt="2021-11-02T02:24:58.324" v="1904" actId="20577"/>
          <ac:spMkLst>
            <pc:docMk/>
            <pc:sldMk cId="4038186340" sldId="690"/>
            <ac:spMk id="2" creationId="{12372A2F-8025-42D4-B5ED-6E7667DF00C8}"/>
          </ac:spMkLst>
        </pc:spChg>
        <pc:spChg chg="mod">
          <ac:chgData name="Alfred Asterjadhi" userId="39de57b9-85c0-4fd1-aaac-8ca2b6560ad0" providerId="ADAL" clId="{A5710CD2-0003-4A12-8C0C-EB1BD139C3A3}" dt="2021-11-04T23:18:38.538" v="1993"/>
          <ac:spMkLst>
            <pc:docMk/>
            <pc:sldMk cId="4038186340" sldId="690"/>
            <ac:spMk id="6" creationId="{B63EF7E7-1362-4206-B209-115D49A6AA5A}"/>
          </ac:spMkLst>
        </pc:spChg>
        <pc:spChg chg="mod">
          <ac:chgData name="Alfred Asterjadhi" userId="39de57b9-85c0-4fd1-aaac-8ca2b6560ad0" providerId="ADAL" clId="{A5710CD2-0003-4A12-8C0C-EB1BD139C3A3}" dt="2021-11-15T15:33:41.887" v="2696" actId="6549"/>
          <ac:spMkLst>
            <pc:docMk/>
            <pc:sldMk cId="4038186340" sldId="690"/>
            <ac:spMk id="10" creationId="{99A414B4-2CCE-47B7-A036-CF3630BA2538}"/>
          </ac:spMkLst>
        </pc:spChg>
      </pc:sldChg>
      <pc:sldChg chg="modSp add mod">
        <pc:chgData name="Alfred Asterjadhi" userId="39de57b9-85c0-4fd1-aaac-8ca2b6560ad0" providerId="ADAL" clId="{A5710CD2-0003-4A12-8C0C-EB1BD139C3A3}" dt="2021-11-15T15:26:42.077" v="2533"/>
        <pc:sldMkLst>
          <pc:docMk/>
          <pc:sldMk cId="16589968" sldId="691"/>
        </pc:sldMkLst>
        <pc:spChg chg="mod">
          <ac:chgData name="Alfred Asterjadhi" userId="39de57b9-85c0-4fd1-aaac-8ca2b6560ad0" providerId="ADAL" clId="{A5710CD2-0003-4A12-8C0C-EB1BD139C3A3}" dt="2021-11-02T02:19:38.703" v="1750" actId="20577"/>
          <ac:spMkLst>
            <pc:docMk/>
            <pc:sldMk cId="16589968" sldId="691"/>
            <ac:spMk id="2" creationId="{12372A2F-8025-42D4-B5ED-6E7667DF00C8}"/>
          </ac:spMkLst>
        </pc:spChg>
        <pc:spChg chg="mod">
          <ac:chgData name="Alfred Asterjadhi" userId="39de57b9-85c0-4fd1-aaac-8ca2b6560ad0" providerId="ADAL" clId="{A5710CD2-0003-4A12-8C0C-EB1BD139C3A3}" dt="2021-11-04T23:18:28.474" v="1989"/>
          <ac:spMkLst>
            <pc:docMk/>
            <pc:sldMk cId="16589968" sldId="691"/>
            <ac:spMk id="6" creationId="{B63EF7E7-1362-4206-B209-115D49A6AA5A}"/>
          </ac:spMkLst>
        </pc:spChg>
        <pc:spChg chg="mod">
          <ac:chgData name="Alfred Asterjadhi" userId="39de57b9-85c0-4fd1-aaac-8ca2b6560ad0" providerId="ADAL" clId="{A5710CD2-0003-4A12-8C0C-EB1BD139C3A3}" dt="2021-11-15T15:26:42.077" v="2533"/>
          <ac:spMkLst>
            <pc:docMk/>
            <pc:sldMk cId="16589968" sldId="691"/>
            <ac:spMk id="10" creationId="{99A414B4-2CCE-47B7-A036-CF3630BA2538}"/>
          </ac:spMkLst>
        </pc:spChg>
      </pc:sldChg>
      <pc:sldChg chg="modSp add mod">
        <pc:chgData name="Alfred Asterjadhi" userId="39de57b9-85c0-4fd1-aaac-8ca2b6560ad0" providerId="ADAL" clId="{A5710CD2-0003-4A12-8C0C-EB1BD139C3A3}" dt="2021-11-15T15:25:20.319" v="2508"/>
        <pc:sldMkLst>
          <pc:docMk/>
          <pc:sldMk cId="859293941" sldId="692"/>
        </pc:sldMkLst>
        <pc:spChg chg="mod">
          <ac:chgData name="Alfred Asterjadhi" userId="39de57b9-85c0-4fd1-aaac-8ca2b6560ad0" providerId="ADAL" clId="{A5710CD2-0003-4A12-8C0C-EB1BD139C3A3}" dt="2021-11-15T15:25:20.319" v="2508"/>
          <ac:spMkLst>
            <pc:docMk/>
            <pc:sldMk cId="859293941" sldId="692"/>
            <ac:spMk id="8" creationId="{30ECE423-DD38-4A25-AD6E-26DF5AC61863}"/>
          </ac:spMkLst>
        </pc:spChg>
      </pc:sldChg>
      <pc:sldChg chg="modSp add del mod">
        <pc:chgData name="Alfred Asterjadhi" userId="39de57b9-85c0-4fd1-aaac-8ca2b6560ad0" providerId="ADAL" clId="{A5710CD2-0003-4A12-8C0C-EB1BD139C3A3}" dt="2021-11-10T16:02:54.409" v="2339" actId="2696"/>
        <pc:sldMkLst>
          <pc:docMk/>
          <pc:sldMk cId="4224059261" sldId="692"/>
        </pc:sldMkLst>
        <pc:spChg chg="mod">
          <ac:chgData name="Alfred Asterjadhi" userId="39de57b9-85c0-4fd1-aaac-8ca2b6560ad0" providerId="ADAL" clId="{A5710CD2-0003-4A12-8C0C-EB1BD139C3A3}" dt="2021-11-04T23:19:15.503" v="1998"/>
          <ac:spMkLst>
            <pc:docMk/>
            <pc:sldMk cId="4224059261" sldId="692"/>
            <ac:spMk id="4" creationId="{7335E98F-CD54-45CC-B242-37886F48A525}"/>
          </ac:spMkLst>
        </pc:spChg>
        <pc:spChg chg="mod">
          <ac:chgData name="Alfred Asterjadhi" userId="39de57b9-85c0-4fd1-aaac-8ca2b6560ad0" providerId="ADAL" clId="{A5710CD2-0003-4A12-8C0C-EB1BD139C3A3}" dt="2021-11-09T18:05:03.017" v="2089" actId="20577"/>
          <ac:spMkLst>
            <pc:docMk/>
            <pc:sldMk cId="4224059261" sldId="692"/>
            <ac:spMk id="8" creationId="{30ECE423-DD38-4A25-AD6E-26DF5AC61863}"/>
          </ac:spMkLst>
        </pc:spChg>
      </pc:sldChg>
      <pc:sldChg chg="new del">
        <pc:chgData name="Alfred Asterjadhi" userId="39de57b9-85c0-4fd1-aaac-8ca2b6560ad0" providerId="ADAL" clId="{A5710CD2-0003-4A12-8C0C-EB1BD139C3A3}" dt="2021-11-09T17:02:35.712" v="2042" actId="47"/>
        <pc:sldMkLst>
          <pc:docMk/>
          <pc:sldMk cId="114130898" sldId="693"/>
        </pc:sldMkLst>
      </pc:sldChg>
      <pc:sldChg chg="modSp add mod ord">
        <pc:chgData name="Alfred Asterjadhi" userId="39de57b9-85c0-4fd1-aaac-8ca2b6560ad0" providerId="ADAL" clId="{A5710CD2-0003-4A12-8C0C-EB1BD139C3A3}" dt="2021-11-15T15:39:47.597" v="2830" actId="6549"/>
        <pc:sldMkLst>
          <pc:docMk/>
          <pc:sldMk cId="2782965290" sldId="694"/>
        </pc:sldMkLst>
        <pc:spChg chg="mod">
          <ac:chgData name="Alfred Asterjadhi" userId="39de57b9-85c0-4fd1-aaac-8ca2b6560ad0" providerId="ADAL" clId="{A5710CD2-0003-4A12-8C0C-EB1BD139C3A3}" dt="2021-11-09T17:02:41.864" v="2044" actId="20577"/>
          <ac:spMkLst>
            <pc:docMk/>
            <pc:sldMk cId="2782965290" sldId="694"/>
            <ac:spMk id="2" creationId="{12372A2F-8025-42D4-B5ED-6E7667DF00C8}"/>
          </ac:spMkLst>
        </pc:spChg>
        <pc:spChg chg="mod">
          <ac:chgData name="Alfred Asterjadhi" userId="39de57b9-85c0-4fd1-aaac-8ca2b6560ad0" providerId="ADAL" clId="{A5710CD2-0003-4A12-8C0C-EB1BD139C3A3}" dt="2021-11-15T15:39:47.597" v="2830" actId="6549"/>
          <ac:spMkLst>
            <pc:docMk/>
            <pc:sldMk cId="2782965290" sldId="694"/>
            <ac:spMk id="10" creationId="{99A414B4-2CCE-47B7-A036-CF3630BA2538}"/>
          </ac:spMkLst>
        </pc:spChg>
      </pc:sldChg>
      <pc:sldChg chg="modSp add mod">
        <pc:chgData name="Alfred Asterjadhi" userId="39de57b9-85c0-4fd1-aaac-8ca2b6560ad0" providerId="ADAL" clId="{A5710CD2-0003-4A12-8C0C-EB1BD139C3A3}" dt="2021-11-15T15:41:02.078" v="2862" actId="6549"/>
        <pc:sldMkLst>
          <pc:docMk/>
          <pc:sldMk cId="3347351596" sldId="695"/>
        </pc:sldMkLst>
        <pc:spChg chg="mod">
          <ac:chgData name="Alfred Asterjadhi" userId="39de57b9-85c0-4fd1-aaac-8ca2b6560ad0" providerId="ADAL" clId="{A5710CD2-0003-4A12-8C0C-EB1BD139C3A3}" dt="2021-11-09T21:56:24.884" v="2102" actId="20577"/>
          <ac:spMkLst>
            <pc:docMk/>
            <pc:sldMk cId="3347351596" sldId="695"/>
            <ac:spMk id="2" creationId="{12372A2F-8025-42D4-B5ED-6E7667DF00C8}"/>
          </ac:spMkLst>
        </pc:spChg>
        <pc:spChg chg="mod">
          <ac:chgData name="Alfred Asterjadhi" userId="39de57b9-85c0-4fd1-aaac-8ca2b6560ad0" providerId="ADAL" clId="{A5710CD2-0003-4A12-8C0C-EB1BD139C3A3}" dt="2021-11-15T15:41:02.078" v="2862" actId="6549"/>
          <ac:spMkLst>
            <pc:docMk/>
            <pc:sldMk cId="3347351596" sldId="695"/>
            <ac:spMk id="10" creationId="{99A414B4-2CCE-47B7-A036-CF3630BA2538}"/>
          </ac:spMkLst>
        </pc:spChg>
      </pc:sldChg>
      <pc:sldChg chg="modSp add mod">
        <pc:chgData name="Alfred Asterjadhi" userId="39de57b9-85c0-4fd1-aaac-8ca2b6560ad0" providerId="ADAL" clId="{A5710CD2-0003-4A12-8C0C-EB1BD139C3A3}" dt="2021-11-15T15:42:38.399" v="2892"/>
        <pc:sldMkLst>
          <pc:docMk/>
          <pc:sldMk cId="2594187914" sldId="696"/>
        </pc:sldMkLst>
        <pc:spChg chg="mod">
          <ac:chgData name="Alfred Asterjadhi" userId="39de57b9-85c0-4fd1-aaac-8ca2b6560ad0" providerId="ADAL" clId="{A5710CD2-0003-4A12-8C0C-EB1BD139C3A3}" dt="2021-11-10T14:18:04.425" v="2179" actId="20577"/>
          <ac:spMkLst>
            <pc:docMk/>
            <pc:sldMk cId="2594187914" sldId="696"/>
            <ac:spMk id="2" creationId="{12372A2F-8025-42D4-B5ED-6E7667DF00C8}"/>
          </ac:spMkLst>
        </pc:spChg>
        <pc:spChg chg="mod">
          <ac:chgData name="Alfred Asterjadhi" userId="39de57b9-85c0-4fd1-aaac-8ca2b6560ad0" providerId="ADAL" clId="{A5710CD2-0003-4A12-8C0C-EB1BD139C3A3}" dt="2021-11-15T15:42:38.399" v="2892"/>
          <ac:spMkLst>
            <pc:docMk/>
            <pc:sldMk cId="2594187914" sldId="696"/>
            <ac:spMk id="10" creationId="{99A414B4-2CCE-47B7-A036-CF3630BA2538}"/>
          </ac:spMkLst>
        </pc:spChg>
      </pc:sldChg>
      <pc:sldChg chg="modSp add mod">
        <pc:chgData name="Alfred Asterjadhi" userId="39de57b9-85c0-4fd1-aaac-8ca2b6560ad0" providerId="ADAL" clId="{A5710CD2-0003-4A12-8C0C-EB1BD139C3A3}" dt="2021-11-10T16:02:48.515" v="2338" actId="20577"/>
        <pc:sldMkLst>
          <pc:docMk/>
          <pc:sldMk cId="4262364862" sldId="697"/>
        </pc:sldMkLst>
        <pc:spChg chg="mod">
          <ac:chgData name="Alfred Asterjadhi" userId="39de57b9-85c0-4fd1-aaac-8ca2b6560ad0" providerId="ADAL" clId="{A5710CD2-0003-4A12-8C0C-EB1BD139C3A3}" dt="2021-11-10T16:02:48.515" v="2338" actId="20577"/>
          <ac:spMkLst>
            <pc:docMk/>
            <pc:sldMk cId="4262364862" sldId="697"/>
            <ac:spMk id="7" creationId="{3126AA10-DC1C-4E34-80DA-B427588F2BD9}"/>
          </ac:spMkLst>
        </pc:spChg>
      </pc:sldChg>
      <pc:sldChg chg="modSp add mod">
        <pc:chgData name="Alfred Asterjadhi" userId="39de57b9-85c0-4fd1-aaac-8ca2b6560ad0" providerId="ADAL" clId="{A5710CD2-0003-4A12-8C0C-EB1BD139C3A3}" dt="2021-11-15T15:53:12.124" v="3137"/>
        <pc:sldMkLst>
          <pc:docMk/>
          <pc:sldMk cId="2263715395" sldId="698"/>
        </pc:sldMkLst>
        <pc:spChg chg="mod">
          <ac:chgData name="Alfred Asterjadhi" userId="39de57b9-85c0-4fd1-aaac-8ca2b6560ad0" providerId="ADAL" clId="{A5710CD2-0003-4A12-8C0C-EB1BD139C3A3}" dt="2021-11-15T15:51:45.034" v="3103" actId="20577"/>
          <ac:spMkLst>
            <pc:docMk/>
            <pc:sldMk cId="2263715395" sldId="698"/>
            <ac:spMk id="2" creationId="{12372A2F-8025-42D4-B5ED-6E7667DF00C8}"/>
          </ac:spMkLst>
        </pc:spChg>
        <pc:spChg chg="mod">
          <ac:chgData name="Alfred Asterjadhi" userId="39de57b9-85c0-4fd1-aaac-8ca2b6560ad0" providerId="ADAL" clId="{A5710CD2-0003-4A12-8C0C-EB1BD139C3A3}" dt="2021-11-11T20:36:01.190" v="2448" actId="20577"/>
          <ac:spMkLst>
            <pc:docMk/>
            <pc:sldMk cId="2263715395" sldId="698"/>
            <ac:spMk id="6" creationId="{B63EF7E7-1362-4206-B209-115D49A6AA5A}"/>
          </ac:spMkLst>
        </pc:spChg>
        <pc:spChg chg="mod">
          <ac:chgData name="Alfred Asterjadhi" userId="39de57b9-85c0-4fd1-aaac-8ca2b6560ad0" providerId="ADAL" clId="{A5710CD2-0003-4A12-8C0C-EB1BD139C3A3}" dt="2021-11-15T15:53:12.124" v="3137"/>
          <ac:spMkLst>
            <pc:docMk/>
            <pc:sldMk cId="2263715395" sldId="698"/>
            <ac:spMk id="10" creationId="{99A414B4-2CCE-47B7-A036-CF3630BA2538}"/>
          </ac:spMkLst>
        </pc:spChg>
      </pc:sldChg>
      <pc:sldChg chg="modSp add mod">
        <pc:chgData name="Alfred Asterjadhi" userId="39de57b9-85c0-4fd1-aaac-8ca2b6560ad0" providerId="ADAL" clId="{A5710CD2-0003-4A12-8C0C-EB1BD139C3A3}" dt="2021-11-15T15:45:51.896" v="2980"/>
        <pc:sldMkLst>
          <pc:docMk/>
          <pc:sldMk cId="2141236799" sldId="699"/>
        </pc:sldMkLst>
        <pc:spChg chg="mod">
          <ac:chgData name="Alfred Asterjadhi" userId="39de57b9-85c0-4fd1-aaac-8ca2b6560ad0" providerId="ADAL" clId="{A5710CD2-0003-4A12-8C0C-EB1BD139C3A3}" dt="2021-11-15T15:43:08.054" v="2895" actId="20577"/>
          <ac:spMkLst>
            <pc:docMk/>
            <pc:sldMk cId="2141236799" sldId="699"/>
            <ac:spMk id="2" creationId="{12372A2F-8025-42D4-B5ED-6E7667DF00C8}"/>
          </ac:spMkLst>
        </pc:spChg>
        <pc:spChg chg="mod">
          <ac:chgData name="Alfred Asterjadhi" userId="39de57b9-85c0-4fd1-aaac-8ca2b6560ad0" providerId="ADAL" clId="{A5710CD2-0003-4A12-8C0C-EB1BD139C3A3}" dt="2021-11-15T15:45:51.896" v="2980"/>
          <ac:spMkLst>
            <pc:docMk/>
            <pc:sldMk cId="2141236799" sldId="699"/>
            <ac:spMk id="10" creationId="{99A414B4-2CCE-47B7-A036-CF3630BA2538}"/>
          </ac:spMkLst>
        </pc:spChg>
      </pc:sldChg>
      <pc:sldChg chg="modSp add mod">
        <pc:chgData name="Alfred Asterjadhi" userId="39de57b9-85c0-4fd1-aaac-8ca2b6560ad0" providerId="ADAL" clId="{A5710CD2-0003-4A12-8C0C-EB1BD139C3A3}" dt="2021-11-15T21:26:14.534" v="3220" actId="13926"/>
        <pc:sldMkLst>
          <pc:docMk/>
          <pc:sldMk cId="2031264577" sldId="700"/>
        </pc:sldMkLst>
        <pc:spChg chg="mod">
          <ac:chgData name="Alfred Asterjadhi" userId="39de57b9-85c0-4fd1-aaac-8ca2b6560ad0" providerId="ADAL" clId="{A5710CD2-0003-4A12-8C0C-EB1BD139C3A3}" dt="2021-11-15T15:46:26.599" v="2983" actId="20577"/>
          <ac:spMkLst>
            <pc:docMk/>
            <pc:sldMk cId="2031264577" sldId="700"/>
            <ac:spMk id="2" creationId="{12372A2F-8025-42D4-B5ED-6E7667DF00C8}"/>
          </ac:spMkLst>
        </pc:spChg>
        <pc:spChg chg="mod">
          <ac:chgData name="Alfred Asterjadhi" userId="39de57b9-85c0-4fd1-aaac-8ca2b6560ad0" providerId="ADAL" clId="{A5710CD2-0003-4A12-8C0C-EB1BD139C3A3}" dt="2021-11-15T21:26:14.534" v="3220" actId="13926"/>
          <ac:spMkLst>
            <pc:docMk/>
            <pc:sldMk cId="2031264577" sldId="700"/>
            <ac:spMk id="10" creationId="{99A414B4-2CCE-47B7-A036-CF3630BA2538}"/>
          </ac:spMkLst>
        </pc:spChg>
      </pc:sldChg>
      <pc:sldChg chg="modSp add mod">
        <pc:chgData name="Alfred Asterjadhi" userId="39de57b9-85c0-4fd1-aaac-8ca2b6560ad0" providerId="ADAL" clId="{A5710CD2-0003-4A12-8C0C-EB1BD139C3A3}" dt="2021-11-19T00:35:34.377" v="3234" actId="20577"/>
        <pc:sldMkLst>
          <pc:docMk/>
          <pc:sldMk cId="894279791" sldId="701"/>
        </pc:sldMkLst>
        <pc:spChg chg="mod">
          <ac:chgData name="Alfred Asterjadhi" userId="39de57b9-85c0-4fd1-aaac-8ca2b6560ad0" providerId="ADAL" clId="{A5710CD2-0003-4A12-8C0C-EB1BD139C3A3}" dt="2021-11-19T00:35:08.874" v="3231" actId="20577"/>
          <ac:spMkLst>
            <pc:docMk/>
            <pc:sldMk cId="894279791" sldId="701"/>
            <ac:spMk id="6" creationId="{7488035E-BDAD-477C-AA55-E8989C4B7B8C}"/>
          </ac:spMkLst>
        </pc:spChg>
        <pc:spChg chg="mod">
          <ac:chgData name="Alfred Asterjadhi" userId="39de57b9-85c0-4fd1-aaac-8ca2b6560ad0" providerId="ADAL" clId="{A5710CD2-0003-4A12-8C0C-EB1BD139C3A3}" dt="2021-11-19T00:35:34.377" v="3234" actId="20577"/>
          <ac:spMkLst>
            <pc:docMk/>
            <pc:sldMk cId="894279791" sldId="701"/>
            <ac:spMk id="7" creationId="{3126AA10-DC1C-4E34-80DA-B427588F2BD9}"/>
          </ac:spMkLst>
        </pc:spChg>
      </pc:sldChg>
      <pc:sldChg chg="addSp delSp modSp new del mod modClrScheme chgLayout">
        <pc:chgData name="Alfred Asterjadhi" userId="39de57b9-85c0-4fd1-aaac-8ca2b6560ad0" providerId="ADAL" clId="{A5710CD2-0003-4A12-8C0C-EB1BD139C3A3}" dt="2021-11-19T00:36:02.474" v="3238" actId="47"/>
        <pc:sldMkLst>
          <pc:docMk/>
          <pc:sldMk cId="631396234" sldId="702"/>
        </pc:sldMkLst>
        <pc:spChg chg="del mod ord">
          <ac:chgData name="Alfred Asterjadhi" userId="39de57b9-85c0-4fd1-aaac-8ca2b6560ad0" providerId="ADAL" clId="{A5710CD2-0003-4A12-8C0C-EB1BD139C3A3}" dt="2021-11-19T00:35:45.805" v="3236" actId="700"/>
          <ac:spMkLst>
            <pc:docMk/>
            <pc:sldMk cId="631396234" sldId="702"/>
            <ac:spMk id="2" creationId="{3E99DCED-8E90-44A8-9A9D-A727DBFB5018}"/>
          </ac:spMkLst>
        </pc:spChg>
        <pc:spChg chg="del mod ord">
          <ac:chgData name="Alfred Asterjadhi" userId="39de57b9-85c0-4fd1-aaac-8ca2b6560ad0" providerId="ADAL" clId="{A5710CD2-0003-4A12-8C0C-EB1BD139C3A3}" dt="2021-11-19T00:35:45.805" v="3236" actId="700"/>
          <ac:spMkLst>
            <pc:docMk/>
            <pc:sldMk cId="631396234" sldId="702"/>
            <ac:spMk id="3" creationId="{BED986EC-E842-4534-95B1-C53E20BD9440}"/>
          </ac:spMkLst>
        </pc:spChg>
        <pc:spChg chg="mod ord">
          <ac:chgData name="Alfred Asterjadhi" userId="39de57b9-85c0-4fd1-aaac-8ca2b6560ad0" providerId="ADAL" clId="{A5710CD2-0003-4A12-8C0C-EB1BD139C3A3}" dt="2021-11-19T00:35:45.805" v="3236" actId="700"/>
          <ac:spMkLst>
            <pc:docMk/>
            <pc:sldMk cId="631396234" sldId="702"/>
            <ac:spMk id="4" creationId="{7F1D6019-9888-4008-A6CB-7679AD008772}"/>
          </ac:spMkLst>
        </pc:spChg>
        <pc:spChg chg="mod ord">
          <ac:chgData name="Alfred Asterjadhi" userId="39de57b9-85c0-4fd1-aaac-8ca2b6560ad0" providerId="ADAL" clId="{A5710CD2-0003-4A12-8C0C-EB1BD139C3A3}" dt="2021-11-19T00:35:45.805" v="3236" actId="700"/>
          <ac:spMkLst>
            <pc:docMk/>
            <pc:sldMk cId="631396234" sldId="702"/>
            <ac:spMk id="5" creationId="{235829FF-D83E-4095-BE9E-CF302093586D}"/>
          </ac:spMkLst>
        </pc:spChg>
        <pc:spChg chg="mod ord">
          <ac:chgData name="Alfred Asterjadhi" userId="39de57b9-85c0-4fd1-aaac-8ca2b6560ad0" providerId="ADAL" clId="{A5710CD2-0003-4A12-8C0C-EB1BD139C3A3}" dt="2021-11-19T00:35:45.805" v="3236" actId="700"/>
          <ac:spMkLst>
            <pc:docMk/>
            <pc:sldMk cId="631396234" sldId="702"/>
            <ac:spMk id="6" creationId="{28FB1305-5A7E-4FA3-83CA-5F617CA85288}"/>
          </ac:spMkLst>
        </pc:spChg>
        <pc:spChg chg="add mod ord">
          <ac:chgData name="Alfred Asterjadhi" userId="39de57b9-85c0-4fd1-aaac-8ca2b6560ad0" providerId="ADAL" clId="{A5710CD2-0003-4A12-8C0C-EB1BD139C3A3}" dt="2021-11-19T00:35:45.805" v="3236" actId="700"/>
          <ac:spMkLst>
            <pc:docMk/>
            <pc:sldMk cId="631396234" sldId="702"/>
            <ac:spMk id="7" creationId="{EFCD8A37-5720-4882-9674-BED60A40FB8C}"/>
          </ac:spMkLst>
        </pc:spChg>
        <pc:spChg chg="add mod ord">
          <ac:chgData name="Alfred Asterjadhi" userId="39de57b9-85c0-4fd1-aaac-8ca2b6560ad0" providerId="ADAL" clId="{A5710CD2-0003-4A12-8C0C-EB1BD139C3A3}" dt="2021-11-19T00:35:45.805" v="3236" actId="700"/>
          <ac:spMkLst>
            <pc:docMk/>
            <pc:sldMk cId="631396234" sldId="702"/>
            <ac:spMk id="8" creationId="{90E853CE-1B33-4C0F-AA0E-0FE8583FDC84}"/>
          </ac:spMkLst>
        </pc:spChg>
      </pc:sldChg>
      <pc:sldChg chg="modSp add mod">
        <pc:chgData name="Alfred Asterjadhi" userId="39de57b9-85c0-4fd1-aaac-8ca2b6560ad0" providerId="ADAL" clId="{A5710CD2-0003-4A12-8C0C-EB1BD139C3A3}" dt="2021-12-15T15:16:43.036" v="4979"/>
        <pc:sldMkLst>
          <pc:docMk/>
          <pc:sldMk cId="1105906186" sldId="703"/>
        </pc:sldMkLst>
        <pc:spChg chg="mod">
          <ac:chgData name="Alfred Asterjadhi" userId="39de57b9-85c0-4fd1-aaac-8ca2b6560ad0" providerId="ADAL" clId="{A5710CD2-0003-4A12-8C0C-EB1BD139C3A3}" dt="2021-11-19T00:36:38.157" v="3256" actId="20577"/>
          <ac:spMkLst>
            <pc:docMk/>
            <pc:sldMk cId="1105906186" sldId="703"/>
            <ac:spMk id="2" creationId="{12372A2F-8025-42D4-B5ED-6E7667DF00C8}"/>
          </ac:spMkLst>
        </pc:spChg>
        <pc:spChg chg="mod">
          <ac:chgData name="Alfred Asterjadhi" userId="39de57b9-85c0-4fd1-aaac-8ca2b6560ad0" providerId="ADAL" clId="{A5710CD2-0003-4A12-8C0C-EB1BD139C3A3}" dt="2021-12-05T02:03:24.795" v="4335"/>
          <ac:spMkLst>
            <pc:docMk/>
            <pc:sldMk cId="1105906186" sldId="703"/>
            <ac:spMk id="6" creationId="{B63EF7E7-1362-4206-B209-115D49A6AA5A}"/>
          </ac:spMkLst>
        </pc:spChg>
        <pc:spChg chg="mod">
          <ac:chgData name="Alfred Asterjadhi" userId="39de57b9-85c0-4fd1-aaac-8ca2b6560ad0" providerId="ADAL" clId="{A5710CD2-0003-4A12-8C0C-EB1BD139C3A3}" dt="2021-12-15T15:16:43.036" v="4979"/>
          <ac:spMkLst>
            <pc:docMk/>
            <pc:sldMk cId="1105906186" sldId="703"/>
            <ac:spMk id="10" creationId="{99A414B4-2CCE-47B7-A036-CF3630BA2538}"/>
          </ac:spMkLst>
        </pc:spChg>
      </pc:sldChg>
      <pc:sldChg chg="addSp delSp modSp add mod">
        <pc:chgData name="Alfred Asterjadhi" userId="39de57b9-85c0-4fd1-aaac-8ca2b6560ad0" providerId="ADAL" clId="{A5710CD2-0003-4A12-8C0C-EB1BD139C3A3}" dt="2021-12-15T15:18:17.239" v="5015" actId="6549"/>
        <pc:sldMkLst>
          <pc:docMk/>
          <pc:sldMk cId="835653331" sldId="704"/>
        </pc:sldMkLst>
        <pc:spChg chg="mod">
          <ac:chgData name="Alfred Asterjadhi" userId="39de57b9-85c0-4fd1-aaac-8ca2b6560ad0" providerId="ADAL" clId="{A5710CD2-0003-4A12-8C0C-EB1BD139C3A3}" dt="2021-11-19T00:41:55.144" v="3364" actId="20577"/>
          <ac:spMkLst>
            <pc:docMk/>
            <pc:sldMk cId="835653331" sldId="704"/>
            <ac:spMk id="2" creationId="{12372A2F-8025-42D4-B5ED-6E7667DF00C8}"/>
          </ac:spMkLst>
        </pc:spChg>
        <pc:spChg chg="mod">
          <ac:chgData name="Alfred Asterjadhi" userId="39de57b9-85c0-4fd1-aaac-8ca2b6560ad0" providerId="ADAL" clId="{A5710CD2-0003-4A12-8C0C-EB1BD139C3A3}" dt="2021-12-05T02:03:29.772" v="4336"/>
          <ac:spMkLst>
            <pc:docMk/>
            <pc:sldMk cId="835653331" sldId="704"/>
            <ac:spMk id="6" creationId="{B63EF7E7-1362-4206-B209-115D49A6AA5A}"/>
          </ac:spMkLst>
        </pc:spChg>
        <pc:spChg chg="mod">
          <ac:chgData name="Alfred Asterjadhi" userId="39de57b9-85c0-4fd1-aaac-8ca2b6560ad0" providerId="ADAL" clId="{A5710CD2-0003-4A12-8C0C-EB1BD139C3A3}" dt="2021-12-15T15:18:17.239" v="5015" actId="6549"/>
          <ac:spMkLst>
            <pc:docMk/>
            <pc:sldMk cId="835653331" sldId="704"/>
            <ac:spMk id="10" creationId="{99A414B4-2CCE-47B7-A036-CF3630BA2538}"/>
          </ac:spMkLst>
        </pc:spChg>
        <pc:graphicFrameChg chg="add del mod">
          <ac:chgData name="Alfred Asterjadhi" userId="39de57b9-85c0-4fd1-aaac-8ca2b6560ad0" providerId="ADAL" clId="{A5710CD2-0003-4A12-8C0C-EB1BD139C3A3}" dt="2021-11-30T16:18:49.607" v="3642"/>
          <ac:graphicFrameMkLst>
            <pc:docMk/>
            <pc:sldMk cId="835653331" sldId="704"/>
            <ac:graphicFrameMk id="3" creationId="{3FD6CC64-5CF1-4112-8E54-57335C9009A5}"/>
          </ac:graphicFrameMkLst>
        </pc:graphicFrameChg>
      </pc:sldChg>
      <pc:sldChg chg="modSp add mod">
        <pc:chgData name="Alfred Asterjadhi" userId="39de57b9-85c0-4fd1-aaac-8ca2b6560ad0" providerId="ADAL" clId="{A5710CD2-0003-4A12-8C0C-EB1BD139C3A3}" dt="2021-12-15T15:19:43.753" v="5041" actId="6549"/>
        <pc:sldMkLst>
          <pc:docMk/>
          <pc:sldMk cId="1446715546" sldId="705"/>
        </pc:sldMkLst>
        <pc:spChg chg="mod">
          <ac:chgData name="Alfred Asterjadhi" userId="39de57b9-85c0-4fd1-aaac-8ca2b6560ad0" providerId="ADAL" clId="{A5710CD2-0003-4A12-8C0C-EB1BD139C3A3}" dt="2021-11-23T18:00:35.784" v="3436" actId="20577"/>
          <ac:spMkLst>
            <pc:docMk/>
            <pc:sldMk cId="1446715546" sldId="705"/>
            <ac:spMk id="2" creationId="{12372A2F-8025-42D4-B5ED-6E7667DF00C8}"/>
          </ac:spMkLst>
        </pc:spChg>
        <pc:spChg chg="mod">
          <ac:chgData name="Alfred Asterjadhi" userId="39de57b9-85c0-4fd1-aaac-8ca2b6560ad0" providerId="ADAL" clId="{A5710CD2-0003-4A12-8C0C-EB1BD139C3A3}" dt="2021-12-05T02:03:34.793" v="4337"/>
          <ac:spMkLst>
            <pc:docMk/>
            <pc:sldMk cId="1446715546" sldId="705"/>
            <ac:spMk id="6" creationId="{B63EF7E7-1362-4206-B209-115D49A6AA5A}"/>
          </ac:spMkLst>
        </pc:spChg>
        <pc:spChg chg="mod">
          <ac:chgData name="Alfred Asterjadhi" userId="39de57b9-85c0-4fd1-aaac-8ca2b6560ad0" providerId="ADAL" clId="{A5710CD2-0003-4A12-8C0C-EB1BD139C3A3}" dt="2021-12-15T15:19:43.753" v="5041" actId="6549"/>
          <ac:spMkLst>
            <pc:docMk/>
            <pc:sldMk cId="1446715546" sldId="705"/>
            <ac:spMk id="10" creationId="{99A414B4-2CCE-47B7-A036-CF3630BA2538}"/>
          </ac:spMkLst>
        </pc:spChg>
      </pc:sldChg>
      <pc:sldChg chg="modSp add mod">
        <pc:chgData name="Alfred Asterjadhi" userId="39de57b9-85c0-4fd1-aaac-8ca2b6560ad0" providerId="ADAL" clId="{A5710CD2-0003-4A12-8C0C-EB1BD139C3A3}" dt="2021-12-15T15:20:58.740" v="5071" actId="6549"/>
        <pc:sldMkLst>
          <pc:docMk/>
          <pc:sldMk cId="496488519" sldId="706"/>
        </pc:sldMkLst>
        <pc:spChg chg="mod">
          <ac:chgData name="Alfred Asterjadhi" userId="39de57b9-85c0-4fd1-aaac-8ca2b6560ad0" providerId="ADAL" clId="{A5710CD2-0003-4A12-8C0C-EB1BD139C3A3}" dt="2021-11-30T16:07:33.346" v="3569" actId="20577"/>
          <ac:spMkLst>
            <pc:docMk/>
            <pc:sldMk cId="496488519" sldId="706"/>
            <ac:spMk id="2" creationId="{12372A2F-8025-42D4-B5ED-6E7667DF00C8}"/>
          </ac:spMkLst>
        </pc:spChg>
        <pc:spChg chg="mod">
          <ac:chgData name="Alfred Asterjadhi" userId="39de57b9-85c0-4fd1-aaac-8ca2b6560ad0" providerId="ADAL" clId="{A5710CD2-0003-4A12-8C0C-EB1BD139C3A3}" dt="2021-12-05T02:03:41.019" v="4338"/>
          <ac:spMkLst>
            <pc:docMk/>
            <pc:sldMk cId="496488519" sldId="706"/>
            <ac:spMk id="6" creationId="{B63EF7E7-1362-4206-B209-115D49A6AA5A}"/>
          </ac:spMkLst>
        </pc:spChg>
        <pc:spChg chg="mod">
          <ac:chgData name="Alfred Asterjadhi" userId="39de57b9-85c0-4fd1-aaac-8ca2b6560ad0" providerId="ADAL" clId="{A5710CD2-0003-4A12-8C0C-EB1BD139C3A3}" dt="2021-12-15T15:20:58.740" v="5071" actId="6549"/>
          <ac:spMkLst>
            <pc:docMk/>
            <pc:sldMk cId="496488519" sldId="706"/>
            <ac:spMk id="10" creationId="{99A414B4-2CCE-47B7-A036-CF3630BA2538}"/>
          </ac:spMkLst>
        </pc:spChg>
      </pc:sldChg>
      <pc:sldChg chg="modSp add mod">
        <pc:chgData name="Alfred Asterjadhi" userId="39de57b9-85c0-4fd1-aaac-8ca2b6560ad0" providerId="ADAL" clId="{A5710CD2-0003-4A12-8C0C-EB1BD139C3A3}" dt="2021-12-15T15:22:11.253" v="5100" actId="6549"/>
        <pc:sldMkLst>
          <pc:docMk/>
          <pc:sldMk cId="577012659" sldId="707"/>
        </pc:sldMkLst>
        <pc:spChg chg="mod">
          <ac:chgData name="Alfred Asterjadhi" userId="39de57b9-85c0-4fd1-aaac-8ca2b6560ad0" providerId="ADAL" clId="{A5710CD2-0003-4A12-8C0C-EB1BD139C3A3}" dt="2021-11-30T16:07:27.309" v="3568" actId="20577"/>
          <ac:spMkLst>
            <pc:docMk/>
            <pc:sldMk cId="577012659" sldId="707"/>
            <ac:spMk id="2" creationId="{12372A2F-8025-42D4-B5ED-6E7667DF00C8}"/>
          </ac:spMkLst>
        </pc:spChg>
        <pc:spChg chg="mod">
          <ac:chgData name="Alfred Asterjadhi" userId="39de57b9-85c0-4fd1-aaac-8ca2b6560ad0" providerId="ADAL" clId="{A5710CD2-0003-4A12-8C0C-EB1BD139C3A3}" dt="2021-12-05T02:03:48.890" v="4339"/>
          <ac:spMkLst>
            <pc:docMk/>
            <pc:sldMk cId="577012659" sldId="707"/>
            <ac:spMk id="6" creationId="{B63EF7E7-1362-4206-B209-115D49A6AA5A}"/>
          </ac:spMkLst>
        </pc:spChg>
        <pc:spChg chg="mod">
          <ac:chgData name="Alfred Asterjadhi" userId="39de57b9-85c0-4fd1-aaac-8ca2b6560ad0" providerId="ADAL" clId="{A5710CD2-0003-4A12-8C0C-EB1BD139C3A3}" dt="2021-12-15T15:22:11.253" v="5100" actId="6549"/>
          <ac:spMkLst>
            <pc:docMk/>
            <pc:sldMk cId="577012659" sldId="707"/>
            <ac:spMk id="10" creationId="{99A414B4-2CCE-47B7-A036-CF3630BA2538}"/>
          </ac:spMkLst>
        </pc:spChg>
      </pc:sldChg>
      <pc:sldChg chg="modSp add mod">
        <pc:chgData name="Alfred Asterjadhi" userId="39de57b9-85c0-4fd1-aaac-8ca2b6560ad0" providerId="ADAL" clId="{A5710CD2-0003-4A12-8C0C-EB1BD139C3A3}" dt="2021-12-15T15:31:02.470" v="5216" actId="6549"/>
        <pc:sldMkLst>
          <pc:docMk/>
          <pc:sldMk cId="1342715804" sldId="708"/>
        </pc:sldMkLst>
        <pc:spChg chg="mod">
          <ac:chgData name="Alfred Asterjadhi" userId="39de57b9-85c0-4fd1-aaac-8ca2b6560ad0" providerId="ADAL" clId="{A5710CD2-0003-4A12-8C0C-EB1BD139C3A3}" dt="2021-12-15T15:24:41.915" v="5154" actId="20577"/>
          <ac:spMkLst>
            <pc:docMk/>
            <pc:sldMk cId="1342715804" sldId="708"/>
            <ac:spMk id="2" creationId="{12372A2F-8025-42D4-B5ED-6E7667DF00C8}"/>
          </ac:spMkLst>
        </pc:spChg>
        <pc:spChg chg="mod">
          <ac:chgData name="Alfred Asterjadhi" userId="39de57b9-85c0-4fd1-aaac-8ca2b6560ad0" providerId="ADAL" clId="{A5710CD2-0003-4A12-8C0C-EB1BD139C3A3}" dt="2021-12-05T02:04:09.023" v="4343"/>
          <ac:spMkLst>
            <pc:docMk/>
            <pc:sldMk cId="1342715804" sldId="708"/>
            <ac:spMk id="6" creationId="{B63EF7E7-1362-4206-B209-115D49A6AA5A}"/>
          </ac:spMkLst>
        </pc:spChg>
        <pc:spChg chg="mod">
          <ac:chgData name="Alfred Asterjadhi" userId="39de57b9-85c0-4fd1-aaac-8ca2b6560ad0" providerId="ADAL" clId="{A5710CD2-0003-4A12-8C0C-EB1BD139C3A3}" dt="2021-12-15T15:31:02.470" v="5216" actId="6549"/>
          <ac:spMkLst>
            <pc:docMk/>
            <pc:sldMk cId="1342715804" sldId="708"/>
            <ac:spMk id="10" creationId="{99A414B4-2CCE-47B7-A036-CF3630BA2538}"/>
          </ac:spMkLst>
        </pc:spChg>
      </pc:sldChg>
      <pc:sldChg chg="modSp add mod">
        <pc:chgData name="Alfred Asterjadhi" userId="39de57b9-85c0-4fd1-aaac-8ca2b6560ad0" providerId="ADAL" clId="{A5710CD2-0003-4A12-8C0C-EB1BD139C3A3}" dt="2021-12-15T15:23:50.671" v="5138" actId="6549"/>
        <pc:sldMkLst>
          <pc:docMk/>
          <pc:sldMk cId="2181726837" sldId="709"/>
        </pc:sldMkLst>
        <pc:spChg chg="mod">
          <ac:chgData name="Alfred Asterjadhi" userId="39de57b9-85c0-4fd1-aaac-8ca2b6560ad0" providerId="ADAL" clId="{A5710CD2-0003-4A12-8C0C-EB1BD139C3A3}" dt="2021-12-01T17:54:23.359" v="4096" actId="20577"/>
          <ac:spMkLst>
            <pc:docMk/>
            <pc:sldMk cId="2181726837" sldId="709"/>
            <ac:spMk id="2" creationId="{12372A2F-8025-42D4-B5ED-6E7667DF00C8}"/>
          </ac:spMkLst>
        </pc:spChg>
        <pc:spChg chg="mod">
          <ac:chgData name="Alfred Asterjadhi" userId="39de57b9-85c0-4fd1-aaac-8ca2b6560ad0" providerId="ADAL" clId="{A5710CD2-0003-4A12-8C0C-EB1BD139C3A3}" dt="2021-12-05T02:03:54.624" v="4340"/>
          <ac:spMkLst>
            <pc:docMk/>
            <pc:sldMk cId="2181726837" sldId="709"/>
            <ac:spMk id="6" creationId="{B63EF7E7-1362-4206-B209-115D49A6AA5A}"/>
          </ac:spMkLst>
        </pc:spChg>
        <pc:spChg chg="mod">
          <ac:chgData name="Alfred Asterjadhi" userId="39de57b9-85c0-4fd1-aaac-8ca2b6560ad0" providerId="ADAL" clId="{A5710CD2-0003-4A12-8C0C-EB1BD139C3A3}" dt="2021-12-15T15:23:50.671" v="5138" actId="6549"/>
          <ac:spMkLst>
            <pc:docMk/>
            <pc:sldMk cId="2181726837" sldId="709"/>
            <ac:spMk id="10" creationId="{99A414B4-2CCE-47B7-A036-CF3630BA2538}"/>
          </ac:spMkLst>
        </pc:spChg>
      </pc:sldChg>
      <pc:sldChg chg="modSp add mod">
        <pc:chgData name="Alfred Asterjadhi" userId="39de57b9-85c0-4fd1-aaac-8ca2b6560ad0" providerId="ADAL" clId="{A5710CD2-0003-4A12-8C0C-EB1BD139C3A3}" dt="2021-12-15T15:32:22.660" v="5251"/>
        <pc:sldMkLst>
          <pc:docMk/>
          <pc:sldMk cId="2156981690" sldId="710"/>
        </pc:sldMkLst>
        <pc:spChg chg="mod">
          <ac:chgData name="Alfred Asterjadhi" userId="39de57b9-85c0-4fd1-aaac-8ca2b6560ad0" providerId="ADAL" clId="{A5710CD2-0003-4A12-8C0C-EB1BD139C3A3}" dt="2021-12-15T15:24:44.756" v="5155" actId="20577"/>
          <ac:spMkLst>
            <pc:docMk/>
            <pc:sldMk cId="2156981690" sldId="710"/>
            <ac:spMk id="2" creationId="{12372A2F-8025-42D4-B5ED-6E7667DF00C8}"/>
          </ac:spMkLst>
        </pc:spChg>
        <pc:spChg chg="mod">
          <ac:chgData name="Alfred Asterjadhi" userId="39de57b9-85c0-4fd1-aaac-8ca2b6560ad0" providerId="ADAL" clId="{A5710CD2-0003-4A12-8C0C-EB1BD139C3A3}" dt="2021-12-05T02:04:12.672" v="4344"/>
          <ac:spMkLst>
            <pc:docMk/>
            <pc:sldMk cId="2156981690" sldId="710"/>
            <ac:spMk id="6" creationId="{B63EF7E7-1362-4206-B209-115D49A6AA5A}"/>
          </ac:spMkLst>
        </pc:spChg>
        <pc:spChg chg="mod">
          <ac:chgData name="Alfred Asterjadhi" userId="39de57b9-85c0-4fd1-aaac-8ca2b6560ad0" providerId="ADAL" clId="{A5710CD2-0003-4A12-8C0C-EB1BD139C3A3}" dt="2021-12-15T15:32:22.660" v="5251"/>
          <ac:spMkLst>
            <pc:docMk/>
            <pc:sldMk cId="2156981690" sldId="710"/>
            <ac:spMk id="10" creationId="{99A414B4-2CCE-47B7-A036-CF3630BA2538}"/>
          </ac:spMkLst>
        </pc:spChg>
      </pc:sldChg>
      <pc:sldChg chg="modSp add mod">
        <pc:chgData name="Alfred Asterjadhi" userId="39de57b9-85c0-4fd1-aaac-8ca2b6560ad0" providerId="ADAL" clId="{A5710CD2-0003-4A12-8C0C-EB1BD139C3A3}" dt="2022-01-18T19:23:13.897" v="6193" actId="20577"/>
        <pc:sldMkLst>
          <pc:docMk/>
          <pc:sldMk cId="3767988169" sldId="711"/>
        </pc:sldMkLst>
        <pc:spChg chg="mod">
          <ac:chgData name="Alfred Asterjadhi" userId="39de57b9-85c0-4fd1-aaac-8ca2b6560ad0" providerId="ADAL" clId="{A5710CD2-0003-4A12-8C0C-EB1BD139C3A3}" dt="2022-01-18T19:23:13.897" v="6193" actId="20577"/>
          <ac:spMkLst>
            <pc:docMk/>
            <pc:sldMk cId="3767988169" sldId="711"/>
            <ac:spMk id="6" creationId="{7488035E-BDAD-477C-AA55-E8989C4B7B8C}"/>
          </ac:spMkLst>
        </pc:spChg>
        <pc:spChg chg="mod">
          <ac:chgData name="Alfred Asterjadhi" userId="39de57b9-85c0-4fd1-aaac-8ca2b6560ad0" providerId="ADAL" clId="{A5710CD2-0003-4A12-8C0C-EB1BD139C3A3}" dt="2022-01-17T16:31:50.809" v="6051" actId="20577"/>
          <ac:spMkLst>
            <pc:docMk/>
            <pc:sldMk cId="3767988169" sldId="711"/>
            <ac:spMk id="7" creationId="{3126AA10-DC1C-4E34-80DA-B427588F2BD9}"/>
          </ac:spMkLst>
        </pc:spChg>
      </pc:sldChg>
      <pc:sldChg chg="modSp add mod">
        <pc:chgData name="Alfred Asterjadhi" userId="39de57b9-85c0-4fd1-aaac-8ca2b6560ad0" providerId="ADAL" clId="{A5710CD2-0003-4A12-8C0C-EB1BD139C3A3}" dt="2022-01-19T15:09:13.985" v="6267"/>
        <pc:sldMkLst>
          <pc:docMk/>
          <pc:sldMk cId="290073603" sldId="712"/>
        </pc:sldMkLst>
        <pc:spChg chg="mod">
          <ac:chgData name="Alfred Asterjadhi" userId="39de57b9-85c0-4fd1-aaac-8ca2b6560ad0" providerId="ADAL" clId="{A5710CD2-0003-4A12-8C0C-EB1BD139C3A3}" dt="2021-12-15T16:39:48.238" v="5412" actId="20577"/>
          <ac:spMkLst>
            <pc:docMk/>
            <pc:sldMk cId="290073603" sldId="712"/>
            <ac:spMk id="2" creationId="{12372A2F-8025-42D4-B5ED-6E7667DF00C8}"/>
          </ac:spMkLst>
        </pc:spChg>
        <pc:spChg chg="mod">
          <ac:chgData name="Alfred Asterjadhi" userId="39de57b9-85c0-4fd1-aaac-8ca2b6560ad0" providerId="ADAL" clId="{A5710CD2-0003-4A12-8C0C-EB1BD139C3A3}" dt="2022-01-18T19:23:06.214" v="6184" actId="20577"/>
          <ac:spMkLst>
            <pc:docMk/>
            <pc:sldMk cId="290073603" sldId="712"/>
            <ac:spMk id="6" creationId="{B63EF7E7-1362-4206-B209-115D49A6AA5A}"/>
          </ac:spMkLst>
        </pc:spChg>
        <pc:spChg chg="mod">
          <ac:chgData name="Alfred Asterjadhi" userId="39de57b9-85c0-4fd1-aaac-8ca2b6560ad0" providerId="ADAL" clId="{A5710CD2-0003-4A12-8C0C-EB1BD139C3A3}" dt="2022-01-19T15:09:13.985" v="6267"/>
          <ac:spMkLst>
            <pc:docMk/>
            <pc:sldMk cId="290073603" sldId="712"/>
            <ac:spMk id="10" creationId="{99A414B4-2CCE-47B7-A036-CF3630BA2538}"/>
          </ac:spMkLst>
        </pc:spChg>
      </pc:sldChg>
      <pc:sldChg chg="modSp add mod">
        <pc:chgData name="Alfred Asterjadhi" userId="39de57b9-85c0-4fd1-aaac-8ca2b6560ad0" providerId="ADAL" clId="{A5710CD2-0003-4A12-8C0C-EB1BD139C3A3}" dt="2022-01-19T15:11:17.604" v="6296" actId="6549"/>
        <pc:sldMkLst>
          <pc:docMk/>
          <pc:sldMk cId="238892440" sldId="713"/>
        </pc:sldMkLst>
        <pc:spChg chg="mod">
          <ac:chgData name="Alfred Asterjadhi" userId="39de57b9-85c0-4fd1-aaac-8ca2b6560ad0" providerId="ADAL" clId="{A5710CD2-0003-4A12-8C0C-EB1BD139C3A3}" dt="2021-12-15T16:39:50.702" v="5413" actId="20577"/>
          <ac:spMkLst>
            <pc:docMk/>
            <pc:sldMk cId="238892440" sldId="713"/>
            <ac:spMk id="2" creationId="{12372A2F-8025-42D4-B5ED-6E7667DF00C8}"/>
          </ac:spMkLst>
        </pc:spChg>
        <pc:spChg chg="mod">
          <ac:chgData name="Alfred Asterjadhi" userId="39de57b9-85c0-4fd1-aaac-8ca2b6560ad0" providerId="ADAL" clId="{A5710CD2-0003-4A12-8C0C-EB1BD139C3A3}" dt="2022-01-18T19:23:40.690" v="6196"/>
          <ac:spMkLst>
            <pc:docMk/>
            <pc:sldMk cId="238892440" sldId="713"/>
            <ac:spMk id="6" creationId="{B63EF7E7-1362-4206-B209-115D49A6AA5A}"/>
          </ac:spMkLst>
        </pc:spChg>
        <pc:spChg chg="mod">
          <ac:chgData name="Alfred Asterjadhi" userId="39de57b9-85c0-4fd1-aaac-8ca2b6560ad0" providerId="ADAL" clId="{A5710CD2-0003-4A12-8C0C-EB1BD139C3A3}" dt="2022-01-19T15:11:17.604" v="6296" actId="6549"/>
          <ac:spMkLst>
            <pc:docMk/>
            <pc:sldMk cId="238892440" sldId="713"/>
            <ac:spMk id="10" creationId="{99A414B4-2CCE-47B7-A036-CF3630BA2538}"/>
          </ac:spMkLst>
        </pc:spChg>
      </pc:sldChg>
      <pc:sldChg chg="modSp add mod">
        <pc:chgData name="Alfred Asterjadhi" userId="39de57b9-85c0-4fd1-aaac-8ca2b6560ad0" providerId="ADAL" clId="{A5710CD2-0003-4A12-8C0C-EB1BD139C3A3}" dt="2022-01-19T15:16:20.913" v="6390"/>
        <pc:sldMkLst>
          <pc:docMk/>
          <pc:sldMk cId="1166122978" sldId="714"/>
        </pc:sldMkLst>
        <pc:spChg chg="mod">
          <ac:chgData name="Alfred Asterjadhi" userId="39de57b9-85c0-4fd1-aaac-8ca2b6560ad0" providerId="ADAL" clId="{A5710CD2-0003-4A12-8C0C-EB1BD139C3A3}" dt="2022-01-11T17:56:31.164" v="5938" actId="20577"/>
          <ac:spMkLst>
            <pc:docMk/>
            <pc:sldMk cId="1166122978" sldId="714"/>
            <ac:spMk id="2" creationId="{12372A2F-8025-42D4-B5ED-6E7667DF00C8}"/>
          </ac:spMkLst>
        </pc:spChg>
        <pc:spChg chg="mod">
          <ac:chgData name="Alfred Asterjadhi" userId="39de57b9-85c0-4fd1-aaac-8ca2b6560ad0" providerId="ADAL" clId="{A5710CD2-0003-4A12-8C0C-EB1BD139C3A3}" dt="2022-01-18T19:23:47.535" v="6199"/>
          <ac:spMkLst>
            <pc:docMk/>
            <pc:sldMk cId="1166122978" sldId="714"/>
            <ac:spMk id="6" creationId="{B63EF7E7-1362-4206-B209-115D49A6AA5A}"/>
          </ac:spMkLst>
        </pc:spChg>
        <pc:spChg chg="mod">
          <ac:chgData name="Alfred Asterjadhi" userId="39de57b9-85c0-4fd1-aaac-8ca2b6560ad0" providerId="ADAL" clId="{A5710CD2-0003-4A12-8C0C-EB1BD139C3A3}" dt="2022-01-19T15:16:20.913" v="6390"/>
          <ac:spMkLst>
            <pc:docMk/>
            <pc:sldMk cId="1166122978" sldId="714"/>
            <ac:spMk id="10" creationId="{99A414B4-2CCE-47B7-A036-CF3630BA2538}"/>
          </ac:spMkLst>
        </pc:spChg>
      </pc:sldChg>
      <pc:sldChg chg="modSp add mod">
        <pc:chgData name="Alfred Asterjadhi" userId="39de57b9-85c0-4fd1-aaac-8ca2b6560ad0" providerId="ADAL" clId="{A5710CD2-0003-4A12-8C0C-EB1BD139C3A3}" dt="2022-01-19T15:13:22.318" v="6322"/>
        <pc:sldMkLst>
          <pc:docMk/>
          <pc:sldMk cId="2163215924" sldId="715"/>
        </pc:sldMkLst>
        <pc:spChg chg="mod">
          <ac:chgData name="Alfred Asterjadhi" userId="39de57b9-85c0-4fd1-aaac-8ca2b6560ad0" providerId="ADAL" clId="{A5710CD2-0003-4A12-8C0C-EB1BD139C3A3}" dt="2021-12-15T16:39:53.102" v="5414" actId="20577"/>
          <ac:spMkLst>
            <pc:docMk/>
            <pc:sldMk cId="2163215924" sldId="715"/>
            <ac:spMk id="2" creationId="{12372A2F-8025-42D4-B5ED-6E7667DF00C8}"/>
          </ac:spMkLst>
        </pc:spChg>
        <pc:spChg chg="mod">
          <ac:chgData name="Alfred Asterjadhi" userId="39de57b9-85c0-4fd1-aaac-8ca2b6560ad0" providerId="ADAL" clId="{A5710CD2-0003-4A12-8C0C-EB1BD139C3A3}" dt="2022-01-18T19:23:43.550" v="6197"/>
          <ac:spMkLst>
            <pc:docMk/>
            <pc:sldMk cId="2163215924" sldId="715"/>
            <ac:spMk id="6" creationId="{B63EF7E7-1362-4206-B209-115D49A6AA5A}"/>
          </ac:spMkLst>
        </pc:spChg>
        <pc:spChg chg="mod">
          <ac:chgData name="Alfred Asterjadhi" userId="39de57b9-85c0-4fd1-aaac-8ca2b6560ad0" providerId="ADAL" clId="{A5710CD2-0003-4A12-8C0C-EB1BD139C3A3}" dt="2022-01-19T15:13:22.318" v="6322"/>
          <ac:spMkLst>
            <pc:docMk/>
            <pc:sldMk cId="2163215924" sldId="715"/>
            <ac:spMk id="10" creationId="{99A414B4-2CCE-47B7-A036-CF3630BA2538}"/>
          </ac:spMkLst>
        </pc:spChg>
      </pc:sldChg>
      <pc:sldChg chg="modSp add mod">
        <pc:chgData name="Alfred Asterjadhi" userId="39de57b9-85c0-4fd1-aaac-8ca2b6560ad0" providerId="ADAL" clId="{A5710CD2-0003-4A12-8C0C-EB1BD139C3A3}" dt="2022-01-19T15:25:34.991" v="6533" actId="6549"/>
        <pc:sldMkLst>
          <pc:docMk/>
          <pc:sldMk cId="3146867825" sldId="716"/>
        </pc:sldMkLst>
        <pc:spChg chg="mod">
          <ac:chgData name="Alfred Asterjadhi" userId="39de57b9-85c0-4fd1-aaac-8ca2b6560ad0" providerId="ADAL" clId="{A5710CD2-0003-4A12-8C0C-EB1BD139C3A3}" dt="2022-01-11T17:56:43.001" v="5945" actId="20577"/>
          <ac:spMkLst>
            <pc:docMk/>
            <pc:sldMk cId="3146867825" sldId="716"/>
            <ac:spMk id="2" creationId="{12372A2F-8025-42D4-B5ED-6E7667DF00C8}"/>
          </ac:spMkLst>
        </pc:spChg>
        <pc:spChg chg="mod">
          <ac:chgData name="Alfred Asterjadhi" userId="39de57b9-85c0-4fd1-aaac-8ca2b6560ad0" providerId="ADAL" clId="{A5710CD2-0003-4A12-8C0C-EB1BD139C3A3}" dt="2022-01-18T19:23:55.894" v="6203"/>
          <ac:spMkLst>
            <pc:docMk/>
            <pc:sldMk cId="3146867825" sldId="716"/>
            <ac:spMk id="6" creationId="{B63EF7E7-1362-4206-B209-115D49A6AA5A}"/>
          </ac:spMkLst>
        </pc:spChg>
        <pc:spChg chg="mod">
          <ac:chgData name="Alfred Asterjadhi" userId="39de57b9-85c0-4fd1-aaac-8ca2b6560ad0" providerId="ADAL" clId="{A5710CD2-0003-4A12-8C0C-EB1BD139C3A3}" dt="2022-01-19T15:25:34.991" v="6533" actId="6549"/>
          <ac:spMkLst>
            <pc:docMk/>
            <pc:sldMk cId="3146867825" sldId="716"/>
            <ac:spMk id="10" creationId="{99A414B4-2CCE-47B7-A036-CF3630BA2538}"/>
          </ac:spMkLst>
        </pc:spChg>
      </pc:sldChg>
      <pc:sldChg chg="modSp new mod">
        <pc:chgData name="Alfred Asterjadhi" userId="39de57b9-85c0-4fd1-aaac-8ca2b6560ad0" providerId="ADAL" clId="{A5710CD2-0003-4A12-8C0C-EB1BD139C3A3}" dt="2021-12-19T19:24:56.073" v="5496" actId="20577"/>
        <pc:sldMkLst>
          <pc:docMk/>
          <pc:sldMk cId="1995964498" sldId="717"/>
        </pc:sldMkLst>
        <pc:spChg chg="mod">
          <ac:chgData name="Alfred Asterjadhi" userId="39de57b9-85c0-4fd1-aaac-8ca2b6560ad0" providerId="ADAL" clId="{A5710CD2-0003-4A12-8C0C-EB1BD139C3A3}" dt="2021-12-15T15:24:50.821" v="5157" actId="20577"/>
          <ac:spMkLst>
            <pc:docMk/>
            <pc:sldMk cId="1995964498" sldId="717"/>
            <ac:spMk id="2" creationId="{08B0BC3F-8648-4F82-89A0-9275501F0112}"/>
          </ac:spMkLst>
        </pc:spChg>
        <pc:spChg chg="mod">
          <ac:chgData name="Alfred Asterjadhi" userId="39de57b9-85c0-4fd1-aaac-8ca2b6560ad0" providerId="ADAL" clId="{A5710CD2-0003-4A12-8C0C-EB1BD139C3A3}" dt="2021-12-19T19:24:56.073" v="5496" actId="20577"/>
          <ac:spMkLst>
            <pc:docMk/>
            <pc:sldMk cId="1995964498" sldId="717"/>
            <ac:spMk id="3" creationId="{1CB637E8-CBB7-43CD-990A-C76FDDC1AE15}"/>
          </ac:spMkLst>
        </pc:spChg>
      </pc:sldChg>
      <pc:sldChg chg="modSp add mod">
        <pc:chgData name="Alfred Asterjadhi" userId="39de57b9-85c0-4fd1-aaac-8ca2b6560ad0" providerId="ADAL" clId="{A5710CD2-0003-4A12-8C0C-EB1BD139C3A3}" dt="2022-01-19T15:18:04.267" v="6428" actId="6549"/>
        <pc:sldMkLst>
          <pc:docMk/>
          <pc:sldMk cId="2699153423" sldId="718"/>
        </pc:sldMkLst>
        <pc:spChg chg="mod">
          <ac:chgData name="Alfred Asterjadhi" userId="39de57b9-85c0-4fd1-aaac-8ca2b6560ad0" providerId="ADAL" clId="{A5710CD2-0003-4A12-8C0C-EB1BD139C3A3}" dt="2022-01-11T17:56:33.761" v="5939" actId="20577"/>
          <ac:spMkLst>
            <pc:docMk/>
            <pc:sldMk cId="2699153423" sldId="718"/>
            <ac:spMk id="2" creationId="{12372A2F-8025-42D4-B5ED-6E7667DF00C8}"/>
          </ac:spMkLst>
        </pc:spChg>
        <pc:spChg chg="mod">
          <ac:chgData name="Alfred Asterjadhi" userId="39de57b9-85c0-4fd1-aaac-8ca2b6560ad0" providerId="ADAL" clId="{A5710CD2-0003-4A12-8C0C-EB1BD139C3A3}" dt="2022-01-18T19:23:50.223" v="6200"/>
          <ac:spMkLst>
            <pc:docMk/>
            <pc:sldMk cId="2699153423" sldId="718"/>
            <ac:spMk id="6" creationId="{B63EF7E7-1362-4206-B209-115D49A6AA5A}"/>
          </ac:spMkLst>
        </pc:spChg>
        <pc:spChg chg="mod">
          <ac:chgData name="Alfred Asterjadhi" userId="39de57b9-85c0-4fd1-aaac-8ca2b6560ad0" providerId="ADAL" clId="{A5710CD2-0003-4A12-8C0C-EB1BD139C3A3}" dt="2022-01-19T15:18:04.267" v="6428" actId="6549"/>
          <ac:spMkLst>
            <pc:docMk/>
            <pc:sldMk cId="2699153423" sldId="718"/>
            <ac:spMk id="10" creationId="{99A414B4-2CCE-47B7-A036-CF3630BA2538}"/>
          </ac:spMkLst>
        </pc:spChg>
      </pc:sldChg>
      <pc:sldChg chg="modSp add mod">
        <pc:chgData name="Alfred Asterjadhi" userId="39de57b9-85c0-4fd1-aaac-8ca2b6560ad0" providerId="ADAL" clId="{A5710CD2-0003-4A12-8C0C-EB1BD139C3A3}" dt="2022-01-19T15:24:11.867" v="6499"/>
        <pc:sldMkLst>
          <pc:docMk/>
          <pc:sldMk cId="1802438143" sldId="719"/>
        </pc:sldMkLst>
        <pc:spChg chg="mod">
          <ac:chgData name="Alfred Asterjadhi" userId="39de57b9-85c0-4fd1-aaac-8ca2b6560ad0" providerId="ADAL" clId="{A5710CD2-0003-4A12-8C0C-EB1BD139C3A3}" dt="2022-01-11T17:56:39.745" v="5943" actId="20577"/>
          <ac:spMkLst>
            <pc:docMk/>
            <pc:sldMk cId="1802438143" sldId="719"/>
            <ac:spMk id="2" creationId="{12372A2F-8025-42D4-B5ED-6E7667DF00C8}"/>
          </ac:spMkLst>
        </pc:spChg>
        <pc:spChg chg="mod">
          <ac:chgData name="Alfred Asterjadhi" userId="39de57b9-85c0-4fd1-aaac-8ca2b6560ad0" providerId="ADAL" clId="{A5710CD2-0003-4A12-8C0C-EB1BD139C3A3}" dt="2022-01-18T19:23:53.967" v="6202"/>
          <ac:spMkLst>
            <pc:docMk/>
            <pc:sldMk cId="1802438143" sldId="719"/>
            <ac:spMk id="6" creationId="{B63EF7E7-1362-4206-B209-115D49A6AA5A}"/>
          </ac:spMkLst>
        </pc:spChg>
        <pc:spChg chg="mod">
          <ac:chgData name="Alfred Asterjadhi" userId="39de57b9-85c0-4fd1-aaac-8ca2b6560ad0" providerId="ADAL" clId="{A5710CD2-0003-4A12-8C0C-EB1BD139C3A3}" dt="2022-01-19T15:24:11.867" v="6499"/>
          <ac:spMkLst>
            <pc:docMk/>
            <pc:sldMk cId="1802438143" sldId="719"/>
            <ac:spMk id="10" creationId="{99A414B4-2CCE-47B7-A036-CF3630BA2538}"/>
          </ac:spMkLst>
        </pc:spChg>
      </pc:sldChg>
      <pc:sldChg chg="modSp add mod">
        <pc:chgData name="Alfred Asterjadhi" userId="39de57b9-85c0-4fd1-aaac-8ca2b6560ad0" providerId="ADAL" clId="{A5710CD2-0003-4A12-8C0C-EB1BD139C3A3}" dt="2022-01-19T15:22:46.461" v="6473"/>
        <pc:sldMkLst>
          <pc:docMk/>
          <pc:sldMk cId="2775267673" sldId="720"/>
        </pc:sldMkLst>
        <pc:spChg chg="mod">
          <ac:chgData name="Alfred Asterjadhi" userId="39de57b9-85c0-4fd1-aaac-8ca2b6560ad0" providerId="ADAL" clId="{A5710CD2-0003-4A12-8C0C-EB1BD139C3A3}" dt="2022-01-11T17:56:36.439" v="5941" actId="20577"/>
          <ac:spMkLst>
            <pc:docMk/>
            <pc:sldMk cId="2775267673" sldId="720"/>
            <ac:spMk id="2" creationId="{12372A2F-8025-42D4-B5ED-6E7667DF00C8}"/>
          </ac:spMkLst>
        </pc:spChg>
        <pc:spChg chg="mod">
          <ac:chgData name="Alfred Asterjadhi" userId="39de57b9-85c0-4fd1-aaac-8ca2b6560ad0" providerId="ADAL" clId="{A5710CD2-0003-4A12-8C0C-EB1BD139C3A3}" dt="2022-01-18T19:23:52.142" v="6201"/>
          <ac:spMkLst>
            <pc:docMk/>
            <pc:sldMk cId="2775267673" sldId="720"/>
            <ac:spMk id="6" creationId="{B63EF7E7-1362-4206-B209-115D49A6AA5A}"/>
          </ac:spMkLst>
        </pc:spChg>
        <pc:spChg chg="mod">
          <ac:chgData name="Alfred Asterjadhi" userId="39de57b9-85c0-4fd1-aaac-8ca2b6560ad0" providerId="ADAL" clId="{A5710CD2-0003-4A12-8C0C-EB1BD139C3A3}" dt="2022-01-19T15:22:46.461" v="6473"/>
          <ac:spMkLst>
            <pc:docMk/>
            <pc:sldMk cId="2775267673" sldId="720"/>
            <ac:spMk id="10" creationId="{99A414B4-2CCE-47B7-A036-CF3630BA2538}"/>
          </ac:spMkLst>
        </pc:spChg>
      </pc:sldChg>
      <pc:sldChg chg="modSp add mod">
        <pc:chgData name="Alfred Asterjadhi" userId="39de57b9-85c0-4fd1-aaac-8ca2b6560ad0" providerId="ADAL" clId="{A5710CD2-0003-4A12-8C0C-EB1BD139C3A3}" dt="2022-01-19T15:14:42.372" v="6361"/>
        <pc:sldMkLst>
          <pc:docMk/>
          <pc:sldMk cId="1653960511" sldId="721"/>
        </pc:sldMkLst>
        <pc:spChg chg="mod">
          <ac:chgData name="Alfred Asterjadhi" userId="39de57b9-85c0-4fd1-aaac-8ca2b6560ad0" providerId="ADAL" clId="{A5710CD2-0003-4A12-8C0C-EB1BD139C3A3}" dt="2022-01-11T17:52:23.599" v="5807" actId="20577"/>
          <ac:spMkLst>
            <pc:docMk/>
            <pc:sldMk cId="1653960511" sldId="721"/>
            <ac:spMk id="2" creationId="{12372A2F-8025-42D4-B5ED-6E7667DF00C8}"/>
          </ac:spMkLst>
        </pc:spChg>
        <pc:spChg chg="mod">
          <ac:chgData name="Alfred Asterjadhi" userId="39de57b9-85c0-4fd1-aaac-8ca2b6560ad0" providerId="ADAL" clId="{A5710CD2-0003-4A12-8C0C-EB1BD139C3A3}" dt="2022-01-18T19:23:45.516" v="6198"/>
          <ac:spMkLst>
            <pc:docMk/>
            <pc:sldMk cId="1653960511" sldId="721"/>
            <ac:spMk id="6" creationId="{B63EF7E7-1362-4206-B209-115D49A6AA5A}"/>
          </ac:spMkLst>
        </pc:spChg>
        <pc:spChg chg="mod">
          <ac:chgData name="Alfred Asterjadhi" userId="39de57b9-85c0-4fd1-aaac-8ca2b6560ad0" providerId="ADAL" clId="{A5710CD2-0003-4A12-8C0C-EB1BD139C3A3}" dt="2022-01-19T15:14:42.372" v="6361"/>
          <ac:spMkLst>
            <pc:docMk/>
            <pc:sldMk cId="1653960511" sldId="721"/>
            <ac:spMk id="10" creationId="{99A414B4-2CCE-47B7-A036-CF3630BA2538}"/>
          </ac:spMkLst>
        </pc:spChg>
      </pc:sldChg>
      <pc:sldChg chg="modSp add mod">
        <pc:chgData name="Alfred Asterjadhi" userId="39de57b9-85c0-4fd1-aaac-8ca2b6560ad0" providerId="ADAL" clId="{A5710CD2-0003-4A12-8C0C-EB1BD139C3A3}" dt="2022-01-19T15:07:43.819" v="6244"/>
        <pc:sldMkLst>
          <pc:docMk/>
          <pc:sldMk cId="3335770246" sldId="722"/>
        </pc:sldMkLst>
        <pc:spChg chg="mod">
          <ac:chgData name="Alfred Asterjadhi" userId="39de57b9-85c0-4fd1-aaac-8ca2b6560ad0" providerId="ADAL" clId="{A5710CD2-0003-4A12-8C0C-EB1BD139C3A3}" dt="2022-01-17T16:29:05.030" v="6003" actId="20577"/>
          <ac:spMkLst>
            <pc:docMk/>
            <pc:sldMk cId="3335770246" sldId="722"/>
            <ac:spMk id="4" creationId="{7335E98F-CD54-45CC-B242-37886F48A525}"/>
          </ac:spMkLst>
        </pc:spChg>
        <pc:spChg chg="mod">
          <ac:chgData name="Alfred Asterjadhi" userId="39de57b9-85c0-4fd1-aaac-8ca2b6560ad0" providerId="ADAL" clId="{A5710CD2-0003-4A12-8C0C-EB1BD139C3A3}" dt="2022-01-19T15:07:43.819" v="6244"/>
          <ac:spMkLst>
            <pc:docMk/>
            <pc:sldMk cId="3335770246" sldId="722"/>
            <ac:spMk id="8" creationId="{30ECE423-DD38-4A25-AD6E-26DF5AC61863}"/>
          </ac:spMkLst>
        </pc:spChg>
      </pc:sldChg>
      <pc:sldChg chg="modSp add mod">
        <pc:chgData name="Alfred Asterjadhi" userId="39de57b9-85c0-4fd1-aaac-8ca2b6560ad0" providerId="ADAL" clId="{A5710CD2-0003-4A12-8C0C-EB1BD139C3A3}" dt="2022-01-19T15:27:00.325" v="6564" actId="6549"/>
        <pc:sldMkLst>
          <pc:docMk/>
          <pc:sldMk cId="3148458183" sldId="723"/>
        </pc:sldMkLst>
        <pc:spChg chg="mod">
          <ac:chgData name="Alfred Asterjadhi" userId="39de57b9-85c0-4fd1-aaac-8ca2b6560ad0" providerId="ADAL" clId="{A5710CD2-0003-4A12-8C0C-EB1BD139C3A3}" dt="2022-01-18T19:24:11.385" v="6205" actId="20577"/>
          <ac:spMkLst>
            <pc:docMk/>
            <pc:sldMk cId="3148458183" sldId="723"/>
            <ac:spMk id="2" creationId="{12372A2F-8025-42D4-B5ED-6E7667DF00C8}"/>
          </ac:spMkLst>
        </pc:spChg>
        <pc:spChg chg="mod">
          <ac:chgData name="Alfred Asterjadhi" userId="39de57b9-85c0-4fd1-aaac-8ca2b6560ad0" providerId="ADAL" clId="{A5710CD2-0003-4A12-8C0C-EB1BD139C3A3}" dt="2022-01-18T19:23:57.768" v="6204"/>
          <ac:spMkLst>
            <pc:docMk/>
            <pc:sldMk cId="3148458183" sldId="723"/>
            <ac:spMk id="6" creationId="{B63EF7E7-1362-4206-B209-115D49A6AA5A}"/>
          </ac:spMkLst>
        </pc:spChg>
        <pc:spChg chg="mod">
          <ac:chgData name="Alfred Asterjadhi" userId="39de57b9-85c0-4fd1-aaac-8ca2b6560ad0" providerId="ADAL" clId="{A5710CD2-0003-4A12-8C0C-EB1BD139C3A3}" dt="2022-01-19T15:27:00.325" v="6564" actId="6549"/>
          <ac:spMkLst>
            <pc:docMk/>
            <pc:sldMk cId="3148458183" sldId="723"/>
            <ac:spMk id="10" creationId="{99A414B4-2CCE-47B7-A036-CF3630BA2538}"/>
          </ac:spMkLst>
        </pc:spChg>
      </pc:sldChg>
      <pc:sldChg chg="modSp add mod">
        <pc:chgData name="Alfred Asterjadhi" userId="39de57b9-85c0-4fd1-aaac-8ca2b6560ad0" providerId="ADAL" clId="{A5710CD2-0003-4A12-8C0C-EB1BD139C3A3}" dt="2022-01-20T00:48:13.915" v="6569" actId="20577"/>
        <pc:sldMkLst>
          <pc:docMk/>
          <pc:sldMk cId="1847838087" sldId="724"/>
        </pc:sldMkLst>
        <pc:spChg chg="mod">
          <ac:chgData name="Alfred Asterjadhi" userId="39de57b9-85c0-4fd1-aaac-8ca2b6560ad0" providerId="ADAL" clId="{A5710CD2-0003-4A12-8C0C-EB1BD139C3A3}" dt="2022-01-20T00:48:13.915" v="6569" actId="20577"/>
          <ac:spMkLst>
            <pc:docMk/>
            <pc:sldMk cId="1847838087" sldId="724"/>
            <ac:spMk id="7" creationId="{3126AA10-DC1C-4E34-80DA-B427588F2BD9}"/>
          </ac:spMkLst>
        </pc:spChg>
      </pc:sldChg>
      <pc:sldChg chg="modSp add mod">
        <pc:chgData name="Alfred Asterjadhi" userId="39de57b9-85c0-4fd1-aaac-8ca2b6560ad0" providerId="ADAL" clId="{A5710CD2-0003-4A12-8C0C-EB1BD139C3A3}" dt="2022-01-24T15:24:27.342" v="7316"/>
        <pc:sldMkLst>
          <pc:docMk/>
          <pc:sldMk cId="3467795088" sldId="725"/>
        </pc:sldMkLst>
        <pc:spChg chg="mod">
          <ac:chgData name="Alfred Asterjadhi" userId="39de57b9-85c0-4fd1-aaac-8ca2b6560ad0" providerId="ADAL" clId="{A5710CD2-0003-4A12-8C0C-EB1BD139C3A3}" dt="2022-01-20T00:48:23.475" v="6571" actId="20577"/>
          <ac:spMkLst>
            <pc:docMk/>
            <pc:sldMk cId="3467795088" sldId="725"/>
            <ac:spMk id="2" creationId="{12372A2F-8025-42D4-B5ED-6E7667DF00C8}"/>
          </ac:spMkLst>
        </pc:spChg>
        <pc:spChg chg="mod">
          <ac:chgData name="Alfred Asterjadhi" userId="39de57b9-85c0-4fd1-aaac-8ca2b6560ad0" providerId="ADAL" clId="{A5710CD2-0003-4A12-8C0C-EB1BD139C3A3}" dt="2022-01-24T15:24:27.342" v="7316"/>
          <ac:spMkLst>
            <pc:docMk/>
            <pc:sldMk cId="3467795088" sldId="725"/>
            <ac:spMk id="10" creationId="{99A414B4-2CCE-47B7-A036-CF3630BA2538}"/>
          </ac:spMkLst>
        </pc:spChg>
      </pc:sldChg>
      <pc:sldChg chg="modSp add mod">
        <pc:chgData name="Alfred Asterjadhi" userId="39de57b9-85c0-4fd1-aaac-8ca2b6560ad0" providerId="ADAL" clId="{A5710CD2-0003-4A12-8C0C-EB1BD139C3A3}" dt="2022-01-24T15:27:46.566" v="7384"/>
        <pc:sldMkLst>
          <pc:docMk/>
          <pc:sldMk cId="2762873962" sldId="726"/>
        </pc:sldMkLst>
        <pc:spChg chg="mod">
          <ac:chgData name="Alfred Asterjadhi" userId="39de57b9-85c0-4fd1-aaac-8ca2b6560ad0" providerId="ADAL" clId="{A5710CD2-0003-4A12-8C0C-EB1BD139C3A3}" dt="2022-01-20T16:26:21.525" v="6748" actId="20577"/>
          <ac:spMkLst>
            <pc:docMk/>
            <pc:sldMk cId="2762873962" sldId="726"/>
            <ac:spMk id="2" creationId="{12372A2F-8025-42D4-B5ED-6E7667DF00C8}"/>
          </ac:spMkLst>
        </pc:spChg>
        <pc:spChg chg="mod">
          <ac:chgData name="Alfred Asterjadhi" userId="39de57b9-85c0-4fd1-aaac-8ca2b6560ad0" providerId="ADAL" clId="{A5710CD2-0003-4A12-8C0C-EB1BD139C3A3}" dt="2022-01-24T15:27:46.566" v="7384"/>
          <ac:spMkLst>
            <pc:docMk/>
            <pc:sldMk cId="2762873962" sldId="726"/>
            <ac:spMk id="10" creationId="{99A414B4-2CCE-47B7-A036-CF3630BA2538}"/>
          </ac:spMkLst>
        </pc:spChg>
      </pc:sldChg>
      <pc:sldChg chg="modSp add mod">
        <pc:chgData name="Alfred Asterjadhi" userId="39de57b9-85c0-4fd1-aaac-8ca2b6560ad0" providerId="ADAL" clId="{A5710CD2-0003-4A12-8C0C-EB1BD139C3A3}" dt="2022-01-24T15:26:24.662" v="7353"/>
        <pc:sldMkLst>
          <pc:docMk/>
          <pc:sldMk cId="576037824" sldId="727"/>
        </pc:sldMkLst>
        <pc:spChg chg="mod">
          <ac:chgData name="Alfred Asterjadhi" userId="39de57b9-85c0-4fd1-aaac-8ca2b6560ad0" providerId="ADAL" clId="{A5710CD2-0003-4A12-8C0C-EB1BD139C3A3}" dt="2022-01-20T16:25:55.010" v="6738" actId="20577"/>
          <ac:spMkLst>
            <pc:docMk/>
            <pc:sldMk cId="576037824" sldId="727"/>
            <ac:spMk id="2" creationId="{12372A2F-8025-42D4-B5ED-6E7667DF00C8}"/>
          </ac:spMkLst>
        </pc:spChg>
        <pc:spChg chg="mod">
          <ac:chgData name="Alfred Asterjadhi" userId="39de57b9-85c0-4fd1-aaac-8ca2b6560ad0" providerId="ADAL" clId="{A5710CD2-0003-4A12-8C0C-EB1BD139C3A3}" dt="2022-01-24T15:26:24.662" v="7353"/>
          <ac:spMkLst>
            <pc:docMk/>
            <pc:sldMk cId="576037824" sldId="727"/>
            <ac:spMk id="10" creationId="{99A414B4-2CCE-47B7-A036-CF3630BA2538}"/>
          </ac:spMkLst>
        </pc:spChg>
      </pc:sldChg>
      <pc:sldChg chg="modSp add mod">
        <pc:chgData name="Alfred Asterjadhi" userId="39de57b9-85c0-4fd1-aaac-8ca2b6560ad0" providerId="ADAL" clId="{A5710CD2-0003-4A12-8C0C-EB1BD139C3A3}" dt="2022-01-24T15:29:15.215" v="7427"/>
        <pc:sldMkLst>
          <pc:docMk/>
          <pc:sldMk cId="3008116538" sldId="728"/>
        </pc:sldMkLst>
        <pc:spChg chg="mod">
          <ac:chgData name="Alfred Asterjadhi" userId="39de57b9-85c0-4fd1-aaac-8ca2b6560ad0" providerId="ADAL" clId="{A5710CD2-0003-4A12-8C0C-EB1BD139C3A3}" dt="2022-01-20T16:54:17.583" v="6982" actId="20577"/>
          <ac:spMkLst>
            <pc:docMk/>
            <pc:sldMk cId="3008116538" sldId="728"/>
            <ac:spMk id="2" creationId="{12372A2F-8025-42D4-B5ED-6E7667DF00C8}"/>
          </ac:spMkLst>
        </pc:spChg>
        <pc:spChg chg="mod">
          <ac:chgData name="Alfred Asterjadhi" userId="39de57b9-85c0-4fd1-aaac-8ca2b6560ad0" providerId="ADAL" clId="{A5710CD2-0003-4A12-8C0C-EB1BD139C3A3}" dt="2022-01-24T15:29:15.215" v="7427"/>
          <ac:spMkLst>
            <pc:docMk/>
            <pc:sldMk cId="3008116538" sldId="728"/>
            <ac:spMk id="10" creationId="{99A414B4-2CCE-47B7-A036-CF3630BA2538}"/>
          </ac:spMkLst>
        </pc:spChg>
      </pc:sldChg>
      <pc:sldChg chg="modSp add mod">
        <pc:chgData name="Alfred Asterjadhi" userId="39de57b9-85c0-4fd1-aaac-8ca2b6560ad0" providerId="ADAL" clId="{A5710CD2-0003-4A12-8C0C-EB1BD139C3A3}" dt="2022-01-24T15:30:29.683" v="7464"/>
        <pc:sldMkLst>
          <pc:docMk/>
          <pc:sldMk cId="3870478054" sldId="729"/>
        </pc:sldMkLst>
        <pc:spChg chg="mod">
          <ac:chgData name="Alfred Asterjadhi" userId="39de57b9-85c0-4fd1-aaac-8ca2b6560ad0" providerId="ADAL" clId="{A5710CD2-0003-4A12-8C0C-EB1BD139C3A3}" dt="2022-01-20T16:57:40.071" v="6987" actId="20577"/>
          <ac:spMkLst>
            <pc:docMk/>
            <pc:sldMk cId="3870478054" sldId="729"/>
            <ac:spMk id="2" creationId="{12372A2F-8025-42D4-B5ED-6E7667DF00C8}"/>
          </ac:spMkLst>
        </pc:spChg>
        <pc:spChg chg="mod">
          <ac:chgData name="Alfred Asterjadhi" userId="39de57b9-85c0-4fd1-aaac-8ca2b6560ad0" providerId="ADAL" clId="{A5710CD2-0003-4A12-8C0C-EB1BD139C3A3}" dt="2022-01-24T15:30:29.683" v="7464"/>
          <ac:spMkLst>
            <pc:docMk/>
            <pc:sldMk cId="3870478054" sldId="729"/>
            <ac:spMk id="10" creationId="{99A414B4-2CCE-47B7-A036-CF3630BA2538}"/>
          </ac:spMkLst>
        </pc:spChg>
      </pc:sldChg>
      <pc:sldChg chg="modSp add mod">
        <pc:chgData name="Alfred Asterjadhi" userId="39de57b9-85c0-4fd1-aaac-8ca2b6560ad0" providerId="ADAL" clId="{A5710CD2-0003-4A12-8C0C-EB1BD139C3A3}" dt="2022-01-24T15:32:58.282" v="7502" actId="6549"/>
        <pc:sldMkLst>
          <pc:docMk/>
          <pc:sldMk cId="285092131" sldId="730"/>
        </pc:sldMkLst>
        <pc:spChg chg="mod">
          <ac:chgData name="Alfred Asterjadhi" userId="39de57b9-85c0-4fd1-aaac-8ca2b6560ad0" providerId="ADAL" clId="{A5710CD2-0003-4A12-8C0C-EB1BD139C3A3}" dt="2022-01-23T21:52:21.311" v="7031" actId="20577"/>
          <ac:spMkLst>
            <pc:docMk/>
            <pc:sldMk cId="285092131" sldId="730"/>
            <ac:spMk id="2" creationId="{12372A2F-8025-42D4-B5ED-6E7667DF00C8}"/>
          </ac:spMkLst>
        </pc:spChg>
        <pc:spChg chg="mod">
          <ac:chgData name="Alfred Asterjadhi" userId="39de57b9-85c0-4fd1-aaac-8ca2b6560ad0" providerId="ADAL" clId="{A5710CD2-0003-4A12-8C0C-EB1BD139C3A3}" dt="2022-01-24T15:32:58.282" v="7502" actId="6549"/>
          <ac:spMkLst>
            <pc:docMk/>
            <pc:sldMk cId="285092131" sldId="730"/>
            <ac:spMk id="10" creationId="{99A414B4-2CCE-47B7-A036-CF3630BA2538}"/>
          </ac:spMkLst>
        </pc:spChg>
      </pc:sldChg>
      <pc:sldChg chg="add del">
        <pc:chgData name="Alfred Asterjadhi" userId="39de57b9-85c0-4fd1-aaac-8ca2b6560ad0" providerId="ADAL" clId="{A5710CD2-0003-4A12-8C0C-EB1BD139C3A3}" dt="2022-01-23T21:52:04.696" v="7022" actId="2696"/>
        <pc:sldMkLst>
          <pc:docMk/>
          <pc:sldMk cId="609817355" sldId="730"/>
        </pc:sldMkLst>
      </pc:sldChg>
      <pc:sldChg chg="add del">
        <pc:chgData name="Alfred Asterjadhi" userId="39de57b9-85c0-4fd1-aaac-8ca2b6560ad0" providerId="ADAL" clId="{A5710CD2-0003-4A12-8C0C-EB1BD139C3A3}" dt="2022-01-23T21:52:12.556" v="7024" actId="2696"/>
        <pc:sldMkLst>
          <pc:docMk/>
          <pc:sldMk cId="3487220215" sldId="730"/>
        </pc:sldMkLst>
      </pc:sldChg>
      <pc:sldChg chg="modSp add mod">
        <pc:chgData name="Alfred Asterjadhi" userId="39de57b9-85c0-4fd1-aaac-8ca2b6560ad0" providerId="ADAL" clId="{A5710CD2-0003-4A12-8C0C-EB1BD139C3A3}" dt="2022-01-24T15:34:19.452" v="7548"/>
        <pc:sldMkLst>
          <pc:docMk/>
          <pc:sldMk cId="924720401" sldId="731"/>
        </pc:sldMkLst>
        <pc:spChg chg="mod">
          <ac:chgData name="Alfred Asterjadhi" userId="39de57b9-85c0-4fd1-aaac-8ca2b6560ad0" providerId="ADAL" clId="{A5710CD2-0003-4A12-8C0C-EB1BD139C3A3}" dt="2022-01-23T21:59:38.828" v="7151" actId="20577"/>
          <ac:spMkLst>
            <pc:docMk/>
            <pc:sldMk cId="924720401" sldId="731"/>
            <ac:spMk id="2" creationId="{12372A2F-8025-42D4-B5ED-6E7667DF00C8}"/>
          </ac:spMkLst>
        </pc:spChg>
        <pc:spChg chg="mod">
          <ac:chgData name="Alfred Asterjadhi" userId="39de57b9-85c0-4fd1-aaac-8ca2b6560ad0" providerId="ADAL" clId="{A5710CD2-0003-4A12-8C0C-EB1BD139C3A3}" dt="2022-01-23T21:59:17.627" v="7136" actId="20577"/>
          <ac:spMkLst>
            <pc:docMk/>
            <pc:sldMk cId="924720401" sldId="731"/>
            <ac:spMk id="6" creationId="{B63EF7E7-1362-4206-B209-115D49A6AA5A}"/>
          </ac:spMkLst>
        </pc:spChg>
        <pc:spChg chg="mod">
          <ac:chgData name="Alfred Asterjadhi" userId="39de57b9-85c0-4fd1-aaac-8ca2b6560ad0" providerId="ADAL" clId="{A5710CD2-0003-4A12-8C0C-EB1BD139C3A3}" dt="2022-01-24T15:34:19.452" v="7548"/>
          <ac:spMkLst>
            <pc:docMk/>
            <pc:sldMk cId="924720401" sldId="731"/>
            <ac:spMk id="10" creationId="{99A414B4-2CCE-47B7-A036-CF3630BA2538}"/>
          </ac:spMkLst>
        </pc:spChg>
      </pc:sldChg>
      <pc:sldChg chg="modSp add mod">
        <pc:chgData name="Alfred Asterjadhi" userId="39de57b9-85c0-4fd1-aaac-8ca2b6560ad0" providerId="ADAL" clId="{A5710CD2-0003-4A12-8C0C-EB1BD139C3A3}" dt="2022-01-27T00:24:14.351" v="7560" actId="20577"/>
        <pc:sldMkLst>
          <pc:docMk/>
          <pc:sldMk cId="1936314469" sldId="732"/>
        </pc:sldMkLst>
        <pc:spChg chg="mod">
          <ac:chgData name="Alfred Asterjadhi" userId="39de57b9-85c0-4fd1-aaac-8ca2b6560ad0" providerId="ADAL" clId="{A5710CD2-0003-4A12-8C0C-EB1BD139C3A3}" dt="2022-01-27T00:24:14.351" v="7560" actId="20577"/>
          <ac:spMkLst>
            <pc:docMk/>
            <pc:sldMk cId="1936314469" sldId="732"/>
            <ac:spMk id="7" creationId="{3126AA10-DC1C-4E34-80DA-B427588F2BD9}"/>
          </ac:spMkLst>
        </pc:spChg>
      </pc:sldChg>
      <pc:sldChg chg="modSp add mod">
        <pc:chgData name="Alfred Asterjadhi" userId="39de57b9-85c0-4fd1-aaac-8ca2b6560ad0" providerId="ADAL" clId="{A5710CD2-0003-4A12-8C0C-EB1BD139C3A3}" dt="2022-01-27T17:58:05.937" v="7616" actId="20577"/>
        <pc:sldMkLst>
          <pc:docMk/>
          <pc:sldMk cId="3835701283" sldId="733"/>
        </pc:sldMkLst>
        <pc:spChg chg="mod">
          <ac:chgData name="Alfred Asterjadhi" userId="39de57b9-85c0-4fd1-aaac-8ca2b6560ad0" providerId="ADAL" clId="{A5710CD2-0003-4A12-8C0C-EB1BD139C3A3}" dt="2022-01-27T00:24:30.174" v="7570" actId="20577"/>
          <ac:spMkLst>
            <pc:docMk/>
            <pc:sldMk cId="3835701283" sldId="733"/>
            <ac:spMk id="2" creationId="{12372A2F-8025-42D4-B5ED-6E7667DF00C8}"/>
          </ac:spMkLst>
        </pc:spChg>
        <pc:spChg chg="mod">
          <ac:chgData name="Alfred Asterjadhi" userId="39de57b9-85c0-4fd1-aaac-8ca2b6560ad0" providerId="ADAL" clId="{A5710CD2-0003-4A12-8C0C-EB1BD139C3A3}" dt="2022-01-27T17:58:05.937" v="7616" actId="20577"/>
          <ac:spMkLst>
            <pc:docMk/>
            <pc:sldMk cId="3835701283" sldId="733"/>
            <ac:spMk id="10" creationId="{99A414B4-2CCE-47B7-A036-CF3630BA2538}"/>
          </ac:spMkLst>
        </pc:spChg>
      </pc:sldChg>
      <pc:sldChg chg="modSp add mod">
        <pc:chgData name="Alfred Asterjadhi" userId="39de57b9-85c0-4fd1-aaac-8ca2b6560ad0" providerId="ADAL" clId="{A5710CD2-0003-4A12-8C0C-EB1BD139C3A3}" dt="2022-01-27T18:08:10.087" v="7746" actId="20577"/>
        <pc:sldMkLst>
          <pc:docMk/>
          <pc:sldMk cId="2191866949" sldId="734"/>
        </pc:sldMkLst>
        <pc:spChg chg="mod">
          <ac:chgData name="Alfred Asterjadhi" userId="39de57b9-85c0-4fd1-aaac-8ca2b6560ad0" providerId="ADAL" clId="{A5710CD2-0003-4A12-8C0C-EB1BD139C3A3}" dt="2022-01-27T18:04:29.454" v="7622" actId="20577"/>
          <ac:spMkLst>
            <pc:docMk/>
            <pc:sldMk cId="2191866949" sldId="734"/>
            <ac:spMk id="2" creationId="{12372A2F-8025-42D4-B5ED-6E7667DF00C8}"/>
          </ac:spMkLst>
        </pc:spChg>
        <pc:spChg chg="mod">
          <ac:chgData name="Alfred Asterjadhi" userId="39de57b9-85c0-4fd1-aaac-8ca2b6560ad0" providerId="ADAL" clId="{A5710CD2-0003-4A12-8C0C-EB1BD139C3A3}" dt="2022-01-27T18:08:10.087" v="7746" actId="20577"/>
          <ac:spMkLst>
            <pc:docMk/>
            <pc:sldMk cId="2191866949" sldId="734"/>
            <ac:spMk id="10" creationId="{99A414B4-2CCE-47B7-A036-CF3630BA2538}"/>
          </ac:spMkLst>
        </pc:spChg>
      </pc:sldChg>
      <pc:sldChg chg="modSp add mod">
        <pc:chgData name="Alfred Asterjadhi" userId="39de57b9-85c0-4fd1-aaac-8ca2b6560ad0" providerId="ADAL" clId="{A5710CD2-0003-4A12-8C0C-EB1BD139C3A3}" dt="2022-01-27T18:08:31.896" v="7748" actId="20577"/>
        <pc:sldMkLst>
          <pc:docMk/>
          <pc:sldMk cId="2962568694" sldId="735"/>
        </pc:sldMkLst>
        <pc:spChg chg="mod">
          <ac:chgData name="Alfred Asterjadhi" userId="39de57b9-85c0-4fd1-aaac-8ca2b6560ad0" providerId="ADAL" clId="{A5710CD2-0003-4A12-8C0C-EB1BD139C3A3}" dt="2022-01-27T18:08:31.896" v="7748" actId="20577"/>
          <ac:spMkLst>
            <pc:docMk/>
            <pc:sldMk cId="2962568694" sldId="735"/>
            <ac:spMk id="2" creationId="{12372A2F-8025-42D4-B5ED-6E7667DF00C8}"/>
          </ac:spMkLst>
        </pc:spChg>
      </pc:sldChg>
      <pc:sldMasterChg chg="modSp mod">
        <pc:chgData name="Alfred Asterjadhi" userId="39de57b9-85c0-4fd1-aaac-8ca2b6560ad0" providerId="ADAL" clId="{A5710CD2-0003-4A12-8C0C-EB1BD139C3A3}" dt="2022-01-24T15:52:08.694" v="7550" actId="20577"/>
        <pc:sldMasterMkLst>
          <pc:docMk/>
          <pc:sldMasterMk cId="0" sldId="2147483648"/>
        </pc:sldMasterMkLst>
        <pc:spChg chg="mod">
          <ac:chgData name="Alfred Asterjadhi" userId="39de57b9-85c0-4fd1-aaac-8ca2b6560ad0" providerId="ADAL" clId="{A5710CD2-0003-4A12-8C0C-EB1BD139C3A3}" dt="2022-01-24T15:52:08.694" v="7550" actId="20577"/>
          <ac:spMkLst>
            <pc:docMk/>
            <pc:sldMasterMk cId="0" sldId="2147483648"/>
            <ac:spMk id="10" creationId="{00000000-0000-0000-0000-000000000000}"/>
          </ac:spMkLst>
        </pc:spChg>
      </pc:sldMasterChg>
    </pc:docChg>
  </pc:docChgLst>
  <pc:docChgLst>
    <pc:chgData name="Alfred Asterjadhi" userId="39de57b9-85c0-4fd1-aaac-8ca2b6560ad0" providerId="ADAL" clId="{A29F63A8-16D8-4248-A0C8-3FB7072AAEF6}"/>
    <pc:docChg chg="custSel modSld modMainMaster">
      <pc:chgData name="Alfred Asterjadhi" userId="39de57b9-85c0-4fd1-aaac-8ca2b6560ad0" providerId="ADAL" clId="{A29F63A8-16D8-4248-A0C8-3FB7072AAEF6}" dt="2021-09-15T14:24:27.708" v="441"/>
      <pc:docMkLst>
        <pc:docMk/>
      </pc:docMkLst>
      <pc:sldChg chg="modSp mod">
        <pc:chgData name="Alfred Asterjadhi" userId="39de57b9-85c0-4fd1-aaac-8ca2b6560ad0" providerId="ADAL" clId="{A29F63A8-16D8-4248-A0C8-3FB7072AAEF6}" dt="2021-09-15T14:08:04.883" v="96"/>
        <pc:sldMkLst>
          <pc:docMk/>
          <pc:sldMk cId="2983386957" sldId="649"/>
        </pc:sldMkLst>
        <pc:spChg chg="mod">
          <ac:chgData name="Alfred Asterjadhi" userId="39de57b9-85c0-4fd1-aaac-8ca2b6560ad0" providerId="ADAL" clId="{A29F63A8-16D8-4248-A0C8-3FB7072AAEF6}" dt="2021-09-15T14:08:04.883" v="96"/>
          <ac:spMkLst>
            <pc:docMk/>
            <pc:sldMk cId="2983386957" sldId="649"/>
            <ac:spMk id="10" creationId="{99A414B4-2CCE-47B7-A036-CF3630BA2538}"/>
          </ac:spMkLst>
        </pc:spChg>
      </pc:sldChg>
      <pc:sldChg chg="modSp mod">
        <pc:chgData name="Alfred Asterjadhi" userId="39de57b9-85c0-4fd1-aaac-8ca2b6560ad0" providerId="ADAL" clId="{A29F63A8-16D8-4248-A0C8-3FB7072AAEF6}" dt="2021-09-15T14:12:43.325" v="198" actId="6549"/>
        <pc:sldMkLst>
          <pc:docMk/>
          <pc:sldMk cId="2376158859" sldId="650"/>
        </pc:sldMkLst>
        <pc:spChg chg="mod">
          <ac:chgData name="Alfred Asterjadhi" userId="39de57b9-85c0-4fd1-aaac-8ca2b6560ad0" providerId="ADAL" clId="{A29F63A8-16D8-4248-A0C8-3FB7072AAEF6}" dt="2021-09-15T14:12:43.325" v="198" actId="6549"/>
          <ac:spMkLst>
            <pc:docMk/>
            <pc:sldMk cId="2376158859" sldId="650"/>
            <ac:spMk id="10" creationId="{99A414B4-2CCE-47B7-A036-CF3630BA2538}"/>
          </ac:spMkLst>
        </pc:spChg>
      </pc:sldChg>
      <pc:sldChg chg="modSp mod">
        <pc:chgData name="Alfred Asterjadhi" userId="39de57b9-85c0-4fd1-aaac-8ca2b6560ad0" providerId="ADAL" clId="{A29F63A8-16D8-4248-A0C8-3FB7072AAEF6}" dt="2021-09-15T14:20:11.011" v="346" actId="6549"/>
        <pc:sldMkLst>
          <pc:docMk/>
          <pc:sldMk cId="1918906618" sldId="651"/>
        </pc:sldMkLst>
        <pc:spChg chg="mod">
          <ac:chgData name="Alfred Asterjadhi" userId="39de57b9-85c0-4fd1-aaac-8ca2b6560ad0" providerId="ADAL" clId="{A29F63A8-16D8-4248-A0C8-3FB7072AAEF6}" dt="2021-09-15T14:20:11.011" v="346" actId="6549"/>
          <ac:spMkLst>
            <pc:docMk/>
            <pc:sldMk cId="1918906618" sldId="651"/>
            <ac:spMk id="10" creationId="{99A414B4-2CCE-47B7-A036-CF3630BA2538}"/>
          </ac:spMkLst>
        </pc:spChg>
      </pc:sldChg>
      <pc:sldChg chg="modSp mod">
        <pc:chgData name="Alfred Asterjadhi" userId="39de57b9-85c0-4fd1-aaac-8ca2b6560ad0" providerId="ADAL" clId="{A29F63A8-16D8-4248-A0C8-3FB7072AAEF6}" dt="2021-09-15T14:09:27.571" v="132" actId="6549"/>
        <pc:sldMkLst>
          <pc:docMk/>
          <pc:sldMk cId="1875877806" sldId="653"/>
        </pc:sldMkLst>
        <pc:spChg chg="mod">
          <ac:chgData name="Alfred Asterjadhi" userId="39de57b9-85c0-4fd1-aaac-8ca2b6560ad0" providerId="ADAL" clId="{A29F63A8-16D8-4248-A0C8-3FB7072AAEF6}" dt="2021-09-15T14:09:27.571" v="132" actId="6549"/>
          <ac:spMkLst>
            <pc:docMk/>
            <pc:sldMk cId="1875877806" sldId="653"/>
            <ac:spMk id="10" creationId="{99A414B4-2CCE-47B7-A036-CF3630BA2538}"/>
          </ac:spMkLst>
        </pc:spChg>
      </pc:sldChg>
      <pc:sldChg chg="modSp mod">
        <pc:chgData name="Alfred Asterjadhi" userId="39de57b9-85c0-4fd1-aaac-8ca2b6560ad0" providerId="ADAL" clId="{A29F63A8-16D8-4248-A0C8-3FB7072AAEF6}" dt="2021-09-15T14:14:05.623" v="238"/>
        <pc:sldMkLst>
          <pc:docMk/>
          <pc:sldMk cId="2603048680" sldId="654"/>
        </pc:sldMkLst>
        <pc:spChg chg="mod">
          <ac:chgData name="Alfred Asterjadhi" userId="39de57b9-85c0-4fd1-aaac-8ca2b6560ad0" providerId="ADAL" clId="{A29F63A8-16D8-4248-A0C8-3FB7072AAEF6}" dt="2021-09-15T14:14:05.623" v="238"/>
          <ac:spMkLst>
            <pc:docMk/>
            <pc:sldMk cId="2603048680" sldId="654"/>
            <ac:spMk id="10" creationId="{99A414B4-2CCE-47B7-A036-CF3630BA2538}"/>
          </ac:spMkLst>
        </pc:spChg>
      </pc:sldChg>
      <pc:sldChg chg="modSp mod">
        <pc:chgData name="Alfred Asterjadhi" userId="39de57b9-85c0-4fd1-aaac-8ca2b6560ad0" providerId="ADAL" clId="{A29F63A8-16D8-4248-A0C8-3FB7072AAEF6}" dt="2021-09-15T14:22:48.322" v="404"/>
        <pc:sldMkLst>
          <pc:docMk/>
          <pc:sldMk cId="2148223805" sldId="655"/>
        </pc:sldMkLst>
        <pc:spChg chg="mod">
          <ac:chgData name="Alfred Asterjadhi" userId="39de57b9-85c0-4fd1-aaac-8ca2b6560ad0" providerId="ADAL" clId="{A29F63A8-16D8-4248-A0C8-3FB7072AAEF6}" dt="2021-09-15T14:22:48.322" v="404"/>
          <ac:spMkLst>
            <pc:docMk/>
            <pc:sldMk cId="2148223805" sldId="655"/>
            <ac:spMk id="10" creationId="{99A414B4-2CCE-47B7-A036-CF3630BA2538}"/>
          </ac:spMkLst>
        </pc:spChg>
      </pc:sldChg>
      <pc:sldChg chg="modSp mod">
        <pc:chgData name="Alfred Asterjadhi" userId="39de57b9-85c0-4fd1-aaac-8ca2b6560ad0" providerId="ADAL" clId="{A29F63A8-16D8-4248-A0C8-3FB7072AAEF6}" dt="2021-09-15T14:16:41.907" v="275" actId="6549"/>
        <pc:sldMkLst>
          <pc:docMk/>
          <pc:sldMk cId="872284982" sldId="656"/>
        </pc:sldMkLst>
        <pc:spChg chg="mod">
          <ac:chgData name="Alfred Asterjadhi" userId="39de57b9-85c0-4fd1-aaac-8ca2b6560ad0" providerId="ADAL" clId="{A29F63A8-16D8-4248-A0C8-3FB7072AAEF6}" dt="2021-09-15T14:16:41.907" v="275" actId="6549"/>
          <ac:spMkLst>
            <pc:docMk/>
            <pc:sldMk cId="872284982" sldId="656"/>
            <ac:spMk id="10" creationId="{99A414B4-2CCE-47B7-A036-CF3630BA2538}"/>
          </ac:spMkLst>
        </pc:spChg>
      </pc:sldChg>
      <pc:sldChg chg="modSp mod">
        <pc:chgData name="Alfred Asterjadhi" userId="39de57b9-85c0-4fd1-aaac-8ca2b6560ad0" providerId="ADAL" clId="{A29F63A8-16D8-4248-A0C8-3FB7072AAEF6}" dt="2021-09-15T14:10:52.292" v="161" actId="6549"/>
        <pc:sldMkLst>
          <pc:docMk/>
          <pc:sldMk cId="555160158" sldId="657"/>
        </pc:sldMkLst>
        <pc:spChg chg="mod">
          <ac:chgData name="Alfred Asterjadhi" userId="39de57b9-85c0-4fd1-aaac-8ca2b6560ad0" providerId="ADAL" clId="{A29F63A8-16D8-4248-A0C8-3FB7072AAEF6}" dt="2021-09-15T14:10:52.292" v="161" actId="6549"/>
          <ac:spMkLst>
            <pc:docMk/>
            <pc:sldMk cId="555160158" sldId="657"/>
            <ac:spMk id="10" creationId="{99A414B4-2CCE-47B7-A036-CF3630BA2538}"/>
          </ac:spMkLst>
        </pc:spChg>
      </pc:sldChg>
      <pc:sldChg chg="modSp mod">
        <pc:chgData name="Alfred Asterjadhi" userId="39de57b9-85c0-4fd1-aaac-8ca2b6560ad0" providerId="ADAL" clId="{A29F63A8-16D8-4248-A0C8-3FB7072AAEF6}" dt="2021-09-15T14:17:57.812" v="313"/>
        <pc:sldMkLst>
          <pc:docMk/>
          <pc:sldMk cId="821075598" sldId="658"/>
        </pc:sldMkLst>
        <pc:spChg chg="mod">
          <ac:chgData name="Alfred Asterjadhi" userId="39de57b9-85c0-4fd1-aaac-8ca2b6560ad0" providerId="ADAL" clId="{A29F63A8-16D8-4248-A0C8-3FB7072AAEF6}" dt="2021-09-15T14:17:57.812" v="313"/>
          <ac:spMkLst>
            <pc:docMk/>
            <pc:sldMk cId="821075598" sldId="658"/>
            <ac:spMk id="10" creationId="{99A414B4-2CCE-47B7-A036-CF3630BA2538}"/>
          </ac:spMkLst>
        </pc:spChg>
      </pc:sldChg>
      <pc:sldChg chg="modSp mod">
        <pc:chgData name="Alfred Asterjadhi" userId="39de57b9-85c0-4fd1-aaac-8ca2b6560ad0" providerId="ADAL" clId="{A29F63A8-16D8-4248-A0C8-3FB7072AAEF6}" dt="2021-09-15T14:21:29.470" v="378" actId="6549"/>
        <pc:sldMkLst>
          <pc:docMk/>
          <pc:sldMk cId="444533402" sldId="659"/>
        </pc:sldMkLst>
        <pc:spChg chg="mod">
          <ac:chgData name="Alfred Asterjadhi" userId="39de57b9-85c0-4fd1-aaac-8ca2b6560ad0" providerId="ADAL" clId="{A29F63A8-16D8-4248-A0C8-3FB7072AAEF6}" dt="2021-09-15T14:21:29.470" v="378" actId="6549"/>
          <ac:spMkLst>
            <pc:docMk/>
            <pc:sldMk cId="444533402" sldId="659"/>
            <ac:spMk id="10" creationId="{99A414B4-2CCE-47B7-A036-CF3630BA2538}"/>
          </ac:spMkLst>
        </pc:spChg>
      </pc:sldChg>
      <pc:sldChg chg="modSp mod">
        <pc:chgData name="Alfred Asterjadhi" userId="39de57b9-85c0-4fd1-aaac-8ca2b6560ad0" providerId="ADAL" clId="{A29F63A8-16D8-4248-A0C8-3FB7072AAEF6}" dt="2021-09-15T14:05:31.393" v="63"/>
        <pc:sldMkLst>
          <pc:docMk/>
          <pc:sldMk cId="597006981" sldId="660"/>
        </pc:sldMkLst>
        <pc:spChg chg="mod">
          <ac:chgData name="Alfred Asterjadhi" userId="39de57b9-85c0-4fd1-aaac-8ca2b6560ad0" providerId="ADAL" clId="{A29F63A8-16D8-4248-A0C8-3FB7072AAEF6}" dt="2021-09-15T14:05:31.393" v="63"/>
          <ac:spMkLst>
            <pc:docMk/>
            <pc:sldMk cId="597006981" sldId="660"/>
            <ac:spMk id="8" creationId="{30ECE423-DD38-4A25-AD6E-26DF5AC61863}"/>
          </ac:spMkLst>
        </pc:spChg>
      </pc:sldChg>
      <pc:sldChg chg="modSp mod">
        <pc:chgData name="Alfred Asterjadhi" userId="39de57b9-85c0-4fd1-aaac-8ca2b6560ad0" providerId="ADAL" clId="{A29F63A8-16D8-4248-A0C8-3FB7072AAEF6}" dt="2021-09-15T14:24:27.708" v="441"/>
        <pc:sldMkLst>
          <pc:docMk/>
          <pc:sldMk cId="2809094751" sldId="661"/>
        </pc:sldMkLst>
        <pc:spChg chg="mod">
          <ac:chgData name="Alfred Asterjadhi" userId="39de57b9-85c0-4fd1-aaac-8ca2b6560ad0" providerId="ADAL" clId="{A29F63A8-16D8-4248-A0C8-3FB7072AAEF6}" dt="2021-09-15T14:24:27.708" v="441"/>
          <ac:spMkLst>
            <pc:docMk/>
            <pc:sldMk cId="2809094751" sldId="661"/>
            <ac:spMk id="10" creationId="{99A414B4-2CCE-47B7-A036-CF3630BA2538}"/>
          </ac:spMkLst>
        </pc:spChg>
      </pc:sldChg>
      <pc:sldMasterChg chg="modSp mod">
        <pc:chgData name="Alfred Asterjadhi" userId="39de57b9-85c0-4fd1-aaac-8ca2b6560ad0" providerId="ADAL" clId="{A29F63A8-16D8-4248-A0C8-3FB7072AAEF6}" dt="2021-09-15T13:25:52.916" v="24" actId="20577"/>
        <pc:sldMasterMkLst>
          <pc:docMk/>
          <pc:sldMasterMk cId="0" sldId="2147483648"/>
        </pc:sldMasterMkLst>
        <pc:spChg chg="mod">
          <ac:chgData name="Alfred Asterjadhi" userId="39de57b9-85c0-4fd1-aaac-8ca2b6560ad0" providerId="ADAL" clId="{A29F63A8-16D8-4248-A0C8-3FB7072AAEF6}" dt="2021-09-15T13:25:52.916" v="24" actId="20577"/>
          <ac:spMkLst>
            <pc:docMk/>
            <pc:sldMasterMk cId="0" sldId="2147483648"/>
            <ac:spMk id="10" creationId="{00000000-0000-0000-0000-000000000000}"/>
          </ac:spMkLst>
        </pc:spChg>
      </pc:sldMasterChg>
    </pc:docChg>
  </pc:docChgLst>
  <pc:docChgLst>
    <pc:chgData name="Alfred Asterjadhi" userId="39de57b9-85c0-4fd1-aaac-8ca2b6560ad0" providerId="ADAL" clId="{81965A44-A7C3-4C7F-A7FE-6FE76FCC2190}"/>
    <pc:docChg chg="undo custSel addSld modSld modMainMaster">
      <pc:chgData name="Alfred Asterjadhi" userId="39de57b9-85c0-4fd1-aaac-8ca2b6560ad0" providerId="ADAL" clId="{81965A44-A7C3-4C7F-A7FE-6FE76FCC2190}" dt="2021-09-14T16:50:06.856" v="184" actId="20577"/>
      <pc:docMkLst>
        <pc:docMk/>
      </pc:docMkLst>
      <pc:sldChg chg="modSp mod">
        <pc:chgData name="Alfred Asterjadhi" userId="39de57b9-85c0-4fd1-aaac-8ca2b6560ad0" providerId="ADAL" clId="{81965A44-A7C3-4C7F-A7FE-6FE76FCC2190}" dt="2021-09-10T15:40:04.949" v="3" actId="207"/>
        <pc:sldMkLst>
          <pc:docMk/>
          <pc:sldMk cId="1875877806" sldId="653"/>
        </pc:sldMkLst>
        <pc:spChg chg="mod">
          <ac:chgData name="Alfred Asterjadhi" userId="39de57b9-85c0-4fd1-aaac-8ca2b6560ad0" providerId="ADAL" clId="{81965A44-A7C3-4C7F-A7FE-6FE76FCC2190}" dt="2021-09-10T15:40:04.949" v="3" actId="207"/>
          <ac:spMkLst>
            <pc:docMk/>
            <pc:sldMk cId="1875877806" sldId="653"/>
            <ac:spMk id="10" creationId="{99A414B4-2CCE-47B7-A036-CF3630BA2538}"/>
          </ac:spMkLst>
        </pc:spChg>
      </pc:sldChg>
      <pc:sldChg chg="modSp mod">
        <pc:chgData name="Alfred Asterjadhi" userId="39de57b9-85c0-4fd1-aaac-8ca2b6560ad0" providerId="ADAL" clId="{81965A44-A7C3-4C7F-A7FE-6FE76FCC2190}" dt="2021-09-14T16:40:19.686" v="182" actId="20577"/>
        <pc:sldMkLst>
          <pc:docMk/>
          <pc:sldMk cId="597006981" sldId="660"/>
        </pc:sldMkLst>
        <pc:spChg chg="mod">
          <ac:chgData name="Alfred Asterjadhi" userId="39de57b9-85c0-4fd1-aaac-8ca2b6560ad0" providerId="ADAL" clId="{81965A44-A7C3-4C7F-A7FE-6FE76FCC2190}" dt="2021-09-14T16:40:19.686" v="182" actId="20577"/>
          <ac:spMkLst>
            <pc:docMk/>
            <pc:sldMk cId="597006981" sldId="660"/>
            <ac:spMk id="8" creationId="{30ECE423-DD38-4A25-AD6E-26DF5AC61863}"/>
          </ac:spMkLst>
        </pc:spChg>
      </pc:sldChg>
      <pc:sldChg chg="modSp add mod">
        <pc:chgData name="Alfred Asterjadhi" userId="39de57b9-85c0-4fd1-aaac-8ca2b6560ad0" providerId="ADAL" clId="{81965A44-A7C3-4C7F-A7FE-6FE76FCC2190}" dt="2021-09-14T16:26:53.136" v="180" actId="20577"/>
        <pc:sldMkLst>
          <pc:docMk/>
          <pc:sldMk cId="2809094751" sldId="661"/>
        </pc:sldMkLst>
        <pc:spChg chg="mod">
          <ac:chgData name="Alfred Asterjadhi" userId="39de57b9-85c0-4fd1-aaac-8ca2b6560ad0" providerId="ADAL" clId="{81965A44-A7C3-4C7F-A7FE-6FE76FCC2190}" dt="2021-09-14T01:43:54.418" v="7" actId="20577"/>
          <ac:spMkLst>
            <pc:docMk/>
            <pc:sldMk cId="2809094751" sldId="661"/>
            <ac:spMk id="2" creationId="{12372A2F-8025-42D4-B5ED-6E7667DF00C8}"/>
          </ac:spMkLst>
        </pc:spChg>
        <pc:spChg chg="mod">
          <ac:chgData name="Alfred Asterjadhi" userId="39de57b9-85c0-4fd1-aaac-8ca2b6560ad0" providerId="ADAL" clId="{81965A44-A7C3-4C7F-A7FE-6FE76FCC2190}" dt="2021-09-14T16:26:53.136" v="180" actId="20577"/>
          <ac:spMkLst>
            <pc:docMk/>
            <pc:sldMk cId="2809094751" sldId="661"/>
            <ac:spMk id="10" creationId="{99A414B4-2CCE-47B7-A036-CF3630BA2538}"/>
          </ac:spMkLst>
        </pc:spChg>
      </pc:sldChg>
      <pc:sldMasterChg chg="modSp mod">
        <pc:chgData name="Alfred Asterjadhi" userId="39de57b9-85c0-4fd1-aaac-8ca2b6560ad0" providerId="ADAL" clId="{81965A44-A7C3-4C7F-A7FE-6FE76FCC2190}" dt="2021-09-14T16:50:06.856" v="184" actId="20577"/>
        <pc:sldMasterMkLst>
          <pc:docMk/>
          <pc:sldMasterMk cId="0" sldId="2147483648"/>
        </pc:sldMasterMkLst>
        <pc:spChg chg="mod">
          <ac:chgData name="Alfred Asterjadhi" userId="39de57b9-85c0-4fd1-aaac-8ca2b6560ad0" providerId="ADAL" clId="{81965A44-A7C3-4C7F-A7FE-6FE76FCC2190}" dt="2021-09-14T16:50:06.856" v="184"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9/13/2022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July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802.11-22/1038r12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2/11-22-1055-01-00be-lb266-cr-for-35-3-16-5-1-part-1.docx" TargetMode="External"/><Relationship Id="rId2" Type="http://schemas.openxmlformats.org/officeDocument/2006/relationships/hyperlink" Target="https://mentor.ieee.org/802.11/dcn/22/11-22-1023-05-00be-ap-link-disablement.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012-01-00be-crs-for-11be-d2-0-probe-request-ml-element-cids.docx"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22/11-22-1097-02-00be-lb266-cr-for-cids-related-to-9-4-2-170.docx" TargetMode="External"/><Relationship Id="rId2" Type="http://schemas.openxmlformats.org/officeDocument/2006/relationships/hyperlink" Target="https://mentor.ieee.org/802.11/dcn/22/11-22-1003-04-00be-lb266-cr-for-ml-ie-rules.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059-02-00be-lb266-cr-for-10-8.docx" TargetMode="External"/><Relationship Id="rId4" Type="http://schemas.openxmlformats.org/officeDocument/2006/relationships/hyperlink" Target="https://mentor.ieee.org/802.11/dcn/22/11-22-1032-02-00be-cr-for-35-3-3.docx"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2/11-22-1058-01-00be-lb266-cr-for-clause-36-2-12-5.docx" TargetMode="External"/><Relationship Id="rId3" Type="http://schemas.openxmlformats.org/officeDocument/2006/relationships/hyperlink" Target="https://mentor.ieee.org/802.11/dcn/22/11-22-1024-01-00be-lb266-crs-on-cca-sensitivity.docx" TargetMode="External"/><Relationship Id="rId7" Type="http://schemas.openxmlformats.org/officeDocument/2006/relationships/hyperlink" Target="https://mentor.ieee.org/802.11/dcn/22/11-22-1057-01-00be-lb266-cr-for-cid-11284.docx" TargetMode="External"/><Relationship Id="rId2" Type="http://schemas.openxmlformats.org/officeDocument/2006/relationships/hyperlink" Target="https://mentor.ieee.org/802.11/dcn/22/11-22-1030-00-00be-lb266-cr-for-36-3-2-5-20-mhz-operating-non-ap-sta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31-01-00be-lb266-cr-for-36-3-12-9-eht-stf.docx" TargetMode="External"/><Relationship Id="rId5" Type="http://schemas.openxmlformats.org/officeDocument/2006/relationships/hyperlink" Target="https://mentor.ieee.org/802.11/dcn/22/11-22-1027-02-00be-d2-0-comment-resolution-on-u-sig-part-1.docx" TargetMode="External"/><Relationship Id="rId4" Type="http://schemas.openxmlformats.org/officeDocument/2006/relationships/hyperlink" Target="https://mentor.ieee.org/802.11/dcn/22/11-22-1056-00-00be-lb266-cr-on-cid-12155.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2/11-22-1080-01-00be-lb266-cr-on-eht-phy-introduction-1.docx" TargetMode="External"/><Relationship Id="rId7" Type="http://schemas.openxmlformats.org/officeDocument/2006/relationships/hyperlink" Target="https://mentor.ieee.org/802.11/dcn/22/11-22-1066-01-00be-d2-0-comment-resolution-on-u-sig-part-2.docx" TargetMode="External"/><Relationship Id="rId2" Type="http://schemas.openxmlformats.org/officeDocument/2006/relationships/hyperlink" Target="https://mentor.ieee.org/802.11/dcn/22/11-22-1044-02-00be-lb266-cr-on-annex-z-part-1.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76-01-00be-lb266-cr-for-36-2-2-ru-allocation.docx" TargetMode="External"/><Relationship Id="rId5" Type="http://schemas.openxmlformats.org/officeDocument/2006/relationships/hyperlink" Target="https://mentor.ieee.org/802.11/dcn/22/11-22-1064-00-00be-lb266-cr-for-9-4-2-313-5-eht-ppe-thresholds-field.docx" TargetMode="External"/><Relationship Id="rId4" Type="http://schemas.openxmlformats.org/officeDocument/2006/relationships/hyperlink" Target="https://mentor.ieee.org/802.11/dcn/22/11-22-1063-01-00be-lb266-cr-for-36-3-16-transmit-requirements.docx"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s://mentor.ieee.org/802.11/dcn/22/11-22-1048-00-00be-lb266-cr-320mhz-indication-in-non-ht-duplicated-frame.docx" TargetMode="External"/><Relationship Id="rId3" Type="http://schemas.openxmlformats.org/officeDocument/2006/relationships/hyperlink" Target="https://mentor.ieee.org/802.11/dcn/22/11-22-0993-00-00be-lb266-cr-for-9-3-1-22-3.docx" TargetMode="External"/><Relationship Id="rId7" Type="http://schemas.openxmlformats.org/officeDocument/2006/relationships/hyperlink" Target="https://mentor.ieee.org/802.11/dcn/22/11-22-1000-01-00be-lb266-cr-for-9-3-1-22-4.docx" TargetMode="External"/><Relationship Id="rId2" Type="http://schemas.openxmlformats.org/officeDocument/2006/relationships/hyperlink" Target="https://mentor.ieee.org/802.11/dcn/22/11-22-0992-00-00be-lb266-cr-for-9-3-1-22-1.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16-00-00be-cr-for-table-35-7.docx" TargetMode="External"/><Relationship Id="rId5" Type="http://schemas.openxmlformats.org/officeDocument/2006/relationships/hyperlink" Target="https://mentor.ieee.org/802.11/dcn/22/11-22-0999-00-00be-lb266-cr-for-9-3-1-22-2.docx" TargetMode="External"/><Relationship Id="rId10" Type="http://schemas.openxmlformats.org/officeDocument/2006/relationships/hyperlink" Target="https://mentor.ieee.org/802.11/dcn/22/11-22-1042-01-00be-lb266-caluse3-2-cids-part-1.doc" TargetMode="External"/><Relationship Id="rId4" Type="http://schemas.openxmlformats.org/officeDocument/2006/relationships/hyperlink" Target="https://mentor.ieee.org/802.11/dcn/22/11-22-1092-00-00be-cr-on-cid-11819.doc" TargetMode="External"/><Relationship Id="rId9" Type="http://schemas.openxmlformats.org/officeDocument/2006/relationships/hyperlink" Target="https://mentor.ieee.org/802.11/dcn/22/11-22-1001-01-00be-lb266-cr-for-9-3-1-22-5.doc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2/11-22-1062-00-00be-lb266-cr-for-section-9-3-1-19-part1.doc" TargetMode="External"/><Relationship Id="rId7" Type="http://schemas.openxmlformats.org/officeDocument/2006/relationships/hyperlink" Target="https://mentor.ieee.org/802.11/dcn/22/11-22-1045-01-00be-lb266-cr-for-subclause-35-3-12-6.docx" TargetMode="External"/><Relationship Id="rId2" Type="http://schemas.openxmlformats.org/officeDocument/2006/relationships/hyperlink" Target="https://mentor.ieee.org/802.11/dcn/22/11-22-1002-01-00be-lb266-cr-for-9-3-1-22-9.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53-00-00be-cr-for-9-4-2-1.docx" TargetMode="External"/><Relationship Id="rId5" Type="http://schemas.openxmlformats.org/officeDocument/2006/relationships/hyperlink" Target="https://mentor.ieee.org/802.11/dcn/22/11-22-1047-01-00be-lb266-cr-for-subclause-9-3-3-8.docx" TargetMode="External"/><Relationship Id="rId4" Type="http://schemas.openxmlformats.org/officeDocument/2006/relationships/hyperlink" Target="https://mentor.ieee.org/802.11/dcn/22/11-22-1113-01-00be-lb266-cr-for-cids-related-to-35-11.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2/11-22-1062-00-00be-lb266-cr-for-section-9-3-1-19-part1.doc" TargetMode="External"/><Relationship Id="rId7" Type="http://schemas.openxmlformats.org/officeDocument/2006/relationships/hyperlink" Target="https://mentor.ieee.org/802.11/dcn/22/11-22-1045-01-00be-lb266-cr-for-subclause-35-3-12-6.docx" TargetMode="External"/><Relationship Id="rId2" Type="http://schemas.openxmlformats.org/officeDocument/2006/relationships/hyperlink" Target="https://mentor.ieee.org/802.11/dcn/22/11-22-1002-01-00be-lb266-cr-for-9-3-1-22-9.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53-00-00be-cr-for-9-4-2-1.docx" TargetMode="External"/><Relationship Id="rId5" Type="http://schemas.openxmlformats.org/officeDocument/2006/relationships/hyperlink" Target="https://mentor.ieee.org/802.11/dcn/22/11-22-1047-01-00be-lb266-cr-for-subclause-9-3-3-8.docx" TargetMode="External"/><Relationship Id="rId4" Type="http://schemas.openxmlformats.org/officeDocument/2006/relationships/hyperlink" Target="https://mentor.ieee.org/802.11/dcn/22/11-22-1113-01-00be-lb266-cr-for-cids-related-to-35-11.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2/11-22-1045-03-00be-lb266-cr-for-subclause-35-3-12-6.docx" TargetMode="External"/><Relationship Id="rId7" Type="http://schemas.openxmlformats.org/officeDocument/2006/relationships/hyperlink" Target="https://mentor.ieee.org/802.11/dcn/22/11-22-1018-01-00be-lb266-cr-for-basic-multi-link-element-part-1.docx" TargetMode="External"/><Relationship Id="rId2" Type="http://schemas.openxmlformats.org/officeDocument/2006/relationships/hyperlink" Target="https://mentor.ieee.org/802.11/dcn/22/11-22-1007-03-00be-lb266-cr-for-mbssid-operation-with-mlo.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18-00-00be-cr-for-35-2-1-1.docx" TargetMode="External"/><Relationship Id="rId5" Type="http://schemas.openxmlformats.org/officeDocument/2006/relationships/hyperlink" Target="https://mentor.ieee.org/802.11/dcn/22/11-22-1111-01-00be-lb266-cr-for-9-4-1-72-and-9-4-1-73.docx" TargetMode="External"/><Relationship Id="rId4" Type="http://schemas.openxmlformats.org/officeDocument/2006/relationships/hyperlink" Target="https://mentor.ieee.org/802.11/dcn/22/11-22-1110-00-00be-lb266-cr-for-35-7-3.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2/11-22-1048-01-00be-lb266-cr-320mhz-indication-in-non-ht-duplicated-frame.docx" TargetMode="External"/><Relationship Id="rId2" Type="http://schemas.openxmlformats.org/officeDocument/2006/relationships/hyperlink" Target="https://mentor.ieee.org/802.11/dcn/22/11-22-1098-04-00be-lb266-cr-for-misc-cids-related-to-r-twt.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2/11-22-1113-01-00be-lb266-cr-for-cids-related-to-35-11.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2/11-22-1113-01-00be-lb266-cr-for-cids-related-to-35-11.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2/11-22-1125-03-00be-lb266-cr-for-figure-35-3.docx" TargetMode="External"/><Relationship Id="rId2" Type="http://schemas.openxmlformats.org/officeDocument/2006/relationships/hyperlink" Target="https://mentor.ieee.org/802.11/dcn/22/11-22-1046-01-00be-lb266-cr-for-subclause-9-4-2-199.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24-04-00be-lb266-cr-for-9-3-1-22-misc.docx" TargetMode="External"/><Relationship Id="rId5" Type="http://schemas.openxmlformats.org/officeDocument/2006/relationships/hyperlink" Target="https://mentor.ieee.org/802.11/dcn/22/11-22-1165-03-00be-lb266-cr-document-resolving-comments-related-to-annex-b.docx" TargetMode="External"/><Relationship Id="rId4" Type="http://schemas.openxmlformats.org/officeDocument/2006/relationships/hyperlink" Target="https://mentor.ieee.org/802.11/dcn/22/11-22-1177-01-00be-lb266-cr-for-35-2-2.doc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2/11-22-1171-00-00be-cr-for-misc-cids.docx" TargetMode="External"/><Relationship Id="rId2" Type="http://schemas.openxmlformats.org/officeDocument/2006/relationships/hyperlink" Target="https://mentor.ieee.org/802.11/dcn/22/11-22-1054-02-00be-cr-for-35-3-5-1-part-i.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2/11-22-1181-01-00be-lb266-cr-cl35-emlsr-part1.docx" TargetMode="External"/><Relationship Id="rId2" Type="http://schemas.openxmlformats.org/officeDocument/2006/relationships/hyperlink" Target="https://mentor.ieee.org/802.11/dcn/22/11-22-1129-01-00be-lb266-cr-cl9-emlsr.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80-02-00be-resolution-of-cids-in-clauses-9-4-2-313-2-and-9-6-35-related-to-epcs-lb266.docx" TargetMode="External"/><Relationship Id="rId5" Type="http://schemas.openxmlformats.org/officeDocument/2006/relationships/hyperlink" Target="https://mentor.ieee.org/802.11/dcn/22/11-22-1159-01-00be-lb266-cr-for-clause-35-3.docx" TargetMode="External"/><Relationship Id="rId4" Type="http://schemas.openxmlformats.org/officeDocument/2006/relationships/hyperlink" Target="https://mentor.ieee.org/802.11/dcn/22/11-22-1179-02-00be-resolution-of-cids-in-clauses-35-17-1-and-35-17-2-lb-266.docx"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2/11-22-1054-03-00be-cr-for-35-3-5-1-part-i.docx" TargetMode="External"/><Relationship Id="rId2" Type="http://schemas.openxmlformats.org/officeDocument/2006/relationships/hyperlink" Target="https://mentor.ieee.org/802.11/dcn/22/11-22-1174-00-00be-cr-for-35-3-5-3.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239-02-00be-lb266-cr-for-35-3-16-4.doc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2/11-22-1086-02-00be-lb266-cr-in-36-3-12-8-2.doc" TargetMode="External"/><Relationship Id="rId7" Type="http://schemas.openxmlformats.org/officeDocument/2006/relationships/hyperlink" Target="https://mentor.ieee.org/802.11/dcn/22/11-22-1130-02-00be-lb266-cr-in-36-3-12-8-3.doc" TargetMode="External"/><Relationship Id="rId2" Type="http://schemas.openxmlformats.org/officeDocument/2006/relationships/hyperlink" Target="https://mentor.ieee.org/802.11/dcn/22/11-22-1148-00-00be-cr-on-cid12154.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64-04-00be-11be-lb266-cr-for-clause-36-3-11-mathematical-description-of-signals.docx" TargetMode="External"/><Relationship Id="rId5" Type="http://schemas.openxmlformats.org/officeDocument/2006/relationships/hyperlink" Target="https://mentor.ieee.org/802.11/dcn/22/11-22-1169-00-00be-lb266-cr-on-cid-12138-12139-12140.docx" TargetMode="External"/><Relationship Id="rId4" Type="http://schemas.openxmlformats.org/officeDocument/2006/relationships/hyperlink" Target="https://mentor.ieee.org/802.11/dcn/22/11-22-1163-00-00be-11be-lb266-cr-for-clause-36-3-14-packet-extension.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2/11-22-1190-03-00be-cr-for-cids-in-35-7-2-part-i.docx" TargetMode="External"/><Relationship Id="rId2" Type="http://schemas.openxmlformats.org/officeDocument/2006/relationships/hyperlink" Target="https://mentor.ieee.org/802.11/dcn/22/11-22-1090-04-00be-lb266-cr-for-section-9-3-1-19-part2.doc"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2/11-22-1159-01-00be-lb266-cr-for-clause-35-3.doc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2/11-22-1212-04-00be-tgbe-july-sept-teleconference-minutes.docx" TargetMode="External"/><Relationship Id="rId2" Type="http://schemas.openxmlformats.org/officeDocument/2006/relationships/hyperlink" Target="https://mentor.ieee.org/802.11/dcn/22/11-22-1077-06-00be-tgbe-july-plenary-minutes.doc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8" Type="http://schemas.openxmlformats.org/officeDocument/2006/relationships/hyperlink" Target="https://mentor.ieee.org/802.11/dcn/22/11-22-1135-01-00be-lb266-cr-in-36-3-12-8-4.doc" TargetMode="External"/><Relationship Id="rId3" Type="http://schemas.openxmlformats.org/officeDocument/2006/relationships/hyperlink" Target="https://mentor.ieee.org/802.11/dcn/22/11-22-1215-00-00be-lb266-cr-on-cid-10754-10757.docx" TargetMode="External"/><Relationship Id="rId7" Type="http://schemas.openxmlformats.org/officeDocument/2006/relationships/hyperlink" Target="https://mentor.ieee.org/802.11/dcn/22/11-22-1208-00-00be-cr-on-cid-11358.doc" TargetMode="External"/><Relationship Id="rId12" Type="http://schemas.openxmlformats.org/officeDocument/2006/relationships/hyperlink" Target="https://mentor.ieee.org/802.11/dcn/22/11-22-1293-02-00be-lb266-cr-for-clause-36-3-12-3.docx" TargetMode="External"/><Relationship Id="rId2" Type="http://schemas.openxmlformats.org/officeDocument/2006/relationships/hyperlink" Target="https://mentor.ieee.org/802.11/dcn/22/11-22-1197-00-00be-lb266-cr-in-36-3-12-8-5.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227-00-00be-lb266-cr-for-36-3-2-3-null-subcarriers.docx" TargetMode="External"/><Relationship Id="rId11" Type="http://schemas.openxmlformats.org/officeDocument/2006/relationships/hyperlink" Target="https://mentor.ieee.org/802.11/dcn/22/11-22-1289-00-00be-lb266-cr-for-36-3-2-6-ru-and-mru-restrictions-for-20-mhz-operation.docx" TargetMode="External"/><Relationship Id="rId5" Type="http://schemas.openxmlformats.org/officeDocument/2006/relationships/hyperlink" Target="https://mentor.ieee.org/802.11/dcn/22/11-22-1226-00-00be-lb266-cr-for-equations-in-36-3-12-9-eht-stf.docx" TargetMode="External"/><Relationship Id="rId10" Type="http://schemas.openxmlformats.org/officeDocument/2006/relationships/hyperlink" Target="https://mentor.ieee.org/802.11/dcn/22/11-22-1288-01-00be-lb266-cr-for-cid-11341.docx" TargetMode="External"/><Relationship Id="rId4" Type="http://schemas.openxmlformats.org/officeDocument/2006/relationships/hyperlink" Target="https://mentor.ieee.org/802.11/dcn/22/11-22-1100-01-00be-d2-0-comment-resolution-on-u-sig-part-3.docx" TargetMode="External"/><Relationship Id="rId9" Type="http://schemas.openxmlformats.org/officeDocument/2006/relationships/hyperlink" Target="https://mentor.ieee.org/802.11/dcn/22/11-22-1241-00-00be-lb266-cr-on-cid-11298.docx" TargetMode="External"/></Relationships>
</file>

<file path=ppt/slides/_rels/slide35.xml.rels><?xml version="1.0" encoding="UTF-8" standalone="yes"?>
<Relationships xmlns="http://schemas.openxmlformats.org/package/2006/relationships"><Relationship Id="rId8" Type="http://schemas.openxmlformats.org/officeDocument/2006/relationships/hyperlink" Target="https://mentor.ieee.org/802.11/dcn/22/11-22-1390-01-00be-lb266-annex-b-cids.docx" TargetMode="External"/><Relationship Id="rId3" Type="http://schemas.openxmlformats.org/officeDocument/2006/relationships/hyperlink" Target="https://mentor.ieee.org/802.11/dcn/22/11-22-1358-01-00be-lb266-cr-for-cid-11343-and-12145.docx" TargetMode="External"/><Relationship Id="rId7" Type="http://schemas.openxmlformats.org/officeDocument/2006/relationships/hyperlink" Target="https://mentor.ieee.org/802.11/dcn/22/11-22-1349-02-00be-lb266-cr-in-36-3-12-8-3-part-2.doc" TargetMode="External"/><Relationship Id="rId2" Type="http://schemas.openxmlformats.org/officeDocument/2006/relationships/hyperlink" Target="https://mentor.ieee.org/802.11/dcn/22/11-22-1242-03-00be-lb266-resolution-for-cids-related-to-clause-36-3-13-5.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09-01-00be-lb266-cr-for-36-3-7-overview-of-the-ppdu-encoding-process.docx" TargetMode="External"/><Relationship Id="rId5" Type="http://schemas.openxmlformats.org/officeDocument/2006/relationships/hyperlink" Target="https://mentor.ieee.org/802.11/dcn/22/11-22-1360-00-00be-lb266-cr-on-annex-z-part-2.doc" TargetMode="External"/><Relationship Id="rId10" Type="http://schemas.openxmlformats.org/officeDocument/2006/relationships/hyperlink" Target="https://mentor.ieee.org/802.11/dcn/22/11-22-1347-02-00be-d2-0-comment-resolution-for-cid-13988.docx" TargetMode="External"/><Relationship Id="rId4" Type="http://schemas.openxmlformats.org/officeDocument/2006/relationships/hyperlink" Target="https://mentor.ieee.org/802.11/dcn/22/11-22-1207-00-00be-lb266-cr-in-36-3-12-8-6.doc" TargetMode="External"/><Relationship Id="rId9" Type="http://schemas.openxmlformats.org/officeDocument/2006/relationships/hyperlink" Target="https://mentor.ieee.org/802.11/dcn/22/11-22-1391-00-00be-lb266-cids-11530-and-11850.docx"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22/11-22-1182-07-00be-lb266-cr-for-ml-ie-rules-part-2.docx" TargetMode="External"/><Relationship Id="rId2" Type="http://schemas.openxmlformats.org/officeDocument/2006/relationships/hyperlink" Target="https://mentor.ieee.org/802.11/dcn/22/11-22-1129-02-00be-lb266-cr-cl9-emlsr.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81-02-00be-lb266-cr-cl35-emlsr-part1.docx" TargetMode="External"/><Relationship Id="rId5" Type="http://schemas.openxmlformats.org/officeDocument/2006/relationships/hyperlink" Target="https://mentor.ieee.org/802.11/dcn/22/11-22-1220-01-00be-cr-for-cid-11922.docx" TargetMode="External"/><Relationship Id="rId4" Type="http://schemas.openxmlformats.org/officeDocument/2006/relationships/hyperlink" Target="https://mentor.ieee.org/802.11/dcn/22/11-22-1049-01-00be-lb266-cr-pifs-error-recovery.docx"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2/11-22-1204-04-00be-lb266-cr-cl35-emlsr-part2.docx" TargetMode="External"/><Relationship Id="rId2" Type="http://schemas.openxmlformats.org/officeDocument/2006/relationships/hyperlink" Target="https://mentor.ieee.org/802.11/dcn/22/11-22-1239-03-00be-lb266-cr-for-35-3-16-4.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280-04-00be-lb-266-cr-for-r-twt-related-cids-part1.docx" TargetMode="External"/><Relationship Id="rId4" Type="http://schemas.openxmlformats.org/officeDocument/2006/relationships/hyperlink" Target="https://mentor.ieee.org/802.11/dcn/22/11-22-1178-03-00be-tgbe-lb266-security-comment-resolutions.docx"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2/11-22-1026-10-00be-cr-for-misc-cids-for-35-3-12-4.docx" TargetMode="External"/><Relationship Id="rId7" Type="http://schemas.openxmlformats.org/officeDocument/2006/relationships/hyperlink" Target="https://mentor.ieee.org/802.11/dcn/22/11-22-1233-06-00be-cr-for-35-3-19-part1.docx" TargetMode="External"/><Relationship Id="rId2" Type="http://schemas.openxmlformats.org/officeDocument/2006/relationships/hyperlink" Target="https://mentor.ieee.org/802.11/dcn/22/11-22-1236-05-00be-cr-for-4-3-and-4-5-part-i.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06-02-00be-lb266-cr-for-frame-exchanges-for-mlo-discovery-and-setup.docx" TargetMode="External"/><Relationship Id="rId5" Type="http://schemas.openxmlformats.org/officeDocument/2006/relationships/hyperlink" Target="https://mentor.ieee.org/802.11/dcn/22/11-22-1236-06-00be-cr-for-4-3-and-4-5-part-i.docx" TargetMode="External"/><Relationship Id="rId4" Type="http://schemas.openxmlformats.org/officeDocument/2006/relationships/hyperlink" Target="https://mentor.ieee.org/802.11/dcn/22/11-22-1182-10-00be-lb266-cr-for-ml-ie-rules-part-2.docx"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2/11-22-1159-02-00be-lb266-cr-for-clause-35-3.docx" TargetMode="External"/><Relationship Id="rId2" Type="http://schemas.openxmlformats.org/officeDocument/2006/relationships/hyperlink" Target="https://mentor.ieee.org/802.11/dcn/22/11-22-1073-02-00be-lb266-cr-for-35-13-intra-ppdu-power-save.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99-02-00be-lb266-cr-for-35-17-3-part-1.docx" TargetMode="External"/><Relationship Id="rId5" Type="http://schemas.openxmlformats.org/officeDocument/2006/relationships/hyperlink" Target="https://mentor.ieee.org/802.11/dcn/22/11-22-1117-00-00be-cr-for-9-2-4-5.docx" TargetMode="External"/><Relationship Id="rId4" Type="http://schemas.openxmlformats.org/officeDocument/2006/relationships/hyperlink" Target="https://mentor.ieee.org/802.11/dcn/22/11-22-1211-03-00be-cr-for-13-part-i.docx"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2/11-22-1120-02-00be-lb266-cr-for-cids-of-4-3-16a.docx" TargetMode="External"/><Relationship Id="rId7" Type="http://schemas.openxmlformats.org/officeDocument/2006/relationships/hyperlink" Target="https://mentor.ieee.org/802.11/dcn/22/11-22-1131-02-00be-lb266-cr-on-9-4-1-71.docx" TargetMode="External"/><Relationship Id="rId2" Type="http://schemas.openxmlformats.org/officeDocument/2006/relationships/hyperlink" Target="https://mentor.ieee.org/802.11/dcn/22/11-22-1194-02-00be-lb266-cr-for-9-4-1-7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08-04-00be-cr-for-clause-6-3-part-1.docx" TargetMode="External"/><Relationship Id="rId5" Type="http://schemas.openxmlformats.org/officeDocument/2006/relationships/hyperlink" Target="https://mentor.ieee.org/802.11/dcn/22/11-22-1222-03-00be-cr-for-5-1-5-1-architecture.docx" TargetMode="External"/><Relationship Id="rId4" Type="http://schemas.openxmlformats.org/officeDocument/2006/relationships/hyperlink" Target="https://mentor.ieee.org/802.11/dcn/22/11-22-1231-03-00be-cr-for-om-part-ii.docx"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22/11-22-1316-01-00be-cr-for-35-3-1.docx" TargetMode="External"/><Relationship Id="rId2" Type="http://schemas.openxmlformats.org/officeDocument/2006/relationships/hyperlink" Target="https://mentor.ieee.org/802.11/dcn/22/11-22-1255-07-00be-resolution-of-cids-in-clauses-3-1-lb266.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263-02-00be-lb266-cr-for-txop-return-in-mu-rts-txs.docx" TargetMode="External"/><Relationship Id="rId4" Type="http://schemas.openxmlformats.org/officeDocument/2006/relationships/hyperlink" Target="https://mentor.ieee.org/802.11/dcn/22/11-22-1429-02-00be-lb266-cr-for-cids-related-to-35-3-7.docx" TargetMode="Externa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22/11-22-1428-02-00be-lb266-cr-for-cids-related-to-35-3-4-2.docx" TargetMode="External"/><Relationship Id="rId2" Type="http://schemas.openxmlformats.org/officeDocument/2006/relationships/hyperlink" Target="https://mentor.ieee.org/802.11/dcn/22/11-22-1415-02-00be-cr-for-11-3-part-i.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357-02-00be-cr-for-some-nstr-mobile-ap-related-cids.docx" TargetMode="External"/><Relationship Id="rId4" Type="http://schemas.openxmlformats.org/officeDocument/2006/relationships/hyperlink" Target="https://mentor.ieee.org/802.11/dcn/22/11-22-1400-02-00be-lb266-cr-for-str-operation.docx" TargetMode="Externa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2/11-22-1240-00-00be-lb266-cr-for-9-3-1-8.docx" TargetMode="External"/><Relationship Id="rId2" Type="http://schemas.openxmlformats.org/officeDocument/2006/relationships/hyperlink" Target="https://mentor.ieee.org/802.11/dcn/22/11-22-1344-02-00be-lb266-cr-for-cids-related-to-35-3-11.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399-02-00be-lb266-cr-for-ml-ie-usage-for-ml-setup.docx" TargetMode="External"/><Relationship Id="rId4" Type="http://schemas.openxmlformats.org/officeDocument/2006/relationships/hyperlink" Target="https://mentor.ieee.org/802.11/dcn/22/11-22-1412-01-00be-cr-for-11-2-2-and-11-2-3.docx"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1/dcn/22/11-22-1188-01-00be-cr-for-medium-sync-recovery.docx" TargetMode="External"/><Relationship Id="rId2" Type="http://schemas.openxmlformats.org/officeDocument/2006/relationships/hyperlink" Target="https://mentor.ieee.org/802.11/dcn/22/11-22-1430-01-00be-miscellaneous-editorial-cids.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401-01-00be-lb266-cr-for-35-3-2-4-2.docx" TargetMode="External"/><Relationship Id="rId4" Type="http://schemas.openxmlformats.org/officeDocument/2006/relationships/hyperlink" Target="https://mentor.ieee.org/802.11/dcn/22/11-22-1434-01-00be-lb266-cr-cl35-emlsr-part3.docx" TargetMode="Externa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1/dcn/22/11-22-1187-01-00be-cr-for-scs-related-cids.docx" TargetMode="External"/><Relationship Id="rId2" Type="http://schemas.openxmlformats.org/officeDocument/2006/relationships/hyperlink" Target="https://mentor.ieee.org/802.11/dcn/22/11-22-1228-01-00be-lb266-cr-for-9-1-13-9-and-9-6-13-1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02-00-00be-11be-d2-0-cooment-resolution-35-15-2.docx" TargetMode="External"/><Relationship Id="rId5" Type="http://schemas.openxmlformats.org/officeDocument/2006/relationships/hyperlink" Target="https://mentor.ieee.org/802.11/dcn/22/11-22-1487-03-00be-lb266-cr-for-ml-reconfiguration-clause-35-3-6.docx" TargetMode="External"/><Relationship Id="rId4" Type="http://schemas.openxmlformats.org/officeDocument/2006/relationships/hyperlink" Target="https://mentor.ieee.org/802.11/dcn/22/11-22-1462-01-00be-lb266-cr-for-subclause-35-3-4-4.docx" TargetMode="Externa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22/11-22-1344-02-00be-lb266-cr-for-cids-related-to-35-3-11.doc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8" Type="http://schemas.openxmlformats.org/officeDocument/2006/relationships/hyperlink" Target="https://mentor.ieee.org/802.11/dcn/22/11-22-1280-06-00be-lb-266-cr-for-r-twt-related-cids-part1.docx" TargetMode="External"/><Relationship Id="rId3" Type="http://schemas.openxmlformats.org/officeDocument/2006/relationships/hyperlink" Target="https://mentor.ieee.org/802.11/dcn/22/11-22-1472-05-00be-lb266-cr-document-for-eht-sta-features-cids.docx" TargetMode="External"/><Relationship Id="rId7" Type="http://schemas.openxmlformats.org/officeDocument/2006/relationships/hyperlink" Target="https://mentor.ieee.org/802.11/dcn/22/11-22-1422-01-00be-lb266-resolution-for-comments-related-to-various-aspects-of-mlo.docx" TargetMode="External"/><Relationship Id="rId2" Type="http://schemas.openxmlformats.org/officeDocument/2006/relationships/hyperlink" Target="https://mentor.ieee.org/802.11/dcn/22/11-22-1442-04-00be-cr-for-clause-35-3-16-6-sync-ppdu-start-time.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24-00-00be-lb266-cr-for-a-mpdu-in-eht-ppdu.docx" TargetMode="External"/><Relationship Id="rId5" Type="http://schemas.openxmlformats.org/officeDocument/2006/relationships/hyperlink" Target="https://mentor.ieee.org/802.11/dcn/22/11-22-1471-02-00be-lb266-cr-for-35-9-4-2.docx" TargetMode="External"/><Relationship Id="rId4" Type="http://schemas.openxmlformats.org/officeDocument/2006/relationships/hyperlink" Target="https://mentor.ieee.org/802.11/dcn/22/11-22-1539-02-00be-lb266-cr-for-subclause-35-3-10.docx" TargetMode="External"/></Relationships>
</file>

<file path=ppt/slides/_rels/slide48.xml.rels><?xml version="1.0" encoding="UTF-8" standalone="yes"?>
<Relationships xmlns="http://schemas.openxmlformats.org/package/2006/relationships"><Relationship Id="rId8" Type="http://schemas.openxmlformats.org/officeDocument/2006/relationships/hyperlink" Target="https://mentor.ieee.org/802.11/dcn/22/11-22-1549-01-00be-resolution-for-cids-in-clause-36-3-2-2-3.docx" TargetMode="External"/><Relationship Id="rId3" Type="http://schemas.openxmlformats.org/officeDocument/2006/relationships/hyperlink" Target="https://mentor.ieee.org/802.11/dcn/22/11-22-1384-00-00be-lb226-cr-for-clause-36-3-4-eht-ppdu-format.docx" TargetMode="External"/><Relationship Id="rId7" Type="http://schemas.openxmlformats.org/officeDocument/2006/relationships/hyperlink" Target="https://mentor.ieee.org/802.11/dcn/22/11-22-1548-01-00be-resolution-for-cids-in-clause-36-3-2-2-2.docx" TargetMode="External"/><Relationship Id="rId12" Type="http://schemas.openxmlformats.org/officeDocument/2006/relationships/hyperlink" Target="https://mentor.ieee.org/802.11/dcn/22/11-22-1474-00-00be-cr-on-cid-10119-and-cid-10120.docx" TargetMode="External"/><Relationship Id="rId2" Type="http://schemas.openxmlformats.org/officeDocument/2006/relationships/hyperlink" Target="https://mentor.ieee.org/802.11/dcn/22/11-22-1101-02-00be-lb266-cr-for-p802-11be-d2-0-section-36-3-11-12-part-1.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47-01-00be-resolutions-for-cids-in-clause-36-3-2-2-1.docx" TargetMode="External"/><Relationship Id="rId11" Type="http://schemas.openxmlformats.org/officeDocument/2006/relationships/hyperlink" Target="https://mentor.ieee.org/802.11/dcn/22/11-22-1473-00-00be-cr-on-36-2-3-trigvector-parameters.docx" TargetMode="External"/><Relationship Id="rId5" Type="http://schemas.openxmlformats.org/officeDocument/2006/relationships/hyperlink" Target="https://mentor.ieee.org/802.11/dcn/22/11-22-1465-00-00be-lb266-cr-for-cid-12937.docx" TargetMode="External"/><Relationship Id="rId10" Type="http://schemas.openxmlformats.org/officeDocument/2006/relationships/hyperlink" Target="https://mentor.ieee.org/802.11/dcn/22/11-22-1469-01-00be-cr-on-36-3-13-5-segment-parser.docx" TargetMode="External"/><Relationship Id="rId4" Type="http://schemas.openxmlformats.org/officeDocument/2006/relationships/hyperlink" Target="https://mentor.ieee.org/802.11/dcn/22/11-22-1464-00-00be-lb266-cr-for-cid-11692-and-11693.docx" TargetMode="External"/><Relationship Id="rId9" Type="http://schemas.openxmlformats.org/officeDocument/2006/relationships/hyperlink" Target="https://mentor.ieee.org/802.11/dcn/22/11-22-1404-01-00be-cr-d2-0-txvector-rxvector-parameters.docx" TargetMode="External"/></Relationships>
</file>

<file path=ppt/slides/_rels/slide49.xml.rels><?xml version="1.0" encoding="UTF-8" standalone="yes"?>
<Relationships xmlns="http://schemas.openxmlformats.org/package/2006/relationships"><Relationship Id="rId8" Type="http://schemas.openxmlformats.org/officeDocument/2006/relationships/hyperlink" Target="https://mentor.ieee.org/802.11/dcn/22/11-22-1557-00-00be-lb266-cr-for-cid-13577.doc" TargetMode="External"/><Relationship Id="rId13" Type="http://schemas.openxmlformats.org/officeDocument/2006/relationships/hyperlink" Target="https://mentor.ieee.org/802.11/dcn/22/11-22-1546-03-00be-eht-su.docx" TargetMode="External"/><Relationship Id="rId3" Type="http://schemas.openxmlformats.org/officeDocument/2006/relationships/hyperlink" Target="https://mentor.ieee.org/802.11/dcn/22/11-22-1549-01-00be-resolution-for-cids-in-clause-36-3-2-2-3.docx" TargetMode="External"/><Relationship Id="rId7" Type="http://schemas.openxmlformats.org/officeDocument/2006/relationships/hyperlink" Target="https://mentor.ieee.org/802.11/dcn/22/11-22-1551-00-00be-cr-on-9-4-2-313-4-supported-eht-mcs-and-nss-set-field.docx" TargetMode="External"/><Relationship Id="rId12" Type="http://schemas.openxmlformats.org/officeDocument/2006/relationships/hyperlink" Target="https://mentor.ieee.org/802.11/dcn/22/11-22-1606-01-00be-lb266-cids-in-9-4-2-313-eht-capabilities-element.docx" TargetMode="External"/><Relationship Id="rId2" Type="http://schemas.openxmlformats.org/officeDocument/2006/relationships/hyperlink" Target="https://mentor.ieee.org/802.11/dcn/22/11-22-1479-02-00be-lb266-cr-for-36-1-1-introduction-to-the-eht-phy.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53-00-00be-resolution-for-cids-in-clause-36-3-13-9.docx" TargetMode="External"/><Relationship Id="rId11" Type="http://schemas.openxmlformats.org/officeDocument/2006/relationships/hyperlink" Target="https://mentor.ieee.org/802.11/dcn/22/11-22-1604-01-00be-lb266-cr-on-eht-phy-introduction-2.docx" TargetMode="External"/><Relationship Id="rId5" Type="http://schemas.openxmlformats.org/officeDocument/2006/relationships/hyperlink" Target="https://mentor.ieee.org/802.11/dcn/22/11-22-1552-02-00be-resolution-for-cids-in-clause-36-3-13-8.docx" TargetMode="External"/><Relationship Id="rId10" Type="http://schemas.openxmlformats.org/officeDocument/2006/relationships/hyperlink" Target="https://mentor.ieee.org/802.11/dcn/22/11-22-1514-01-00be-lb266-cr-on-subclause-36-3-19-1-transmit-spectral-mask.docx" TargetMode="External"/><Relationship Id="rId4" Type="http://schemas.openxmlformats.org/officeDocument/2006/relationships/hyperlink" Target="https://mentor.ieee.org/802.11/dcn/22/11-22-1550-02-00be-resolution-for-cids-in-clause-36-3-5.docx" TargetMode="External"/><Relationship Id="rId9" Type="http://schemas.openxmlformats.org/officeDocument/2006/relationships/hyperlink" Target="https://mentor.ieee.org/802.11/dcn/22/11-22-1590-01-00be-d2-0-comment-resolution-for-section-36-3-15-non-ht-duplicate-transmission.docx" TargetMode="External"/><Relationship Id="rId14" Type="http://schemas.openxmlformats.org/officeDocument/2006/relationships/hyperlink" Target="https://mentor.ieee.org/802.11/dcn/22/11-22-1604-02-00be-lb266-cr-on-eht-phy-introduction-2.doc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8" Type="http://schemas.openxmlformats.org/officeDocument/2006/relationships/hyperlink" Target="https://mentor.ieee.org/802.11/dcn/22/11-22-1470-06-00be-lb266-cr-for-some-cids-in-35-9-35-9-1-35-9-2-35-9-4-and-35-9-4-1.docx" TargetMode="External"/><Relationship Id="rId3" Type="http://schemas.openxmlformats.org/officeDocument/2006/relationships/hyperlink" Target="https://mentor.ieee.org/802.11/dcn/22/11-22-1526-01-00be-lb266-cr-for-subclause-35-8-2.docx" TargetMode="External"/><Relationship Id="rId7" Type="http://schemas.openxmlformats.org/officeDocument/2006/relationships/hyperlink" Target="https://mentor.ieee.org/802.11/dcn/22/11-22-1189-03-00be-cr-for-txs-part-1.docx" TargetMode="External"/><Relationship Id="rId2" Type="http://schemas.openxmlformats.org/officeDocument/2006/relationships/hyperlink" Target="https://mentor.ieee.org/802.11/dcn/22/11-22-1356-02-00be-tgbe-lb266-comment-resolutions-for-rsna.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82-11-00be-lb266-cr-for-ml-ie-rules-part-2.docx" TargetMode="External"/><Relationship Id="rId5" Type="http://schemas.openxmlformats.org/officeDocument/2006/relationships/hyperlink" Target="https://mentor.ieee.org/802.11/dcn/22/11-22-1428-02-00be-lb266-cr-for-cids-related-to-35-3-4-2.docx" TargetMode="External"/><Relationship Id="rId4" Type="http://schemas.openxmlformats.org/officeDocument/2006/relationships/hyperlink" Target="https://mentor.ieee.org/802.11/dcn/22/11-22-1051-03-00be-lb266-cr-for-twt.docx" TargetMode="External"/></Relationships>
</file>

<file path=ppt/slides/_rels/slide51.xml.rels><?xml version="1.0" encoding="UTF-8" standalone="yes"?>
<Relationships xmlns="http://schemas.openxmlformats.org/package/2006/relationships"><Relationship Id="rId8" Type="http://schemas.openxmlformats.org/officeDocument/2006/relationships/hyperlink" Target="https://mentor.ieee.org/802.11/dcn/22/11-22-1361-01-00be-lb266-cr-for-9-3-1-22-2-common-info-field-of-trigger-frame.docx" TargetMode="External"/><Relationship Id="rId3" Type="http://schemas.openxmlformats.org/officeDocument/2006/relationships/hyperlink" Target="https://mentor.ieee.org/802.11/dcn/22/11-22-1131-05-00be-lb266-cr-on-9-4-1-71.docx" TargetMode="External"/><Relationship Id="rId7" Type="http://schemas.openxmlformats.org/officeDocument/2006/relationships/hyperlink" Target="https://mentor.ieee.org/802.11/dcn/22/11-22-1251-02-00be-lb266-cr-for-35-14-nominal-packet-padding-values.docx" TargetMode="External"/><Relationship Id="rId2" Type="http://schemas.openxmlformats.org/officeDocument/2006/relationships/hyperlink" Target="https://mentor.ieee.org/802.11/dcn/22/11-22-1194-03-00be-lb266-cr-for-9-4-1-7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12-04-00be-cr-for-clause-6-3-part-3.docx" TargetMode="External"/><Relationship Id="rId5" Type="http://schemas.openxmlformats.org/officeDocument/2006/relationships/hyperlink" Target="https://mentor.ieee.org/802.11/dcn/22/11-22-1267-05-00be-lb266-cr-on-eht-operation-element.docx" TargetMode="External"/><Relationship Id="rId10" Type="http://schemas.openxmlformats.org/officeDocument/2006/relationships/hyperlink" Target="v" TargetMode="External"/><Relationship Id="rId4" Type="http://schemas.openxmlformats.org/officeDocument/2006/relationships/hyperlink" Target="https://mentor.ieee.org/802.11/dcn/22/11-22-1232-01-00be-cr-for-cids-in-35-7-2-part-ii.docx" TargetMode="External"/><Relationship Id="rId9" Type="http://schemas.openxmlformats.org/officeDocument/2006/relationships/hyperlink" Target="https://mentor.ieee.org/802.11/dcn/22/11-22-1266-02-00be-lb266-cr-for-eht-mu-operation.docx" TargetMode="Externa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1/dcn/22/11-22-1026-06-00be-cr-for-misc-cids-for-35-3-12-4.doc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2/11-22-0982-03-00be-tgbe-july-06-conference-call-minutes.docx" TargetMode="External"/><Relationship Id="rId2" Type="http://schemas.openxmlformats.org/officeDocument/2006/relationships/hyperlink" Target="https://mentor.ieee.org/802.11/dcn/22/11-22-0756-03-00be-tgbe-may-2022-meeting-minutes.doc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2/11-22-1004-01-00be-lb266-cr-for-ps-operation-with-mlo.docx" TargetMode="External"/><Relationship Id="rId2" Type="http://schemas.openxmlformats.org/officeDocument/2006/relationships/hyperlink" Target="https://mentor.ieee.org/802.11/dcn/22/11-22-0997-00-00be-cr-for-10-3-14-2-and-10-3-14-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09-02-00be-cr-for-35-3-13.docx" TargetMode="External"/><Relationship Id="rId5" Type="http://schemas.openxmlformats.org/officeDocument/2006/relationships/hyperlink" Target="https://mentor.ieee.org/802.11/dcn/22/11-22-1008-01-00be-lb266-cr-for-misc-cids-in-clause-9-4-2.docx" TargetMode="External"/><Relationship Id="rId4" Type="http://schemas.openxmlformats.org/officeDocument/2006/relationships/hyperlink" Target="https://mentor.ieee.org/802.11/dcn/22/11-22-1005-00-00be-lb266-cr-for-ba-operation-with-mlo.docx"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22/11-22-1025-00-00be-cr-for-om-part-1.docx" TargetMode="External"/><Relationship Id="rId2" Type="http://schemas.openxmlformats.org/officeDocument/2006/relationships/hyperlink" Target="https://mentor.ieee.org/802.11/dcn/22/11-22-1019-02-00be-lb266-cr-for-clause-9-3-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29-02-00be-lb266-cr-for-35-3-4-1.docx" TargetMode="External"/><Relationship Id="rId5" Type="http://schemas.openxmlformats.org/officeDocument/2006/relationships/hyperlink" Target="https://mentor.ieee.org/802.11/dcn/22/11-22-1015-02-00be-resolution-of-epcs-related-cids-in-clause-4-5-13-cc-266.docx" TargetMode="External"/><Relationship Id="rId4" Type="http://schemas.openxmlformats.org/officeDocument/2006/relationships/hyperlink" Target="https://mentor.ieee.org/802.11/dcn/22/11-22-1014-01-00be-resolution-of-cids-in-clause-3-1-related-to-epcs-cc-266.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Motions List - Part 3</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2022-07-10</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strike="sngStrike" dirty="0">
                <a:solidFill>
                  <a:srgbClr val="FF0000"/>
                </a:solidFill>
              </a:rPr>
              <a:t>10013, </a:t>
            </a:r>
            <a:r>
              <a:rPr lang="en-US" sz="1100" b="0" dirty="0">
                <a:solidFill>
                  <a:schemeClr val="tx1"/>
                </a:solidFill>
              </a:rPr>
              <a:t>10383, 11105, 11760, 12623, 12911, 14054 in </a:t>
            </a:r>
            <a:r>
              <a:rPr lang="en-US" sz="1100" b="0" dirty="0">
                <a:solidFill>
                  <a:schemeClr val="tx1"/>
                </a:solidFill>
                <a:hlinkClick r:id="rId2"/>
              </a:rPr>
              <a:t>11-22/1023r5</a:t>
            </a:r>
            <a:r>
              <a:rPr lang="en-US" sz="1100" b="0" i="1" dirty="0">
                <a:solidFill>
                  <a:schemeClr val="tx1"/>
                </a:solidFill>
              </a:rPr>
              <a:t> [6 CIDs]</a:t>
            </a:r>
          </a:p>
          <a:p>
            <a:pPr marL="285750" indent="-285750">
              <a:buFont typeface="Arial" panose="020B0604020202020204" pitchFamily="34" charset="0"/>
              <a:buChar char="•"/>
            </a:pPr>
            <a:r>
              <a:rPr lang="en-US" sz="1100" b="0" dirty="0">
                <a:solidFill>
                  <a:schemeClr val="tx1"/>
                </a:solidFill>
              </a:rPr>
              <a:t>11136, 11444, 11446, 12660, 12661, 13807, 13808  in </a:t>
            </a:r>
            <a:r>
              <a:rPr lang="en-US" sz="1100" b="0" dirty="0">
                <a:solidFill>
                  <a:schemeClr val="tx1"/>
                </a:solidFill>
                <a:hlinkClick r:id="rId3"/>
              </a:rPr>
              <a:t>11-22/1055r1</a:t>
            </a:r>
            <a:r>
              <a:rPr lang="en-US" sz="1100" b="0" i="1" dirty="0">
                <a:solidFill>
                  <a:schemeClr val="tx1"/>
                </a:solidFill>
              </a:rPr>
              <a:t> [7 CIDs]</a:t>
            </a:r>
          </a:p>
          <a:p>
            <a:pPr marL="285750" indent="-285750">
              <a:buFont typeface="Arial" panose="020B0604020202020204" pitchFamily="34" charset="0"/>
              <a:buChar char="•"/>
            </a:pPr>
            <a:r>
              <a:rPr lang="en-US" sz="1100" b="0" dirty="0">
                <a:solidFill>
                  <a:schemeClr val="tx1"/>
                </a:solidFill>
              </a:rPr>
              <a:t>10457, 10458, 10563, 11128,</a:t>
            </a:r>
            <a:r>
              <a:rPr lang="en-US" sz="1100" b="0" dirty="0">
                <a:solidFill>
                  <a:srgbClr val="FF0000"/>
                </a:solidFill>
              </a:rPr>
              <a:t> </a:t>
            </a:r>
            <a:r>
              <a:rPr lang="en-US" sz="1100" b="0" dirty="0">
                <a:solidFill>
                  <a:schemeClr val="tx1"/>
                </a:solidFill>
              </a:rPr>
              <a:t>11395, 11396, 11397, 13261, 11398, 10564, </a:t>
            </a:r>
            <a:r>
              <a:rPr lang="en-US" sz="1100" b="0" u="sng" dirty="0">
                <a:solidFill>
                  <a:srgbClr val="FF0000"/>
                </a:solidFill>
              </a:rPr>
              <a:t>13477</a:t>
            </a:r>
            <a:r>
              <a:rPr lang="en-US" sz="1100" b="0" dirty="0">
                <a:solidFill>
                  <a:schemeClr val="tx1"/>
                </a:solidFill>
              </a:rPr>
              <a:t> in </a:t>
            </a:r>
            <a:r>
              <a:rPr lang="en-US" sz="1100" b="0" dirty="0">
                <a:solidFill>
                  <a:schemeClr val="tx1"/>
                </a:solidFill>
                <a:hlinkClick r:id="rId4"/>
              </a:rPr>
              <a:t>11-22/1012r2</a:t>
            </a:r>
            <a:r>
              <a:rPr lang="en-US" sz="1100" b="0" i="1" dirty="0">
                <a:solidFill>
                  <a:schemeClr val="tx1"/>
                </a:solidFill>
              </a:rPr>
              <a:t> [11 CIDs]</a:t>
            </a:r>
          </a:p>
          <a:p>
            <a:pPr marL="0" indent="0"/>
            <a:r>
              <a:rPr lang="en-US" altLang="en-US" sz="1800" b="1" dirty="0"/>
              <a:t>and incorporate the text changes into the latest TGbe draft.</a:t>
            </a:r>
          </a:p>
          <a:p>
            <a:endParaRPr lang="en-US" sz="1800" dirty="0"/>
          </a:p>
          <a:p>
            <a:pPr marL="0" indent="0"/>
            <a:r>
              <a:rPr lang="en-US" sz="1800" dirty="0"/>
              <a:t>Move: Rojan Chitrakar				Second: Rajat Pushkarna</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i="1" dirty="0"/>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6363756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10298, 11030, 10219, 10481, 10220, 11709, 10302, 12791, 11405, 11028, 11029, 11031, 11255, 13776, 14058, 11032, 11256, 14059, 10303, 10222, 11716, 14060, 11257, 11406, 13890, 13257, 10601, 13341, 10600, 13979, 10389, 11770, 12176, 10305, 10223, 13777, 11718, 10602, 10439, 11034, 13609, 13778, 10603, 13613, 11035, 13610, 13780, 11033, 11719, 10224, 13781, 13782, 10604, 11407, 13342, 13779, 14108, 10770, 11036, 13343, 12587, 12177, 13612, 11386, 12822, 11394, 12823, 11402, 13478, 11399, 10566, 10568, 10559, 10569, 10570, 11403, 12792, 12793, 10599 in </a:t>
            </a:r>
            <a:r>
              <a:rPr lang="en-US" sz="1200" b="0" u="sng" dirty="0">
                <a:solidFill>
                  <a:srgbClr val="0563C1"/>
                </a:solidFill>
                <a:effectLst/>
                <a:ea typeface="Calibri" panose="020F0502020204030204" pitchFamily="34" charset="0"/>
                <a:hlinkClick r:id="rId2"/>
              </a:rPr>
              <a:t>11-22/1003r4</a:t>
            </a:r>
            <a:r>
              <a:rPr lang="en-US" sz="1200" b="0" i="1" dirty="0">
                <a:solidFill>
                  <a:schemeClr val="tx1"/>
                </a:solidFill>
              </a:rPr>
              <a:t> [79 CIDs]</a:t>
            </a:r>
          </a:p>
          <a:p>
            <a:pPr marL="285750" indent="-285750">
              <a:buFont typeface="Arial" panose="020B0604020202020204" pitchFamily="34" charset="0"/>
              <a:buChar char="•"/>
            </a:pPr>
            <a:r>
              <a:rPr lang="en-US" sz="1200" b="0" dirty="0">
                <a:solidFill>
                  <a:schemeClr val="tx1"/>
                </a:solidFill>
              </a:rPr>
              <a:t>13267, 12965, 10552, 14114, 13991, 10453, 13052, 10553, 13462, 10554, 10555, 14023, 10556, 11385 in </a:t>
            </a:r>
            <a:r>
              <a:rPr lang="en-US" sz="1200" b="0" u="sng" dirty="0">
                <a:solidFill>
                  <a:srgbClr val="0563C1"/>
                </a:solidFill>
                <a:effectLst/>
                <a:ea typeface="Calibri" panose="020F0502020204030204" pitchFamily="34" charset="0"/>
                <a:hlinkClick r:id="rId3"/>
              </a:rPr>
              <a:t>11-22/1097r2</a:t>
            </a:r>
            <a:r>
              <a:rPr lang="en-US" sz="1200" b="0" u="sng" dirty="0">
                <a:solidFill>
                  <a:srgbClr val="0563C1"/>
                </a:solidFill>
                <a:effectLst/>
                <a:ea typeface="Calibri" panose="020F0502020204030204" pitchFamily="34" charset="0"/>
              </a:rPr>
              <a:t> </a:t>
            </a:r>
            <a:r>
              <a:rPr lang="en-US" sz="11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10309, 10411, 11080, 10608, 10609, 10607, 13623, 11773, 12992, 10610, 12993, 11100, 11720, 11721, 11722, 12991, 11772, 13622, 13621, 13347, 11099 in </a:t>
            </a:r>
            <a:r>
              <a:rPr lang="en-US" sz="1200" b="0" u="sng" dirty="0">
                <a:solidFill>
                  <a:srgbClr val="0563C1"/>
                </a:solidFill>
                <a:effectLst/>
                <a:ea typeface="Calibri" panose="020F0502020204030204" pitchFamily="34" charset="0"/>
                <a:hlinkClick r:id="rId4"/>
              </a:rPr>
              <a:t>11-22/1032r2</a:t>
            </a:r>
            <a:r>
              <a:rPr lang="en-US" sz="1200" b="0" dirty="0">
                <a:solidFill>
                  <a:schemeClr val="tx1"/>
                </a:solidFill>
              </a:rPr>
              <a:t> </a:t>
            </a:r>
            <a:r>
              <a:rPr lang="en-US" sz="1100" b="0" i="1" dirty="0">
                <a:solidFill>
                  <a:schemeClr val="tx1"/>
                </a:solidFill>
              </a:rPr>
              <a:t>[21 CIDs]</a:t>
            </a:r>
          </a:p>
          <a:p>
            <a:pPr marL="285750" indent="-285750">
              <a:buFont typeface="Arial" panose="020B0604020202020204" pitchFamily="34" charset="0"/>
              <a:buChar char="•"/>
            </a:pPr>
            <a:r>
              <a:rPr lang="en-US" sz="1200" b="0" dirty="0">
                <a:solidFill>
                  <a:schemeClr val="tx1"/>
                </a:solidFill>
              </a:rPr>
              <a:t>10843, 11842, 11843, 11851, 12060, 12783, 12975, 13122, 13714 in </a:t>
            </a:r>
            <a:r>
              <a:rPr lang="en-US" sz="1200" b="0" u="sng" dirty="0">
                <a:solidFill>
                  <a:srgbClr val="0563C1"/>
                </a:solidFill>
                <a:effectLst/>
                <a:ea typeface="Calibri" panose="020F0502020204030204" pitchFamily="34" charset="0"/>
                <a:hlinkClick r:id="rId5"/>
              </a:rPr>
              <a:t>11-22/1059r2</a:t>
            </a:r>
            <a:r>
              <a:rPr lang="en-US" sz="1200" b="0" u="sng" dirty="0">
                <a:solidFill>
                  <a:srgbClr val="0563C1"/>
                </a:solidFill>
                <a:effectLst/>
                <a:ea typeface="Calibri" panose="020F0502020204030204" pitchFamily="34" charset="0"/>
              </a:rPr>
              <a:t> </a:t>
            </a:r>
            <a:r>
              <a:rPr lang="en-US" sz="1200" b="0" i="1" dirty="0">
                <a:solidFill>
                  <a:schemeClr val="tx1"/>
                </a:solidFill>
              </a:rPr>
              <a:t>[9 CIDs]</a:t>
            </a:r>
            <a:endParaRPr lang="en-US" sz="1200" b="0" dirty="0">
              <a:solidFill>
                <a:schemeClr val="tx1"/>
              </a:solidFill>
            </a:endParaRPr>
          </a:p>
          <a:p>
            <a:pPr marL="0" indent="0"/>
            <a:r>
              <a:rPr lang="en-US" altLang="en-US" sz="1800" b="1" dirty="0"/>
              <a:t>and incorporate the text changes into the latest TGbe draft.</a:t>
            </a:r>
          </a:p>
          <a:p>
            <a:endParaRPr lang="en-US" sz="1800" dirty="0"/>
          </a:p>
          <a:p>
            <a:pPr marL="0" indent="0"/>
            <a:r>
              <a:rPr lang="en-US" sz="1800" dirty="0"/>
              <a:t>Move: Abhishek Patil				Second: Po-Kai Huang</a:t>
            </a:r>
          </a:p>
          <a:p>
            <a:pPr marL="0" indent="0"/>
            <a:r>
              <a:rPr lang="en-US" sz="1800" dirty="0"/>
              <a:t>Discussion: Some minor discussion.</a:t>
            </a:r>
            <a:endParaRPr lang="en-US" sz="1800" b="0" dirty="0"/>
          </a:p>
          <a:p>
            <a:r>
              <a:rPr lang="en-US" sz="1800" dirty="0"/>
              <a:t>Result: </a:t>
            </a:r>
            <a:r>
              <a:rPr lang="en-US" sz="18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42782315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10824, 11205, 11206, 11236, 11342, 12016, 12146, 12185, 12199, 12200, 12869, 13208 in </a:t>
            </a:r>
            <a:r>
              <a:rPr lang="en-US" sz="1100" b="0" dirty="0">
                <a:solidFill>
                  <a:schemeClr val="tx1"/>
                </a:solidFill>
                <a:hlinkClick r:id="rId2"/>
              </a:rPr>
              <a:t>11/22-1030r0</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11304, 12350, 12407, 12932, 13098 in </a:t>
            </a:r>
            <a:r>
              <a:rPr lang="en-US" sz="1100" b="0" dirty="0">
                <a:solidFill>
                  <a:schemeClr val="tx1"/>
                </a:solidFill>
                <a:hlinkClick r:id="rId3"/>
              </a:rPr>
              <a:t>11/22-1024r1</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12155 in </a:t>
            </a:r>
            <a:r>
              <a:rPr lang="en-US" sz="1100" b="0" dirty="0">
                <a:solidFill>
                  <a:schemeClr val="tx1"/>
                </a:solidFill>
                <a:hlinkClick r:id="rId4"/>
              </a:rPr>
              <a:t>11-22/1056r0</a:t>
            </a:r>
            <a:r>
              <a:rPr lang="en-US" sz="1100" b="0" dirty="0">
                <a:solidFill>
                  <a:schemeClr val="tx1"/>
                </a:solidFill>
              </a:rPr>
              <a:t> </a:t>
            </a:r>
            <a:r>
              <a:rPr lang="en-US" sz="1100" b="0" i="1" dirty="0">
                <a:solidFill>
                  <a:schemeClr val="tx1"/>
                </a:solidFill>
              </a:rPr>
              <a:t>[1 CID]</a:t>
            </a:r>
          </a:p>
          <a:p>
            <a:pPr marL="285750" indent="-285750">
              <a:buFont typeface="Arial" panose="020B0604020202020204" pitchFamily="34" charset="0"/>
              <a:buChar char="•"/>
            </a:pPr>
            <a:r>
              <a:rPr lang="en-US" sz="1100" b="0" dirty="0">
                <a:solidFill>
                  <a:schemeClr val="tx1"/>
                </a:solidFill>
              </a:rPr>
              <a:t>10378, 10830, 10938, 11285, 11354, 11356, 11357, 12020, 12201, 12584, 12585 in </a:t>
            </a:r>
            <a:r>
              <a:rPr lang="en-US" sz="1100" b="0" dirty="0">
                <a:solidFill>
                  <a:schemeClr val="tx1"/>
                </a:solidFill>
                <a:hlinkClick r:id="rId5"/>
              </a:rPr>
              <a:t>11/22-1027r2</a:t>
            </a:r>
            <a:r>
              <a:rPr lang="en-US" sz="1100" b="0" dirty="0">
                <a:solidFill>
                  <a:schemeClr val="tx1"/>
                </a:solidFill>
              </a:rPr>
              <a:t> </a:t>
            </a:r>
            <a:r>
              <a:rPr lang="en-US" sz="1100" b="0" i="1" dirty="0">
                <a:solidFill>
                  <a:schemeClr val="tx1"/>
                </a:solidFill>
              </a:rPr>
              <a:t>[11 CIDs]</a:t>
            </a:r>
          </a:p>
          <a:p>
            <a:pPr marL="285750" indent="-285750">
              <a:buFont typeface="Arial" panose="020B0604020202020204" pitchFamily="34" charset="0"/>
              <a:buChar char="•"/>
            </a:pPr>
            <a:r>
              <a:rPr lang="en-US" sz="1100" b="0" dirty="0">
                <a:solidFill>
                  <a:schemeClr val="tx1"/>
                </a:solidFill>
              </a:rPr>
              <a:t>10758, 11289, 11364 in </a:t>
            </a:r>
            <a:r>
              <a:rPr lang="en-US" sz="1100" b="0" dirty="0">
                <a:solidFill>
                  <a:schemeClr val="tx1"/>
                </a:solidFill>
                <a:hlinkClick r:id="rId6"/>
              </a:rPr>
              <a:t>11-22/1031r1</a:t>
            </a:r>
            <a:r>
              <a:rPr lang="en-US" sz="1100" b="0" dirty="0">
                <a:solidFill>
                  <a:schemeClr val="tx1"/>
                </a:solidFill>
              </a:rPr>
              <a:t> </a:t>
            </a:r>
            <a:r>
              <a:rPr lang="en-US" sz="1100" b="0" i="1" dirty="0">
                <a:solidFill>
                  <a:schemeClr val="tx1"/>
                </a:solidFill>
              </a:rPr>
              <a:t>[3 CIDs]</a:t>
            </a:r>
          </a:p>
          <a:p>
            <a:pPr marL="285750" indent="-285750">
              <a:buFont typeface="Arial" panose="020B0604020202020204" pitchFamily="34" charset="0"/>
              <a:buChar char="•"/>
            </a:pPr>
            <a:r>
              <a:rPr lang="en-US" sz="1100" b="0" dirty="0">
                <a:solidFill>
                  <a:schemeClr val="tx1"/>
                </a:solidFill>
              </a:rPr>
              <a:t>11284 in </a:t>
            </a:r>
            <a:r>
              <a:rPr lang="en-US" sz="1100" b="0" dirty="0">
                <a:solidFill>
                  <a:schemeClr val="tx1"/>
                </a:solidFill>
                <a:hlinkClick r:id="rId7"/>
              </a:rPr>
              <a:t>11-22/1057r1</a:t>
            </a:r>
            <a:r>
              <a:rPr lang="en-US" sz="1100" b="0" i="1" dirty="0">
                <a:solidFill>
                  <a:schemeClr val="tx1"/>
                </a:solidFill>
              </a:rPr>
              <a:t> [1 CID]</a:t>
            </a:r>
          </a:p>
          <a:p>
            <a:pPr marL="285750" indent="-285750">
              <a:buFont typeface="Arial" panose="020B0604020202020204" pitchFamily="34" charset="0"/>
              <a:buChar char="•"/>
            </a:pPr>
            <a:r>
              <a:rPr lang="en-US" sz="1100" b="0" dirty="0">
                <a:solidFill>
                  <a:schemeClr val="tx1"/>
                </a:solidFill>
              </a:rPr>
              <a:t>12019 in </a:t>
            </a:r>
            <a:r>
              <a:rPr lang="en-US" sz="1100" b="0" dirty="0">
                <a:solidFill>
                  <a:schemeClr val="tx1"/>
                </a:solidFill>
                <a:hlinkClick r:id="rId8"/>
              </a:rPr>
              <a:t>11/22-1058r1</a:t>
            </a:r>
            <a:r>
              <a:rPr lang="en-US" sz="1100" b="0" dirty="0">
                <a:solidFill>
                  <a:schemeClr val="tx1"/>
                </a:solidFill>
              </a:rPr>
              <a:t> </a:t>
            </a:r>
            <a:r>
              <a:rPr lang="en-US" sz="1100" b="0" i="1" dirty="0">
                <a:solidFill>
                  <a:schemeClr val="tx1"/>
                </a:solidFill>
              </a:rPr>
              <a:t>[1 CID]</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 Tian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9977045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10404, 10762, 10763, 11698, 12262, 12530, 12531 in </a:t>
            </a:r>
            <a:r>
              <a:rPr lang="en-US" sz="1100" b="0" dirty="0">
                <a:solidFill>
                  <a:schemeClr val="tx1"/>
                </a:solidFill>
                <a:hlinkClick r:id="rId2"/>
              </a:rPr>
              <a:t>11/22-1044r2</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12132, 12533, 12178, 12179, 13206, 12528, 12135, 12137, 12136 in </a:t>
            </a:r>
            <a:r>
              <a:rPr lang="en-US" sz="1100" b="0" dirty="0">
                <a:solidFill>
                  <a:schemeClr val="tx1"/>
                </a:solidFill>
                <a:hlinkClick r:id="rId3"/>
              </a:rPr>
              <a:t>11/22-1080r1</a:t>
            </a:r>
            <a:r>
              <a:rPr lang="en-US" sz="1100" b="0" dirty="0">
                <a:solidFill>
                  <a:schemeClr val="tx1"/>
                </a:solidFill>
              </a:rPr>
              <a:t> </a:t>
            </a:r>
            <a:r>
              <a:rPr lang="en-US" sz="1100" b="0" i="1" dirty="0">
                <a:solidFill>
                  <a:schemeClr val="tx1"/>
                </a:solidFill>
              </a:rPr>
              <a:t>[9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10953, 10954, 10955, 11224 in </a:t>
            </a:r>
            <a:r>
              <a:rPr lang="en-US" sz="1100" b="0" dirty="0">
                <a:solidFill>
                  <a:schemeClr val="tx1"/>
                </a:solidFill>
                <a:hlinkClick r:id="rId4"/>
              </a:rPr>
              <a:t>11/22-1063r1</a:t>
            </a:r>
            <a:r>
              <a:rPr lang="en-US" sz="1100" b="0" dirty="0">
                <a:solidFill>
                  <a:schemeClr val="tx1"/>
                </a:solidFill>
              </a:rPr>
              <a:t> </a:t>
            </a:r>
            <a:r>
              <a:rPr lang="en-US" sz="1100" b="0" i="1" dirty="0">
                <a:solidFill>
                  <a:schemeClr val="tx1"/>
                </a:solidFill>
              </a:rPr>
              <a:t>[4 CIDs]</a:t>
            </a:r>
            <a:endParaRPr lang="en-US" sz="1100" b="0" dirty="0">
              <a:solidFill>
                <a:schemeClr val="tx1"/>
              </a:solidFill>
            </a:endParaRPr>
          </a:p>
          <a:p>
            <a:pPr marL="285750" indent="-285750">
              <a:buFont typeface="Arial" panose="020B0604020202020204" pitchFamily="34" charset="0"/>
              <a:buChar char="•"/>
            </a:pPr>
            <a:r>
              <a:rPr lang="en-US" sz="1100" b="0" dirty="0"/>
              <a:t>10394, 10399, 10401, 10812, 11234 in </a:t>
            </a:r>
            <a:r>
              <a:rPr lang="en-US" sz="1100" b="0" dirty="0">
                <a:hlinkClick r:id="rId5"/>
              </a:rPr>
              <a:t>11/22-1064r0</a:t>
            </a:r>
            <a:r>
              <a:rPr lang="en-US" sz="1100" b="0" dirty="0"/>
              <a:t> </a:t>
            </a:r>
            <a:r>
              <a:rPr lang="en-US" sz="1100" b="0" i="1" dirty="0">
                <a:solidFill>
                  <a:schemeClr val="tx1"/>
                </a:solidFill>
              </a:rPr>
              <a:t>[5 CIDs]</a:t>
            </a:r>
            <a:endParaRPr lang="en-US" sz="1100" b="0" dirty="0"/>
          </a:p>
          <a:p>
            <a:pPr marL="285750" indent="-285750">
              <a:buFont typeface="Arial" panose="020B0604020202020204" pitchFamily="34" charset="0"/>
              <a:buChar char="•"/>
            </a:pPr>
            <a:r>
              <a:rPr lang="en-US" sz="1100" b="0" dirty="0"/>
              <a:t>11337, 11338 in </a:t>
            </a:r>
            <a:r>
              <a:rPr lang="en-US" sz="1100" b="0" dirty="0">
                <a:hlinkClick r:id="rId6"/>
              </a:rPr>
              <a:t>11/22-1076r1</a:t>
            </a:r>
            <a:r>
              <a:rPr lang="en-US" sz="1100" b="0" dirty="0"/>
              <a:t> </a:t>
            </a:r>
            <a:r>
              <a:rPr lang="en-US" sz="1100" b="0" i="1" dirty="0">
                <a:solidFill>
                  <a:schemeClr val="tx1"/>
                </a:solidFill>
              </a:rPr>
              <a:t>[2 CIDs]</a:t>
            </a:r>
            <a:endParaRPr lang="en-US" sz="1100" b="0" dirty="0"/>
          </a:p>
          <a:p>
            <a:pPr marL="285750" indent="-285750">
              <a:buFont typeface="Arial" panose="020B0604020202020204" pitchFamily="34" charset="0"/>
              <a:buChar char="•"/>
            </a:pPr>
            <a:r>
              <a:rPr lang="en-US" sz="1100" b="0" dirty="0"/>
              <a:t>10937, 11221, 11355, 12188, 12202, 12532 in </a:t>
            </a:r>
            <a:r>
              <a:rPr lang="en-US" sz="1100" b="0" dirty="0">
                <a:hlinkClick r:id="rId7"/>
              </a:rPr>
              <a:t>11/22-1066r1</a:t>
            </a:r>
            <a:r>
              <a:rPr lang="en-US" sz="1100" b="0" dirty="0"/>
              <a:t> </a:t>
            </a:r>
            <a:r>
              <a:rPr lang="en-US" sz="1100" b="0" i="1" dirty="0">
                <a:solidFill>
                  <a:schemeClr val="tx1"/>
                </a:solidFill>
              </a:rPr>
              <a:t>[6 CIDs]</a:t>
            </a:r>
            <a:endParaRPr lang="en-US" sz="1100" b="0" dirty="0"/>
          </a:p>
          <a:p>
            <a:pPr marL="0" indent="0"/>
            <a:r>
              <a:rPr lang="en-US" altLang="en-US" sz="1800" b="1" dirty="0"/>
              <a:t>and incorporate the text changes into the latest TGbe draft.</a:t>
            </a:r>
          </a:p>
          <a:p>
            <a:pPr marL="0" indent="0"/>
            <a:endParaRPr lang="en-US" altLang="en-US" sz="1800" b="1" dirty="0"/>
          </a:p>
          <a:p>
            <a:pPr marL="0" indent="0"/>
            <a:r>
              <a:rPr lang="en-US" sz="1800" dirty="0"/>
              <a:t>Move: Ross Jian Yu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9134731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10798, 10724, 10976 in </a:t>
            </a:r>
            <a:r>
              <a:rPr lang="en-US" sz="1200" dirty="0">
                <a:solidFill>
                  <a:schemeClr val="tx1"/>
                </a:solidFill>
                <a:hlinkClick r:id="rId2"/>
              </a:rPr>
              <a:t>11-22/992r0</a:t>
            </a:r>
            <a:r>
              <a:rPr lang="en-US" sz="1200" dirty="0">
                <a:solidFill>
                  <a:schemeClr val="tx1"/>
                </a:solidFill>
              </a:rPr>
              <a:t> </a:t>
            </a:r>
            <a:r>
              <a:rPr lang="en-US" sz="1200" i="1" dirty="0">
                <a:solidFill>
                  <a:schemeClr val="tx1"/>
                </a:solidFill>
              </a:rPr>
              <a:t>[3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12345 in </a:t>
            </a:r>
            <a:r>
              <a:rPr lang="en-US" sz="1200" dirty="0">
                <a:solidFill>
                  <a:schemeClr val="tx1"/>
                </a:solidFill>
                <a:hlinkClick r:id="rId3"/>
              </a:rPr>
              <a:t>11-22/993r0</a:t>
            </a:r>
            <a:r>
              <a:rPr lang="en-US" sz="1200" dirty="0">
                <a:solidFill>
                  <a:schemeClr val="tx1"/>
                </a:solidFill>
              </a:rPr>
              <a:t> </a:t>
            </a:r>
            <a:r>
              <a:rPr lang="en-US" sz="1200" i="1" dirty="0">
                <a:solidFill>
                  <a:schemeClr val="tx1"/>
                </a:solidFill>
              </a:rPr>
              <a:t>[1 CID] </a:t>
            </a:r>
            <a:r>
              <a:rPr lang="en-US" sz="1200" i="1" u="sng" dirty="0">
                <a:solidFill>
                  <a:schemeClr val="tx1"/>
                </a:solidFill>
              </a:rPr>
              <a:t>and</a:t>
            </a:r>
            <a:r>
              <a:rPr lang="en-US" sz="1200" i="1" dirty="0">
                <a:solidFill>
                  <a:schemeClr val="tx1"/>
                </a:solidFill>
              </a:rPr>
              <a:t> </a:t>
            </a:r>
            <a:r>
              <a:rPr lang="en-US" sz="1200" dirty="0">
                <a:solidFill>
                  <a:schemeClr val="tx1"/>
                </a:solidFill>
              </a:rPr>
              <a:t>11819</a:t>
            </a:r>
            <a:r>
              <a:rPr lang="en-US" sz="1200" i="1" dirty="0">
                <a:solidFill>
                  <a:schemeClr val="tx1"/>
                </a:solidFill>
              </a:rPr>
              <a:t> </a:t>
            </a:r>
            <a:r>
              <a:rPr lang="en-US" sz="1200" dirty="0">
                <a:solidFill>
                  <a:schemeClr val="tx1"/>
                </a:solidFill>
              </a:rPr>
              <a:t>in </a:t>
            </a:r>
            <a:r>
              <a:rPr lang="en-US" sz="1200" dirty="0">
                <a:solidFill>
                  <a:schemeClr val="tx1"/>
                </a:solidFill>
                <a:hlinkClick r:id="rId4"/>
              </a:rPr>
              <a:t>11-22/1092r0</a:t>
            </a:r>
            <a:r>
              <a:rPr lang="en-US" sz="1200" dirty="0">
                <a:solidFill>
                  <a:schemeClr val="tx1"/>
                </a:solidFill>
              </a:rPr>
              <a:t> </a:t>
            </a:r>
            <a:r>
              <a:rPr lang="en-US" sz="1200" i="1" dirty="0">
                <a:solidFill>
                  <a:schemeClr val="tx1"/>
                </a:solidFill>
              </a:rPr>
              <a:t>[1 CID]</a:t>
            </a:r>
          </a:p>
          <a:p>
            <a:pPr marL="685800" lvl="1">
              <a:buFont typeface="Arial" panose="020B0604020202020204" pitchFamily="34" charset="0"/>
              <a:buChar char="•"/>
            </a:pPr>
            <a:r>
              <a:rPr lang="en-US" sz="1200" dirty="0">
                <a:solidFill>
                  <a:schemeClr val="tx1"/>
                </a:solidFill>
              </a:rPr>
              <a:t>11493, 10960, 10949, 10950, 10961, 11996, 10963, 10962, 11997 in </a:t>
            </a:r>
            <a:r>
              <a:rPr lang="en-US" sz="1200" dirty="0">
                <a:solidFill>
                  <a:schemeClr val="tx1"/>
                </a:solidFill>
                <a:hlinkClick r:id="rId5"/>
              </a:rPr>
              <a:t>11-22/999r0</a:t>
            </a:r>
            <a:r>
              <a:rPr lang="en-US" sz="1200" dirty="0">
                <a:solidFill>
                  <a:schemeClr val="tx1"/>
                </a:solidFill>
              </a:rPr>
              <a:t> </a:t>
            </a:r>
            <a:r>
              <a:rPr lang="en-US" sz="1200" i="1" dirty="0">
                <a:solidFill>
                  <a:schemeClr val="tx1"/>
                </a:solidFill>
              </a:rPr>
              <a:t>[9 CIDs]</a:t>
            </a:r>
          </a:p>
          <a:p>
            <a:pPr marL="685800" lvl="1">
              <a:buFont typeface="Arial" panose="020B0604020202020204" pitchFamily="34" charset="0"/>
              <a:buChar char="•"/>
            </a:pPr>
            <a:r>
              <a:rPr lang="en-US" sz="1200" dirty="0">
                <a:solidFill>
                  <a:schemeClr val="tx1"/>
                </a:solidFill>
              </a:rPr>
              <a:t>11057, 12012, 12874, 13448 in </a:t>
            </a:r>
            <a:r>
              <a:rPr lang="en-US" sz="1200" dirty="0">
                <a:solidFill>
                  <a:schemeClr val="tx1"/>
                </a:solidFill>
                <a:hlinkClick r:id="rId6"/>
              </a:rPr>
              <a:t>11-22/1016r0</a:t>
            </a:r>
            <a:r>
              <a:rPr lang="en-US" sz="1200" dirty="0">
                <a:solidFill>
                  <a:schemeClr val="tx1"/>
                </a:solidFill>
              </a:rPr>
              <a:t> </a:t>
            </a:r>
            <a:r>
              <a:rPr lang="en-US" sz="1200" i="1" dirty="0">
                <a:solidFill>
                  <a:schemeClr val="tx1"/>
                </a:solidFill>
              </a:rPr>
              <a:t>[4 CIDs]</a:t>
            </a:r>
          </a:p>
          <a:p>
            <a:pPr marL="685800" lvl="1">
              <a:buFont typeface="Arial" panose="020B0604020202020204" pitchFamily="34" charset="0"/>
              <a:buChar char="•"/>
            </a:pPr>
            <a:r>
              <a:rPr lang="en-US" sz="1200" dirty="0">
                <a:solidFill>
                  <a:schemeClr val="tx1"/>
                </a:solidFill>
              </a:rPr>
              <a:t>13547, 10801 in </a:t>
            </a:r>
            <a:r>
              <a:rPr lang="en-US" sz="1200" dirty="0">
                <a:solidFill>
                  <a:schemeClr val="tx1"/>
                </a:solidFill>
                <a:hlinkClick r:id="rId7"/>
              </a:rPr>
              <a:t>11-22/1000r1</a:t>
            </a:r>
            <a:r>
              <a:rPr lang="en-US" sz="1200" dirty="0">
                <a:solidFill>
                  <a:schemeClr val="tx1"/>
                </a:solidFill>
              </a:rPr>
              <a:t> </a:t>
            </a:r>
            <a:r>
              <a:rPr lang="en-US" sz="1200" i="1" dirty="0">
                <a:solidFill>
                  <a:schemeClr val="tx1"/>
                </a:solidFill>
              </a:rPr>
              <a:t>[2 CIDs] </a:t>
            </a:r>
            <a:r>
              <a:rPr lang="en-US" sz="1200" i="1" u="sng" dirty="0">
                <a:solidFill>
                  <a:schemeClr val="tx1"/>
                </a:solidFill>
              </a:rPr>
              <a:t>and </a:t>
            </a:r>
            <a:r>
              <a:rPr lang="en-US" sz="1200" dirty="0">
                <a:solidFill>
                  <a:schemeClr val="tx1"/>
                </a:solidFill>
              </a:rPr>
              <a:t>10127, 12248 in </a:t>
            </a:r>
            <a:r>
              <a:rPr lang="en-US" sz="1200" dirty="0">
                <a:solidFill>
                  <a:schemeClr val="tx1"/>
                </a:solidFill>
                <a:hlinkClick r:id="rId8"/>
              </a:rPr>
              <a:t>11-22/1048r0</a:t>
            </a:r>
            <a:r>
              <a:rPr lang="en-US" sz="1200" dirty="0">
                <a:solidFill>
                  <a:schemeClr val="tx1"/>
                </a:solidFill>
              </a:rPr>
              <a:t> </a:t>
            </a:r>
            <a:r>
              <a:rPr lang="en-US" sz="1200" i="1" dirty="0">
                <a:solidFill>
                  <a:schemeClr val="tx1"/>
                </a:solidFill>
              </a:rPr>
              <a:t>[2 CIDs]</a:t>
            </a:r>
          </a:p>
          <a:p>
            <a:pPr marL="685800" lvl="1">
              <a:buFont typeface="Arial" panose="020B0604020202020204" pitchFamily="34" charset="0"/>
              <a:buChar char="•"/>
            </a:pPr>
            <a:r>
              <a:rPr lang="en-US" sz="1200" dirty="0">
                <a:solidFill>
                  <a:schemeClr val="tx1"/>
                </a:solidFill>
              </a:rPr>
              <a:t>11998, 10981, 11495, 11496, 13048, 10959, 12353, 11497, 11498 in </a:t>
            </a:r>
            <a:r>
              <a:rPr lang="en-US" sz="1200" dirty="0">
                <a:solidFill>
                  <a:schemeClr val="tx1"/>
                </a:solidFill>
                <a:hlinkClick r:id="rId9"/>
              </a:rPr>
              <a:t>11-22/1001r1</a:t>
            </a:r>
            <a:r>
              <a:rPr lang="en-US" sz="1200" dirty="0">
                <a:solidFill>
                  <a:schemeClr val="tx1"/>
                </a:solidFill>
              </a:rPr>
              <a:t> </a:t>
            </a:r>
            <a:r>
              <a:rPr lang="en-US" sz="1200" i="1" dirty="0">
                <a:solidFill>
                  <a:schemeClr val="tx1"/>
                </a:solidFill>
              </a:rPr>
              <a:t>[9 CIDs]</a:t>
            </a:r>
          </a:p>
          <a:p>
            <a:pPr marL="685800" lvl="1">
              <a:buFont typeface="Arial" panose="020B0604020202020204" pitchFamily="34" charset="0"/>
              <a:buChar char="•"/>
            </a:pPr>
            <a:r>
              <a:rPr lang="en-US" sz="1200" dirty="0">
                <a:solidFill>
                  <a:schemeClr val="tx1"/>
                </a:solidFill>
              </a:rPr>
              <a:t>11169, 11174, 11817, 11818, in </a:t>
            </a:r>
            <a:r>
              <a:rPr lang="en-US" sz="1200" dirty="0">
                <a:solidFill>
                  <a:schemeClr val="tx1"/>
                </a:solidFill>
                <a:hlinkClick r:id="rId10"/>
              </a:rPr>
              <a:t>11-22/1042r1</a:t>
            </a:r>
            <a:r>
              <a:rPr lang="en-US" sz="1200" dirty="0">
                <a:solidFill>
                  <a:schemeClr val="tx1"/>
                </a:solidFill>
              </a:rPr>
              <a:t> </a:t>
            </a:r>
            <a:r>
              <a:rPr lang="en-US" sz="120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Po-Kai Huang				Second: Ross Jian Yu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a:p>
            <a:pPr marL="0" indent="0"/>
            <a:endParaRPr lang="en-US" sz="16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2324415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410a</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amend motion 410 as follows</a:t>
            </a:r>
          </a:p>
          <a:p>
            <a:pPr marL="0" indent="0"/>
            <a:r>
              <a:rPr lang="en-US" sz="1600" dirty="0">
                <a:solidFill>
                  <a:schemeClr val="tx1"/>
                </a:solidFill>
              </a:rPr>
              <a:t>“Move to approve resolutions to the CIDs:</a:t>
            </a:r>
          </a:p>
          <a:p>
            <a:pPr marL="685800" lvl="1">
              <a:buFont typeface="Arial" panose="020B0604020202020204" pitchFamily="34" charset="0"/>
              <a:buChar char="•"/>
            </a:pPr>
            <a:r>
              <a:rPr lang="en-US" sz="1100" dirty="0">
                <a:solidFill>
                  <a:schemeClr val="tx1"/>
                </a:solidFill>
              </a:rPr>
              <a:t>12493, 10982, 13865, 12757, 12758, 11500, 11502, 11501, 11503, 11999, 11499 in </a:t>
            </a:r>
            <a:r>
              <a:rPr lang="en-US" sz="1100" u="sng" dirty="0">
                <a:solidFill>
                  <a:srgbClr val="0563C1"/>
                </a:solidFill>
                <a:effectLst/>
                <a:ea typeface="Calibri" panose="020F0502020204030204" pitchFamily="34" charset="0"/>
                <a:hlinkClick r:id="rId2"/>
              </a:rPr>
              <a:t>11-22/1002r1</a:t>
            </a:r>
            <a:r>
              <a:rPr lang="en-US" sz="1100" i="1" dirty="0">
                <a:solidFill>
                  <a:schemeClr val="tx1"/>
                </a:solidFill>
              </a:rPr>
              <a:t> [11 CIDs]</a:t>
            </a:r>
          </a:p>
          <a:p>
            <a:pPr marL="685800" lvl="1">
              <a:buFont typeface="Arial" panose="020B0604020202020204" pitchFamily="34" charset="0"/>
              <a:buChar char="•"/>
            </a:pPr>
            <a:r>
              <a:rPr lang="en-US" sz="1100" dirty="0">
                <a:solidFill>
                  <a:schemeClr val="tx1"/>
                </a:solidFill>
              </a:rPr>
              <a:t>10790, 10971, 11623, 11890, 11993 in </a:t>
            </a:r>
            <a:r>
              <a:rPr lang="en-US" sz="1100" u="sng" dirty="0">
                <a:solidFill>
                  <a:srgbClr val="0563C1"/>
                </a:solidFill>
                <a:effectLst/>
                <a:ea typeface="Calibri" panose="020F0502020204030204" pitchFamily="34" charset="0"/>
                <a:hlinkClick r:id="rId3"/>
              </a:rPr>
              <a:t>11-22/1062r1</a:t>
            </a:r>
            <a:r>
              <a:rPr lang="en-US" sz="1100" i="1" dirty="0">
                <a:solidFill>
                  <a:schemeClr val="tx1"/>
                </a:solidFill>
              </a:rPr>
              <a:t> [5 CIDs]</a:t>
            </a:r>
          </a:p>
          <a:p>
            <a:pPr marL="685800" lvl="1">
              <a:buFont typeface="Arial" panose="020B0604020202020204" pitchFamily="34" charset="0"/>
              <a:buChar char="•"/>
            </a:pPr>
            <a:r>
              <a:rPr lang="en-US" sz="1100" dirty="0">
                <a:solidFill>
                  <a:schemeClr val="tx1"/>
                </a:solidFill>
              </a:rPr>
              <a:t>12277, 13832, </a:t>
            </a:r>
            <a:r>
              <a:rPr lang="en-US" sz="1100" strike="sngStrike" dirty="0">
                <a:solidFill>
                  <a:srgbClr val="FF0000"/>
                </a:solidFill>
              </a:rPr>
              <a:t>11673,</a:t>
            </a:r>
            <a:r>
              <a:rPr lang="en-US" sz="1100" dirty="0">
                <a:solidFill>
                  <a:schemeClr val="tx1"/>
                </a:solidFill>
              </a:rPr>
              <a:t> 11921 in </a:t>
            </a:r>
            <a:r>
              <a:rPr lang="en-US" sz="1100" u="sng" dirty="0">
                <a:solidFill>
                  <a:srgbClr val="0563C1"/>
                </a:solidFill>
                <a:effectLst/>
                <a:ea typeface="Calibri" panose="020F0502020204030204" pitchFamily="34" charset="0"/>
                <a:hlinkClick r:id="rId4"/>
              </a:rPr>
              <a:t>11-22/1113r1</a:t>
            </a:r>
            <a:r>
              <a:rPr lang="en-US" sz="1100" i="1" dirty="0">
                <a:solidFill>
                  <a:schemeClr val="tx1"/>
                </a:solidFill>
              </a:rPr>
              <a:t> [3 CIDs]</a:t>
            </a:r>
          </a:p>
          <a:p>
            <a:pPr marL="685800" lvl="1">
              <a:buFont typeface="Arial" panose="020B0604020202020204" pitchFamily="34" charset="0"/>
              <a:buChar char="•"/>
            </a:pPr>
            <a:r>
              <a:rPr lang="en-US" sz="1100" dirty="0">
                <a:solidFill>
                  <a:schemeClr val="tx1"/>
                </a:solidFill>
              </a:rPr>
              <a:t>11118, 12053, 13314, 11863, 12231, 13457 in </a:t>
            </a:r>
            <a:r>
              <a:rPr lang="en-US" sz="1100" u="sng" dirty="0">
                <a:solidFill>
                  <a:srgbClr val="0563C1"/>
                </a:solidFill>
                <a:effectLst/>
                <a:ea typeface="Calibri" panose="020F0502020204030204" pitchFamily="34" charset="0"/>
                <a:hlinkClick r:id="rId5"/>
              </a:rPr>
              <a:t>11-22/1047r1</a:t>
            </a:r>
            <a:r>
              <a:rPr lang="en-US" sz="1100" i="1" dirty="0">
                <a:solidFill>
                  <a:schemeClr val="tx1"/>
                </a:solidFill>
              </a:rPr>
              <a:t> [6 CIDs]</a:t>
            </a:r>
          </a:p>
          <a:p>
            <a:pPr marL="685800" lvl="1">
              <a:buFont typeface="Arial" panose="020B0604020202020204" pitchFamily="34" charset="0"/>
              <a:buChar char="•"/>
            </a:pPr>
            <a:r>
              <a:rPr lang="en-US" sz="1100" dirty="0">
                <a:solidFill>
                  <a:schemeClr val="tx1"/>
                </a:solidFill>
              </a:rPr>
              <a:t>10543, 13748, 12960 in </a:t>
            </a:r>
            <a:r>
              <a:rPr lang="en-US" sz="1100" u="sng" dirty="0">
                <a:solidFill>
                  <a:srgbClr val="0563C1"/>
                </a:solidFill>
                <a:effectLst/>
                <a:ea typeface="Calibri" panose="020F0502020204030204" pitchFamily="34" charset="0"/>
                <a:hlinkClick r:id="rId6"/>
              </a:rPr>
              <a:t>11-22/1053r0</a:t>
            </a:r>
            <a:r>
              <a:rPr lang="en-US" sz="1100" i="1" dirty="0">
                <a:solidFill>
                  <a:schemeClr val="tx1"/>
                </a:solidFill>
              </a:rPr>
              <a:t> [3 CIDs]</a:t>
            </a:r>
          </a:p>
          <a:p>
            <a:pPr marL="685800" lvl="1">
              <a:buFont typeface="Arial" panose="020B0604020202020204" pitchFamily="34" charset="0"/>
              <a:buChar char="•"/>
            </a:pPr>
            <a:r>
              <a:rPr lang="en-US" sz="1100" dirty="0">
                <a:solidFill>
                  <a:schemeClr val="tx1"/>
                </a:solidFill>
              </a:rPr>
              <a:t>10650,  10878,  10879,  10880, 12644, 13797, 13798 in </a:t>
            </a:r>
            <a:r>
              <a:rPr lang="en-US" sz="1100" dirty="0">
                <a:solidFill>
                  <a:schemeClr val="tx1"/>
                </a:solidFill>
                <a:hlinkClick r:id="rId7"/>
              </a:rPr>
              <a:t>11-22/1045r1</a:t>
            </a:r>
            <a:r>
              <a:rPr lang="en-US" sz="1100" dirty="0">
                <a:solidFill>
                  <a:schemeClr val="tx1"/>
                </a:solidFill>
              </a:rPr>
              <a:t> </a:t>
            </a:r>
            <a:r>
              <a:rPr lang="en-US" sz="1100" i="1" dirty="0">
                <a:solidFill>
                  <a:schemeClr val="tx1"/>
                </a:solidFill>
              </a:rPr>
              <a:t>[7 CIDs]</a:t>
            </a:r>
          </a:p>
          <a:p>
            <a:pPr marL="0" indent="0"/>
            <a:r>
              <a:rPr lang="en-US" altLang="en-US" sz="1600" b="1" dirty="0"/>
              <a:t>and incorporate the text changes into the latest TGbe draft.</a:t>
            </a:r>
          </a:p>
          <a:p>
            <a:pPr marL="0" indent="0"/>
            <a:r>
              <a:rPr lang="en-US" sz="1600" dirty="0"/>
              <a:t>“</a:t>
            </a:r>
            <a:endParaRPr lang="en-US" altLang="en-US" sz="1600" b="1" dirty="0"/>
          </a:p>
          <a:p>
            <a:pPr marL="0" indent="0"/>
            <a:r>
              <a:rPr lang="en-US" sz="1600" dirty="0"/>
              <a:t>Move: Stephen McCann				Second: Ray Yang</a:t>
            </a:r>
          </a:p>
          <a:p>
            <a:pPr marL="0" indent="0"/>
            <a:r>
              <a:rPr lang="en-US" sz="1600" dirty="0"/>
              <a:t>Discussion: Some. </a:t>
            </a:r>
            <a:endParaRPr lang="en-US" sz="1600" b="0" dirty="0"/>
          </a:p>
          <a:p>
            <a:r>
              <a:rPr lang="en-US" sz="1600" dirty="0"/>
              <a:t>Preliminary Result: 48Y, 27N, 36A (passes)*</a:t>
            </a:r>
          </a:p>
          <a:p>
            <a:r>
              <a:rPr lang="en-US" sz="1600" dirty="0"/>
              <a:t>Result: </a:t>
            </a:r>
            <a:r>
              <a:rPr lang="en-US" sz="1600" dirty="0">
                <a:highlight>
                  <a:srgbClr val="00FF00"/>
                </a:highlight>
              </a:rPr>
              <a:t>48Y, 27N, 36A (passes)*</a:t>
            </a:r>
          </a:p>
          <a:p>
            <a:endParaRPr lang="en-US" sz="1600" dirty="0"/>
          </a:p>
          <a:p>
            <a:r>
              <a:rPr lang="en-US" sz="1200" b="0" dirty="0"/>
              <a:t>* this is a procedural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770553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12493, 10982, 13865, 12757, 12758, 11500, 11502, 11501, 11503, 11999, 11499 in </a:t>
            </a:r>
            <a:r>
              <a:rPr lang="en-US" sz="1200" u="sng" dirty="0">
                <a:solidFill>
                  <a:srgbClr val="0563C1"/>
                </a:solidFill>
                <a:effectLst/>
                <a:ea typeface="Calibri" panose="020F0502020204030204" pitchFamily="34" charset="0"/>
                <a:hlinkClick r:id="rId2"/>
              </a:rPr>
              <a:t>11-22/1002r1</a:t>
            </a:r>
            <a:r>
              <a:rPr lang="en-US" sz="1200" i="1" dirty="0">
                <a:solidFill>
                  <a:schemeClr val="tx1"/>
                </a:solidFill>
              </a:rPr>
              <a:t> [11 CIDs]</a:t>
            </a:r>
          </a:p>
          <a:p>
            <a:pPr marL="685800" lvl="1">
              <a:buFont typeface="Arial" panose="020B0604020202020204" pitchFamily="34" charset="0"/>
              <a:buChar char="•"/>
            </a:pPr>
            <a:r>
              <a:rPr lang="en-US" sz="1200" dirty="0">
                <a:solidFill>
                  <a:schemeClr val="tx1"/>
                </a:solidFill>
              </a:rPr>
              <a:t>10790, 10971, 11623, 11890, 11993 in </a:t>
            </a:r>
            <a:r>
              <a:rPr lang="en-US" sz="1200" u="sng" dirty="0">
                <a:solidFill>
                  <a:srgbClr val="0563C1"/>
                </a:solidFill>
                <a:effectLst/>
                <a:ea typeface="Calibri" panose="020F0502020204030204" pitchFamily="34" charset="0"/>
                <a:hlinkClick r:id="rId3"/>
              </a:rPr>
              <a:t>11-22/1062r1</a:t>
            </a:r>
            <a:r>
              <a:rPr lang="en-US" sz="1200" i="1" dirty="0">
                <a:solidFill>
                  <a:schemeClr val="tx1"/>
                </a:solidFill>
              </a:rPr>
              <a:t> [5 CIDs]</a:t>
            </a:r>
          </a:p>
          <a:p>
            <a:pPr marL="685800" lvl="1">
              <a:buFont typeface="Arial" panose="020B0604020202020204" pitchFamily="34" charset="0"/>
              <a:buChar char="•"/>
            </a:pPr>
            <a:r>
              <a:rPr lang="en-US" sz="1200" dirty="0">
                <a:solidFill>
                  <a:schemeClr val="tx1"/>
                </a:solidFill>
              </a:rPr>
              <a:t>12277, 13832, </a:t>
            </a:r>
            <a:r>
              <a:rPr lang="en-US" sz="1200" strike="sngStrike" dirty="0">
                <a:solidFill>
                  <a:srgbClr val="FF0000"/>
                </a:solidFill>
              </a:rPr>
              <a:t>11673,</a:t>
            </a:r>
            <a:r>
              <a:rPr lang="en-US" sz="1200" dirty="0">
                <a:solidFill>
                  <a:schemeClr val="tx1"/>
                </a:solidFill>
              </a:rPr>
              <a:t> 11921 in </a:t>
            </a:r>
            <a:r>
              <a:rPr lang="en-US" sz="1200" u="sng" dirty="0">
                <a:solidFill>
                  <a:srgbClr val="0563C1"/>
                </a:solidFill>
                <a:effectLst/>
                <a:ea typeface="Calibri" panose="020F0502020204030204" pitchFamily="34" charset="0"/>
                <a:hlinkClick r:id="rId4"/>
              </a:rPr>
              <a:t>11-22/1113r1</a:t>
            </a:r>
            <a:r>
              <a:rPr lang="en-US" sz="1200" i="1" dirty="0">
                <a:solidFill>
                  <a:schemeClr val="tx1"/>
                </a:solidFill>
              </a:rPr>
              <a:t> [3 CIDs]</a:t>
            </a:r>
          </a:p>
          <a:p>
            <a:pPr marL="685800" lvl="1">
              <a:buFont typeface="Arial" panose="020B0604020202020204" pitchFamily="34" charset="0"/>
              <a:buChar char="•"/>
            </a:pPr>
            <a:r>
              <a:rPr lang="en-US" sz="1200" dirty="0">
                <a:solidFill>
                  <a:schemeClr val="tx1"/>
                </a:solidFill>
              </a:rPr>
              <a:t>11118, 12053, 13314, 11863, 12231, 13457 in </a:t>
            </a:r>
            <a:r>
              <a:rPr lang="en-US" sz="1200" u="sng" dirty="0">
                <a:solidFill>
                  <a:srgbClr val="0563C1"/>
                </a:solidFill>
                <a:effectLst/>
                <a:ea typeface="Calibri" panose="020F0502020204030204" pitchFamily="34" charset="0"/>
                <a:hlinkClick r:id="rId5"/>
              </a:rPr>
              <a:t>11-22/1047r1</a:t>
            </a:r>
            <a:r>
              <a:rPr lang="en-US" sz="1200" i="1" dirty="0">
                <a:solidFill>
                  <a:schemeClr val="tx1"/>
                </a:solidFill>
              </a:rPr>
              <a:t> [6 CIDs]</a:t>
            </a:r>
          </a:p>
          <a:p>
            <a:pPr marL="685800" lvl="1">
              <a:buFont typeface="Arial" panose="020B0604020202020204" pitchFamily="34" charset="0"/>
              <a:buChar char="•"/>
            </a:pPr>
            <a:r>
              <a:rPr lang="en-US" sz="1200" dirty="0">
                <a:solidFill>
                  <a:schemeClr val="tx1"/>
                </a:solidFill>
              </a:rPr>
              <a:t>10543, 13748, 12960 in </a:t>
            </a:r>
            <a:r>
              <a:rPr lang="en-US" sz="1200" u="sng" dirty="0">
                <a:solidFill>
                  <a:srgbClr val="0563C1"/>
                </a:solidFill>
                <a:effectLst/>
                <a:ea typeface="Calibri" panose="020F0502020204030204" pitchFamily="34" charset="0"/>
                <a:hlinkClick r:id="rId6"/>
              </a:rPr>
              <a:t>11-22/1053r0</a:t>
            </a:r>
            <a:r>
              <a:rPr lang="en-US" sz="1200" i="1" dirty="0">
                <a:solidFill>
                  <a:schemeClr val="tx1"/>
                </a:solidFill>
              </a:rPr>
              <a:t> [3 CIDs]</a:t>
            </a:r>
          </a:p>
          <a:p>
            <a:pPr marL="685800" lvl="1">
              <a:buFont typeface="Arial" panose="020B0604020202020204" pitchFamily="34" charset="0"/>
              <a:buChar char="•"/>
            </a:pPr>
            <a:r>
              <a:rPr lang="en-US" sz="1200" dirty="0">
                <a:solidFill>
                  <a:schemeClr val="tx1"/>
                </a:solidFill>
              </a:rPr>
              <a:t>10650, 10878, 10879, 10880, 12644, 13797, 13798 in </a:t>
            </a:r>
            <a:r>
              <a:rPr lang="en-US" sz="1200" dirty="0">
                <a:solidFill>
                  <a:schemeClr val="tx1"/>
                </a:solidFill>
                <a:hlinkClick r:id="rId7"/>
              </a:rPr>
              <a:t>11-22/1045r1</a:t>
            </a:r>
            <a:r>
              <a:rPr lang="en-US" sz="1200" dirty="0">
                <a:solidFill>
                  <a:schemeClr val="tx1"/>
                </a:solidFill>
              </a:rPr>
              <a:t> </a:t>
            </a:r>
            <a:r>
              <a:rPr lang="en-US" sz="1200" i="1" dirty="0">
                <a:solidFill>
                  <a:schemeClr val="tx1"/>
                </a:solidFill>
              </a:rPr>
              <a:t>[7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Stephen Palm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6655831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13624, 13515, 12260, 12261, 12788, 10668, 10669 in </a:t>
            </a:r>
            <a:r>
              <a:rPr lang="en-US" sz="1200" dirty="0">
                <a:solidFill>
                  <a:schemeClr val="tx1"/>
                </a:solidFill>
                <a:hlinkClick r:id="rId2"/>
              </a:rPr>
              <a:t>11-22/1007r3</a:t>
            </a:r>
            <a:r>
              <a:rPr lang="en-US" sz="1200" dirty="0">
                <a:solidFill>
                  <a:schemeClr val="tx1"/>
                </a:solidFill>
              </a:rPr>
              <a:t> </a:t>
            </a:r>
            <a:r>
              <a:rPr lang="en-US" sz="1200" i="1" dirty="0">
                <a:solidFill>
                  <a:schemeClr val="tx1"/>
                </a:solidFill>
              </a:rPr>
              <a:t>[7 CIDs]</a:t>
            </a:r>
          </a:p>
          <a:p>
            <a:pPr marL="685800" lvl="1">
              <a:buFont typeface="Arial" panose="020B0604020202020204" pitchFamily="34" charset="0"/>
              <a:buChar char="•"/>
            </a:pPr>
            <a:r>
              <a:rPr lang="en-US" sz="1200" dirty="0">
                <a:solidFill>
                  <a:schemeClr val="tx1"/>
                </a:solidFill>
              </a:rPr>
              <a:t>12072, 10729, 13860 in </a:t>
            </a:r>
            <a:r>
              <a:rPr lang="en-US" sz="1200" dirty="0">
                <a:solidFill>
                  <a:schemeClr val="tx1"/>
                </a:solidFill>
                <a:hlinkClick r:id="rId3"/>
              </a:rPr>
              <a:t>11-22/1045r3</a:t>
            </a:r>
            <a:r>
              <a:rPr lang="en-US" sz="1200" dirty="0">
                <a:solidFill>
                  <a:schemeClr val="tx1"/>
                </a:solidFill>
              </a:rPr>
              <a:t> </a:t>
            </a:r>
            <a:r>
              <a:rPr lang="en-US" sz="1200" i="1" dirty="0">
                <a:solidFill>
                  <a:schemeClr val="tx1"/>
                </a:solidFill>
              </a:rPr>
              <a:t>[3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11672, 12536, 12543, 12544. </a:t>
            </a:r>
            <a:r>
              <a:rPr lang="en-US" sz="1200" dirty="0">
                <a:solidFill>
                  <a:schemeClr val="tx1"/>
                </a:solidFill>
                <a:hlinkClick r:id="rId4"/>
              </a:rPr>
              <a:t>11-22/1110r0</a:t>
            </a:r>
            <a:r>
              <a:rPr lang="en-US" sz="1200" dirty="0">
                <a:solidFill>
                  <a:schemeClr val="tx1"/>
                </a:solidFill>
              </a:rPr>
              <a:t> </a:t>
            </a:r>
            <a:r>
              <a:rPr lang="en-US" sz="1200" i="1" dirty="0">
                <a:solidFill>
                  <a:schemeClr val="tx1"/>
                </a:solidFill>
              </a:rPr>
              <a:t>[4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12122, 11688, 12123, 12124, 12545 in </a:t>
            </a:r>
            <a:r>
              <a:rPr lang="en-US" sz="1200" dirty="0">
                <a:solidFill>
                  <a:schemeClr val="tx1"/>
                </a:solidFill>
                <a:hlinkClick r:id="rId5"/>
              </a:rPr>
              <a:t>11-22/1111r1</a:t>
            </a:r>
            <a:r>
              <a:rPr lang="en-US" sz="1200" dirty="0">
                <a:solidFill>
                  <a:schemeClr val="tx1"/>
                </a:solidFill>
              </a:rPr>
              <a:t> </a:t>
            </a:r>
            <a:r>
              <a:rPr lang="en-US" sz="1200" i="1" dirty="0">
                <a:solidFill>
                  <a:schemeClr val="tx1"/>
                </a:solidFill>
              </a:rPr>
              <a:t>[5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11015, 11016, 12496, 13768, 13769, 14095  in </a:t>
            </a:r>
            <a:r>
              <a:rPr lang="en-US" sz="1200" dirty="0">
                <a:solidFill>
                  <a:schemeClr val="tx1"/>
                </a:solidFill>
                <a:hlinkClick r:id="rId6"/>
              </a:rPr>
              <a:t>11-22/1118r0</a:t>
            </a:r>
            <a:r>
              <a:rPr lang="en-US" sz="1200" dirty="0">
                <a:solidFill>
                  <a:schemeClr val="tx1"/>
                </a:solidFill>
              </a:rPr>
              <a:t> </a:t>
            </a:r>
            <a:r>
              <a:rPr lang="en-US" sz="1200" i="1" dirty="0">
                <a:solidFill>
                  <a:schemeClr val="tx1"/>
                </a:solidFill>
              </a:rPr>
              <a:t>[6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11387, 11388, 12057, 11389, 11122, 13474, 10099, 13754, 11391, 12059, 12935, 13099, 11393, 13755, 11517, 14113, 13841, 13842, 12221, 11124, 11125, 11126, 11127 in </a:t>
            </a:r>
            <a:r>
              <a:rPr lang="en-US" sz="1200" dirty="0">
                <a:solidFill>
                  <a:schemeClr val="tx1"/>
                </a:solidFill>
                <a:hlinkClick r:id="rId7"/>
              </a:rPr>
              <a:t>11-22/1018r1</a:t>
            </a:r>
            <a:r>
              <a:rPr lang="en-US" sz="1200" dirty="0">
                <a:solidFill>
                  <a:schemeClr val="tx1"/>
                </a:solidFill>
              </a:rPr>
              <a:t> </a:t>
            </a:r>
            <a:r>
              <a:rPr lang="en-US" sz="1200" i="1" dirty="0">
                <a:solidFill>
                  <a:schemeClr val="tx1"/>
                </a:solidFill>
              </a:rPr>
              <a:t>[23 CIDs]</a:t>
            </a:r>
            <a:endParaRPr lang="en-US" sz="1200" dirty="0">
              <a:solidFill>
                <a:schemeClr val="tx1"/>
              </a:solidFill>
            </a:endParaRPr>
          </a:p>
          <a:p>
            <a:pPr marL="0" indent="0"/>
            <a:r>
              <a:rPr lang="en-US" altLang="en-US" sz="1800" b="1" dirty="0"/>
              <a:t>and incorporate the text changes into the latest TGbe draft.</a:t>
            </a:r>
          </a:p>
          <a:p>
            <a:pPr marL="0" indent="0"/>
            <a:endParaRPr lang="en-US" altLang="en-US" sz="1800" b="1" dirty="0"/>
          </a:p>
          <a:p>
            <a:pPr marL="0" indent="0"/>
            <a:r>
              <a:rPr lang="en-US" sz="1800" dirty="0"/>
              <a:t>Move: Wook Bong Lee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0077832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10191, 10192, 11826, 12456, 10467, 10468, 13243, 13483, 11109, 13012, 10894, 12268, 12269, 10892, 13300, 10893, 13023, 11780, 11616, 13018, 10465, 10857, 11110, 11585, 11618, 13101, 13235, 12402,  11023, 12268, 12269 in </a:t>
            </a:r>
            <a:r>
              <a:rPr lang="en-US" sz="1200" dirty="0">
                <a:solidFill>
                  <a:schemeClr val="tx1"/>
                </a:solidFill>
                <a:hlinkClick r:id="rId2"/>
              </a:rPr>
              <a:t>11-22/1098r4</a:t>
            </a:r>
            <a:r>
              <a:rPr lang="en-US" sz="1200" dirty="0">
                <a:solidFill>
                  <a:schemeClr val="tx1"/>
                </a:solidFill>
              </a:rPr>
              <a:t> </a:t>
            </a:r>
            <a:r>
              <a:rPr lang="en-US" sz="1200" i="1" dirty="0">
                <a:solidFill>
                  <a:schemeClr val="tx1"/>
                </a:solidFill>
              </a:rPr>
              <a:t>[31 CIDs]</a:t>
            </a:r>
          </a:p>
          <a:p>
            <a:pPr marL="685800" lvl="1">
              <a:buFont typeface="Arial" panose="020B0604020202020204" pitchFamily="34" charset="0"/>
              <a:buChar char="•"/>
            </a:pPr>
            <a:r>
              <a:rPr lang="en-US" sz="1200" dirty="0">
                <a:solidFill>
                  <a:schemeClr val="tx1"/>
                </a:solidFill>
              </a:rPr>
              <a:t>13718, 14096 in </a:t>
            </a:r>
            <a:r>
              <a:rPr lang="en-US" sz="1200" dirty="0">
                <a:solidFill>
                  <a:schemeClr val="tx1"/>
                </a:solidFill>
                <a:hlinkClick r:id="rId3"/>
              </a:rPr>
              <a:t>11-22/1048r1</a:t>
            </a:r>
            <a:r>
              <a:rPr lang="en-US" sz="1200" dirty="0">
                <a:solidFill>
                  <a:schemeClr val="tx1"/>
                </a:solidFill>
              </a:rPr>
              <a:t> </a:t>
            </a:r>
            <a:r>
              <a:rPr lang="en-US" sz="1200" i="1" dirty="0">
                <a:solidFill>
                  <a:schemeClr val="tx1"/>
                </a:solidFill>
              </a:rPr>
              <a:t>[2 CIDs]</a:t>
            </a:r>
            <a:endParaRPr lang="en-US" sz="1200" dirty="0">
              <a:solidFill>
                <a:schemeClr val="tx1"/>
              </a:solidFill>
            </a:endParaRPr>
          </a:p>
          <a:p>
            <a:pPr marL="0" indent="0"/>
            <a:r>
              <a:rPr lang="en-US" altLang="en-US" sz="1800" b="1" dirty="0"/>
              <a:t>and incorporate the text changes into the latest TGbe draft.</a:t>
            </a:r>
          </a:p>
          <a:p>
            <a:pPr marL="0" indent="0"/>
            <a:endParaRPr lang="en-US" altLang="en-US" sz="1800" b="1" dirty="0"/>
          </a:p>
          <a:p>
            <a:pPr marL="0" indent="0"/>
            <a:r>
              <a:rPr lang="en-US" sz="1800" dirty="0"/>
              <a:t>Move: Chunyu Hu				Second: Yunbo Li</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0654811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413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11673 in </a:t>
            </a:r>
            <a:r>
              <a:rPr lang="en-US" sz="1200" u="sng" dirty="0">
                <a:solidFill>
                  <a:schemeClr val="tx1"/>
                </a:solidFill>
                <a:effectLst/>
                <a:ea typeface="Calibri" panose="020F0502020204030204" pitchFamily="34" charset="0"/>
                <a:hlinkClick r:id="rId2"/>
              </a:rPr>
              <a:t>11-22/1113r1</a:t>
            </a:r>
            <a:r>
              <a:rPr lang="en-US" sz="1200" i="1" dirty="0">
                <a:solidFill>
                  <a:schemeClr val="tx1"/>
                </a:solidFill>
              </a:rPr>
              <a:t> [1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Laurent Cariou				Second: Ross Jian Yu</a:t>
            </a:r>
          </a:p>
          <a:p>
            <a:pPr marL="0" indent="0"/>
            <a:r>
              <a:rPr lang="en-US" sz="1800" dirty="0"/>
              <a:t>Discussion: None.</a:t>
            </a:r>
            <a:endParaRPr lang="en-US" sz="1800" b="0" dirty="0"/>
          </a:p>
          <a:p>
            <a:r>
              <a:rPr lang="en-US" sz="1800" dirty="0"/>
              <a:t>Preliminary Result: 105Y, 9N, 32A (passes)</a:t>
            </a:r>
          </a:p>
          <a:p>
            <a:r>
              <a:rPr lang="en-US" sz="1800" dirty="0"/>
              <a:t>Result: </a:t>
            </a:r>
            <a:r>
              <a:rPr lang="en-US" sz="1800" dirty="0">
                <a:highlight>
                  <a:srgbClr val="00FF00"/>
                </a:highlight>
              </a:rPr>
              <a:t>105Y, 9N, 32A (passes)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8945983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Motions List from July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a:t>
            </a:r>
            <a:r>
              <a:rPr lang="en-US" altLang="en-US" sz="2000">
                <a:solidFill>
                  <a:schemeClr val="tx1"/>
                </a:solidFill>
                <a:latin typeface="Arial" panose="020B0604020202020204" pitchFamily="34" charset="0"/>
              </a:rPr>
              <a:t>Guo (Huawei</a:t>
            </a:r>
            <a:r>
              <a:rPr lang="en-US" altLang="en-US" sz="2000" dirty="0">
                <a:solidFill>
                  <a:schemeClr val="tx1"/>
                </a:solidFill>
                <a:latin typeface="Arial" panose="020B0604020202020204" pitchFamily="34" charset="0"/>
              </a:rPr>
              <a:t>)</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0DDB10-358F-1307-A743-A8997D8AEA47}"/>
              </a:ext>
            </a:extLst>
          </p:cNvPr>
          <p:cNvSpPr>
            <a:spLocks noGrp="1"/>
          </p:cNvSpPr>
          <p:nvPr>
            <p:ph type="title"/>
          </p:nvPr>
        </p:nvSpPr>
        <p:spPr/>
        <p:txBody>
          <a:bodyPr/>
          <a:lstStyle/>
          <a:p>
            <a:r>
              <a:rPr lang="en-US" dirty="0"/>
              <a:t>Motion 414</a:t>
            </a:r>
          </a:p>
        </p:txBody>
      </p:sp>
      <p:sp>
        <p:nvSpPr>
          <p:cNvPr id="3" name="Content Placeholder 2">
            <a:extLst>
              <a:ext uri="{FF2B5EF4-FFF2-40B4-BE49-F238E27FC236}">
                <a16:creationId xmlns:a16="http://schemas.microsoft.com/office/drawing/2014/main" id="{69A55978-992C-601C-CF24-5FBA94FBC664}"/>
              </a:ext>
            </a:extLst>
          </p:cNvPr>
          <p:cNvSpPr>
            <a:spLocks noGrp="1"/>
          </p:cNvSpPr>
          <p:nvPr>
            <p:ph idx="1"/>
          </p:nvPr>
        </p:nvSpPr>
        <p:spPr/>
        <p:txBody>
          <a:bodyPr/>
          <a:lstStyle/>
          <a:p>
            <a:pPr marL="0" indent="0"/>
            <a:r>
              <a:rPr lang="en-US" sz="2400" dirty="0"/>
              <a:t>Move to instruct the TGbe Editor to create IEEE802.11be D2.1 draft after incorporating the approved changes as specified in </a:t>
            </a:r>
            <a:r>
              <a:rPr lang="en-US" sz="2400" dirty="0">
                <a:solidFill>
                  <a:schemeClr val="tx1"/>
                </a:solidFill>
              </a:rPr>
              <a:t>Motions 402 to 413 (motions with numerical values)</a:t>
            </a:r>
            <a:r>
              <a:rPr lang="en-US" sz="2400" dirty="0"/>
              <a:t>.</a:t>
            </a:r>
          </a:p>
          <a:p>
            <a:pPr marL="0" indent="0"/>
            <a:endParaRPr lang="en-US" sz="2400" dirty="0"/>
          </a:p>
          <a:p>
            <a:pPr marL="0" indent="0"/>
            <a:r>
              <a:rPr lang="en-US" sz="2400" dirty="0"/>
              <a:t>Move: Abhishek Patil			Second: Stephen McCann</a:t>
            </a:r>
          </a:p>
          <a:p>
            <a:pPr marL="0" indent="0"/>
            <a:r>
              <a:rPr lang="en-US" sz="2400" dirty="0"/>
              <a:t>Discussion: None.</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A70FFC44-DECA-7660-E27B-7F69F781C34E}"/>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F93CE1C5-614E-01C5-CB2C-54A342240F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40CD74-FACB-FB09-B762-1D73EDC22F61}"/>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913361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August 10</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August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3464981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415 (Joint-ERRATA)</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10985, </a:t>
            </a:r>
            <a:r>
              <a:rPr lang="en-US" sz="1200" strike="sngStrike" dirty="0">
                <a:solidFill>
                  <a:srgbClr val="FF0000"/>
                </a:solidFill>
              </a:rPr>
              <a:t>11050,</a:t>
            </a:r>
            <a:r>
              <a:rPr lang="en-US" sz="1200" dirty="0">
                <a:solidFill>
                  <a:schemeClr val="tx1"/>
                </a:solidFill>
              </a:rPr>
              <a:t> 11952, 13728, 12231, 13457 in </a:t>
            </a:r>
            <a:r>
              <a:rPr lang="en-US" sz="1200" u="sng" dirty="0">
                <a:solidFill>
                  <a:schemeClr val="tx1"/>
                </a:solidFill>
                <a:effectLst/>
                <a:ea typeface="Calibri" panose="020F0502020204030204" pitchFamily="34" charset="0"/>
                <a:hlinkClick r:id="rId2"/>
              </a:rPr>
              <a:t>11-22/1047r1</a:t>
            </a:r>
            <a:r>
              <a:rPr lang="en-US" sz="1200" i="1" dirty="0">
                <a:solidFill>
                  <a:schemeClr val="tx1"/>
                </a:solidFill>
              </a:rPr>
              <a:t> [5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a:p>
            <a:endParaRPr lang="en-US" sz="1800" dirty="0"/>
          </a:p>
          <a:p>
            <a:r>
              <a:rPr lang="en-US" sz="1400" b="0" dirty="0"/>
              <a:t>Note: CR for these CIDs obtained majority support during the SP phase, however the CID list that was included in the motion was incorrect. Removed 11050 since it was approved in 11-22/1019r2.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770357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12053, 13314 in </a:t>
            </a:r>
            <a:r>
              <a:rPr lang="en-US" sz="1200" u="sng" dirty="0">
                <a:solidFill>
                  <a:schemeClr val="tx1"/>
                </a:solidFill>
                <a:effectLst/>
                <a:ea typeface="Calibri" panose="020F0502020204030204" pitchFamily="34" charset="0"/>
                <a:hlinkClick r:id="rId2"/>
              </a:rPr>
              <a:t>11-22/1046r1</a:t>
            </a:r>
            <a:r>
              <a:rPr lang="en-US" sz="1200" i="1" dirty="0">
                <a:solidFill>
                  <a:schemeClr val="tx1"/>
                </a:solidFill>
              </a:rPr>
              <a:t> [2 CIDs]</a:t>
            </a:r>
          </a:p>
          <a:p>
            <a:pPr marL="685800" lvl="1">
              <a:buFont typeface="Arial" panose="020B0604020202020204" pitchFamily="34" charset="0"/>
              <a:buChar char="•"/>
            </a:pPr>
            <a:r>
              <a:rPr lang="en-US" sz="1200" dirty="0">
                <a:solidFill>
                  <a:schemeClr val="tx1"/>
                </a:solidFill>
              </a:rPr>
              <a:t>13605, 13345, 13891, 13606, 13607, 13608, 13344, 13611, 12511, 10605, 11771 in </a:t>
            </a:r>
            <a:r>
              <a:rPr lang="en-US" sz="1200" dirty="0">
                <a:solidFill>
                  <a:schemeClr val="tx1"/>
                </a:solidFill>
                <a:hlinkClick r:id="rId3"/>
              </a:rPr>
              <a:t>11-22/1125r3</a:t>
            </a:r>
            <a:r>
              <a:rPr lang="en-US" sz="1200" dirty="0">
                <a:solidFill>
                  <a:schemeClr val="tx1"/>
                </a:solidFill>
              </a:rPr>
              <a:t> </a:t>
            </a:r>
            <a:r>
              <a:rPr lang="en-US" sz="1200" i="1" dirty="0">
                <a:solidFill>
                  <a:schemeClr val="tx1"/>
                </a:solidFill>
              </a:rPr>
              <a:t>[11 CIDs]</a:t>
            </a:r>
          </a:p>
          <a:p>
            <a:pPr marL="685800" lvl="1">
              <a:buFont typeface="Arial" panose="020B0604020202020204" pitchFamily="34" charset="0"/>
              <a:buChar char="•"/>
            </a:pPr>
            <a:r>
              <a:rPr lang="en-US" sz="1200" dirty="0">
                <a:solidFill>
                  <a:schemeClr val="tx1"/>
                </a:solidFill>
              </a:rPr>
              <a:t>11130, 11095, 13886, 11096, 12508, 12509, 13887, 13847, 13976, 13888, 10995, 13319, 13977, 10922 in </a:t>
            </a:r>
            <a:r>
              <a:rPr lang="en-US" sz="1200" dirty="0">
                <a:solidFill>
                  <a:schemeClr val="tx1"/>
                </a:solidFill>
                <a:hlinkClick r:id="rId4"/>
              </a:rPr>
              <a:t>11-22/1177r1</a:t>
            </a:r>
            <a:r>
              <a:rPr lang="en-US" sz="1200" dirty="0">
                <a:solidFill>
                  <a:schemeClr val="tx1"/>
                </a:solidFill>
              </a:rPr>
              <a:t> </a:t>
            </a:r>
            <a:r>
              <a:rPr lang="en-US" sz="1200" i="1" dirty="0">
                <a:solidFill>
                  <a:schemeClr val="tx1"/>
                </a:solidFill>
              </a:rPr>
              <a:t>[14 CIDs]</a:t>
            </a:r>
          </a:p>
          <a:p>
            <a:pPr marL="685800" lvl="1">
              <a:buFont typeface="Arial" panose="020B0604020202020204" pitchFamily="34" charset="0"/>
              <a:buChar char="•"/>
            </a:pPr>
            <a:r>
              <a:rPr lang="en-US" sz="1200" dirty="0">
                <a:solidFill>
                  <a:schemeClr val="tx1"/>
                </a:solidFill>
              </a:rPr>
              <a:t>11839, 11840, 11841, 11846, 13532 in </a:t>
            </a:r>
            <a:r>
              <a:rPr lang="en-US" sz="1200" dirty="0">
                <a:solidFill>
                  <a:schemeClr val="tx1"/>
                </a:solidFill>
                <a:hlinkClick r:id="rId5"/>
              </a:rPr>
              <a:t>11-22/1165r3</a:t>
            </a:r>
            <a:r>
              <a:rPr lang="en-US" sz="1200" dirty="0">
                <a:solidFill>
                  <a:schemeClr val="tx1"/>
                </a:solidFill>
              </a:rPr>
              <a:t> </a:t>
            </a:r>
            <a:r>
              <a:rPr lang="en-US" sz="1200" i="1" dirty="0">
                <a:solidFill>
                  <a:schemeClr val="tx1"/>
                </a:solidFill>
              </a:rPr>
              <a:t>[5 CIDs]</a:t>
            </a:r>
          </a:p>
          <a:p>
            <a:pPr marL="685800" lvl="1">
              <a:buFont typeface="Arial" panose="020B0604020202020204" pitchFamily="34" charset="0"/>
              <a:buChar char="•"/>
            </a:pPr>
            <a:r>
              <a:rPr lang="en-US" sz="1200" dirty="0">
                <a:solidFill>
                  <a:schemeClr val="tx1"/>
                </a:solidFill>
              </a:rPr>
              <a:t>11491, 10975, 10375 in </a:t>
            </a:r>
            <a:r>
              <a:rPr lang="en-US" sz="1200" dirty="0">
                <a:solidFill>
                  <a:schemeClr val="tx1"/>
                </a:solidFill>
                <a:hlinkClick r:id="rId6"/>
              </a:rPr>
              <a:t>11-22/1124r4</a:t>
            </a:r>
            <a:r>
              <a:rPr lang="en-US" sz="1200" dirty="0">
                <a:solidFill>
                  <a:schemeClr val="tx1"/>
                </a:solidFill>
              </a:rPr>
              <a:t> </a:t>
            </a:r>
            <a:r>
              <a:rPr lang="en-US" sz="1200" i="1" dirty="0">
                <a:solidFill>
                  <a:schemeClr val="tx1"/>
                </a:solidFill>
              </a:rPr>
              <a:t>[3 CIDs]</a:t>
            </a:r>
          </a:p>
          <a:p>
            <a:pPr marL="0" indent="0"/>
            <a:r>
              <a:rPr lang="en-US" altLang="en-US" sz="2000" b="1" dirty="0"/>
              <a:t>and incorporate the text changes into the latest TGbe draft.</a:t>
            </a:r>
          </a:p>
          <a:p>
            <a:pPr marL="0" indent="0"/>
            <a:endParaRPr lang="en-US" altLang="en-US" sz="1800" b="1" dirty="0"/>
          </a:p>
          <a:p>
            <a:pPr marL="0" indent="0"/>
            <a:r>
              <a:rPr lang="en-US" sz="1800" dirty="0"/>
              <a:t>Move: Stephen McCann				Second: Ross Jian Yu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4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3846269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10002, 10414, 11418, 13270, 10018, 11731, 13268, 13324, 13507, 11561, 13786, 13983, 10084, 10106, 10232, 11417, 11563, 10314, 10315, 14022, 11737, 10316, 12616, 11419, 14061, 13269, 11733, 13271, 11732, 10485, 10728, 11734, 11947, 13897, 13898, 13896, 13520, 11180, 11178 in </a:t>
            </a:r>
            <a:r>
              <a:rPr lang="en-US" sz="1200" b="0" dirty="0">
                <a:solidFill>
                  <a:schemeClr val="tx1"/>
                </a:solidFill>
                <a:hlinkClick r:id="rId2"/>
              </a:rPr>
              <a:t>11-22/1054r2</a:t>
            </a:r>
            <a:r>
              <a:rPr lang="en-US" sz="1200" b="0" dirty="0">
                <a:solidFill>
                  <a:schemeClr val="tx1"/>
                </a:solidFill>
              </a:rPr>
              <a:t> </a:t>
            </a:r>
            <a:r>
              <a:rPr lang="en-US" sz="1200" b="0" i="1" dirty="0">
                <a:solidFill>
                  <a:schemeClr val="tx1"/>
                </a:solidFill>
              </a:rPr>
              <a:t>[39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10211, 10992, 11528, 12077, 12611, 12612, 12613, 12974, 13530, 13711 in </a:t>
            </a:r>
            <a:r>
              <a:rPr lang="en-US" sz="1200" b="0" dirty="0">
                <a:solidFill>
                  <a:schemeClr val="tx1"/>
                </a:solidFill>
                <a:hlinkClick r:id="rId3"/>
              </a:rPr>
              <a:t>11-22/1171r0</a:t>
            </a:r>
            <a:r>
              <a:rPr lang="en-US" sz="1200" b="0" dirty="0">
                <a:solidFill>
                  <a:schemeClr val="tx1"/>
                </a:solidFill>
              </a:rPr>
              <a:t> </a:t>
            </a:r>
            <a:r>
              <a:rPr lang="en-US" sz="1200" b="0" i="1" dirty="0">
                <a:solidFill>
                  <a:schemeClr val="tx1"/>
                </a:solidFill>
              </a:rPr>
              <a:t>[10 CIDs]</a:t>
            </a:r>
            <a:endParaRPr lang="en-US" sz="1200" b="0" dirty="0">
              <a:solidFill>
                <a:schemeClr val="tx1"/>
              </a:solidFill>
            </a:endParaRPr>
          </a:p>
          <a:p>
            <a:pPr marL="0" indent="0"/>
            <a:r>
              <a:rPr lang="en-US" altLang="en-US" sz="1800" b="1" dirty="0"/>
              <a:t>and incorporate the text changes into the latest TGbe draft.</a:t>
            </a:r>
          </a:p>
          <a:p>
            <a:endParaRPr lang="en-US" sz="1800" dirty="0"/>
          </a:p>
          <a:p>
            <a:pPr marL="0" indent="0"/>
            <a:r>
              <a:rPr lang="en-US" sz="1800" dirty="0"/>
              <a:t>Move: Mike Montemurro				Second: Po-Kai Huang</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6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8920591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418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11078</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Xiaofei Wang				Second: Mike Montemurro</a:t>
            </a:r>
          </a:p>
          <a:p>
            <a:pPr marL="0" indent="0"/>
            <a:r>
              <a:rPr lang="en-US" sz="1400" dirty="0"/>
              <a:t>Discussion: None.</a:t>
            </a:r>
            <a:endParaRPr lang="en-US" sz="1400" b="0" dirty="0"/>
          </a:p>
          <a:p>
            <a:r>
              <a:rPr lang="en-US" sz="1400"/>
              <a:t>Result: </a:t>
            </a:r>
            <a:r>
              <a:rPr lang="en-US" sz="1400">
                <a:highlight>
                  <a:srgbClr val="00FF00"/>
                </a:highlight>
              </a:rPr>
              <a:t>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21569816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August 24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August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3743941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10153, 12598, 12599, 13050, 12959, 11382, 11384 in </a:t>
            </a:r>
            <a:r>
              <a:rPr lang="en-US" sz="1050" b="0" dirty="0">
                <a:solidFill>
                  <a:schemeClr val="tx1"/>
                </a:solidFill>
                <a:hlinkClick r:id="rId2"/>
              </a:rPr>
              <a:t>11-22/1129r1</a:t>
            </a:r>
            <a:r>
              <a:rPr lang="en-US" sz="1050" b="0" dirty="0">
                <a:solidFill>
                  <a:schemeClr val="tx1"/>
                </a:solidFill>
              </a:rPr>
              <a:t> </a:t>
            </a:r>
            <a:r>
              <a:rPr lang="en-US" sz="1050" b="0" i="1" dirty="0">
                <a:solidFill>
                  <a:schemeClr val="tx1"/>
                </a:solidFill>
              </a:rPr>
              <a:t>[7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12410, 12733, 12850, 12852, </a:t>
            </a:r>
            <a:r>
              <a:rPr lang="en-US" sz="1050" dirty="0">
                <a:effectLst/>
                <a:ea typeface="DengXian" panose="02010600030101010101" pitchFamily="2" charset="-122"/>
                <a:cs typeface="Times New Roman" panose="02020603050405020304" pitchFamily="18" charset="0"/>
              </a:rPr>
              <a:t>12855, </a:t>
            </a:r>
            <a:r>
              <a:rPr lang="en-US" sz="1050" strike="sngStrike" dirty="0">
                <a:solidFill>
                  <a:srgbClr val="FF0000"/>
                </a:solidFill>
                <a:effectLst/>
                <a:ea typeface="DengXian" panose="02010600030101010101" pitchFamily="2" charset="-122"/>
                <a:cs typeface="Times New Roman" panose="02020603050405020304" pitchFamily="18" charset="0"/>
              </a:rPr>
              <a:t>11595, 11654, 13079,</a:t>
            </a:r>
            <a:r>
              <a:rPr lang="en-US" sz="1050" dirty="0">
                <a:effectLst/>
                <a:ea typeface="DengXian" panose="02010600030101010101" pitchFamily="2" charset="-122"/>
                <a:cs typeface="Times New Roman" panose="02020603050405020304" pitchFamily="18" charset="0"/>
              </a:rPr>
              <a:t> 11756, 12470, 10508, </a:t>
            </a:r>
            <a:r>
              <a:rPr lang="en-US" sz="1050" u="sng" dirty="0">
                <a:solidFill>
                  <a:srgbClr val="FF0000"/>
                </a:solidFill>
                <a:effectLst/>
                <a:ea typeface="DengXian" panose="02010600030101010101" pitchFamily="2" charset="-122"/>
                <a:cs typeface="Times New Roman" panose="02020603050405020304" pitchFamily="18" charset="0"/>
              </a:rPr>
              <a:t>13583,</a:t>
            </a:r>
            <a:r>
              <a:rPr lang="en-US" sz="1050" dirty="0">
                <a:effectLst/>
                <a:ea typeface="DengXian" panose="02010600030101010101" pitchFamily="2" charset="-122"/>
                <a:cs typeface="Times New Roman" panose="02020603050405020304" pitchFamily="18" charset="0"/>
              </a:rPr>
              <a:t> 13809, 10102, 11757, 13408, 14076, 12672 in </a:t>
            </a:r>
            <a:r>
              <a:rPr lang="en-US" sz="1050" dirty="0">
                <a:effectLst/>
                <a:ea typeface="DengXian" panose="02010600030101010101" pitchFamily="2" charset="-122"/>
                <a:cs typeface="Times New Roman" panose="02020603050405020304" pitchFamily="18" charset="0"/>
                <a:hlinkClick r:id="rId3"/>
              </a:rPr>
              <a:t>11-22/1181r1</a:t>
            </a:r>
            <a:r>
              <a:rPr lang="en-US" sz="1050" dirty="0">
                <a:effectLst/>
                <a:ea typeface="DengXian" panose="02010600030101010101" pitchFamily="2" charset="-122"/>
                <a:cs typeface="Times New Roman" panose="02020603050405020304" pitchFamily="18" charset="0"/>
              </a:rPr>
              <a:t> </a:t>
            </a:r>
            <a:r>
              <a:rPr lang="en-US" sz="1050" i="1" dirty="0">
                <a:effectLst/>
                <a:ea typeface="DengXian" panose="02010600030101010101" pitchFamily="2" charset="-122"/>
                <a:cs typeface="Times New Roman" panose="02020603050405020304" pitchFamily="18" charset="0"/>
              </a:rPr>
              <a:t>[1</a:t>
            </a:r>
            <a:r>
              <a:rPr lang="en-US" sz="1050" i="1" dirty="0">
                <a:solidFill>
                  <a:srgbClr val="FF0000"/>
                </a:solidFill>
                <a:effectLst/>
                <a:ea typeface="DengXian" panose="02010600030101010101" pitchFamily="2" charset="-122"/>
                <a:cs typeface="Times New Roman" panose="02020603050405020304" pitchFamily="18" charset="0"/>
              </a:rPr>
              <a:t>5</a:t>
            </a:r>
            <a:r>
              <a:rPr lang="en-US" sz="1050" i="1" dirty="0">
                <a:effectLst/>
                <a:ea typeface="DengXian" panose="02010600030101010101" pitchFamily="2" charset="-122"/>
                <a:cs typeface="Times New Roman" panose="02020603050405020304" pitchFamily="18" charset="0"/>
              </a:rPr>
              <a:t>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10472, 11796, 11797, 10259, 11620, 10260, 10885, 10700, 11799, 12694, 11621, 11800, 10381, 11801, 11622, 10261, 11802, 10263, 11804, 10265, 10382, 10081, 11794, 10266, 12698, 10477, 10478 in </a:t>
            </a:r>
            <a:r>
              <a:rPr lang="en-US" sz="1050" b="0" dirty="0">
                <a:solidFill>
                  <a:schemeClr val="tx1"/>
                </a:solidFill>
                <a:hlinkClick r:id="rId4"/>
              </a:rPr>
              <a:t>11-22/1179r2</a:t>
            </a:r>
            <a:r>
              <a:rPr lang="en-US" sz="1050" b="0" dirty="0">
                <a:solidFill>
                  <a:schemeClr val="tx1"/>
                </a:solidFill>
              </a:rPr>
              <a:t> </a:t>
            </a:r>
            <a:r>
              <a:rPr lang="en-US" sz="1050" b="0" i="1" dirty="0">
                <a:solidFill>
                  <a:schemeClr val="tx1"/>
                </a:solidFill>
              </a:rPr>
              <a:t>[27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11404, 10595, 13686, 11710, 12323, 11323, 13351, 12934, 10417, </a:t>
            </a:r>
            <a:r>
              <a:rPr lang="en-US" sz="1050" b="0" strike="sngStrike" dirty="0">
                <a:solidFill>
                  <a:srgbClr val="FF0000"/>
                </a:solidFill>
              </a:rPr>
              <a:t>10244</a:t>
            </a:r>
            <a:r>
              <a:rPr lang="en-US" sz="1050" strike="sngStrike" dirty="0">
                <a:solidFill>
                  <a:srgbClr val="FF0000"/>
                </a:solidFill>
              </a:rPr>
              <a:t>, 12635</a:t>
            </a:r>
            <a:r>
              <a:rPr lang="en-US" sz="1050" b="0" strike="sngStrike" dirty="0">
                <a:solidFill>
                  <a:srgbClr val="FF0000"/>
                </a:solidFill>
              </a:rPr>
              <a:t>, </a:t>
            </a:r>
            <a:r>
              <a:rPr lang="en-US" sz="1050" b="0" dirty="0">
                <a:solidFill>
                  <a:schemeClr val="tx1"/>
                </a:solidFill>
              </a:rPr>
              <a:t>12636, </a:t>
            </a:r>
            <a:r>
              <a:rPr lang="en-US" sz="1050" strike="sngStrike" dirty="0">
                <a:solidFill>
                  <a:srgbClr val="FF0000"/>
                </a:solidFill>
              </a:rPr>
              <a:t>10006, 10085, 10418, </a:t>
            </a:r>
            <a:r>
              <a:rPr lang="en-US" sz="1050" b="0" dirty="0">
                <a:solidFill>
                  <a:schemeClr val="tx1"/>
                </a:solidFill>
              </a:rPr>
              <a:t>12362, </a:t>
            </a:r>
            <a:r>
              <a:rPr lang="en-US" sz="1050" strike="sngStrike" dirty="0">
                <a:solidFill>
                  <a:srgbClr val="FF0000"/>
                </a:solidFill>
              </a:rPr>
              <a:t>13691,</a:t>
            </a:r>
            <a:r>
              <a:rPr lang="en-US" sz="1050" b="0" dirty="0">
                <a:solidFill>
                  <a:schemeClr val="tx1"/>
                </a:solidFill>
              </a:rPr>
              <a:t> 13692, </a:t>
            </a:r>
            <a:r>
              <a:rPr lang="en-US" sz="1050" strike="sngStrike" dirty="0">
                <a:solidFill>
                  <a:srgbClr val="FF0000"/>
                </a:solidFill>
              </a:rPr>
              <a:t>13791,</a:t>
            </a:r>
            <a:r>
              <a:rPr lang="en-US" sz="1050" b="0" dirty="0">
                <a:solidFill>
                  <a:schemeClr val="tx1"/>
                </a:solidFill>
              </a:rPr>
              <a:t> </a:t>
            </a:r>
            <a:r>
              <a:rPr lang="en-US" sz="1050" strike="sngStrike" dirty="0">
                <a:solidFill>
                  <a:srgbClr val="FF0000"/>
                </a:solidFill>
              </a:rPr>
              <a:t>11440,</a:t>
            </a:r>
            <a:r>
              <a:rPr lang="en-US" sz="1050" b="0" dirty="0">
                <a:solidFill>
                  <a:schemeClr val="tx1"/>
                </a:solidFill>
              </a:rPr>
              <a:t> </a:t>
            </a:r>
            <a:r>
              <a:rPr lang="en-US" sz="1050" strike="sngStrike" dirty="0">
                <a:solidFill>
                  <a:srgbClr val="FF0000"/>
                </a:solidFill>
              </a:rPr>
              <a:t>13375,</a:t>
            </a:r>
            <a:r>
              <a:rPr lang="en-US" sz="1050" b="0" dirty="0">
                <a:solidFill>
                  <a:schemeClr val="tx1"/>
                </a:solidFill>
              </a:rPr>
              <a:t> </a:t>
            </a:r>
            <a:r>
              <a:rPr lang="en-US" sz="1050" strike="sngStrike" dirty="0">
                <a:solidFill>
                  <a:srgbClr val="FF0000"/>
                </a:solidFill>
              </a:rPr>
              <a:t>10871, </a:t>
            </a:r>
            <a:r>
              <a:rPr lang="en-US" sz="1050" b="0" strike="sngStrike" dirty="0">
                <a:solidFill>
                  <a:srgbClr val="FF0000"/>
                </a:solidFill>
              </a:rPr>
              <a:t>10420,</a:t>
            </a:r>
            <a:r>
              <a:rPr lang="en-US" sz="1050" b="0" dirty="0">
                <a:solidFill>
                  <a:schemeClr val="tx1"/>
                </a:solidFill>
              </a:rPr>
              <a:t> </a:t>
            </a:r>
            <a:r>
              <a:rPr lang="en-US" sz="1050" strike="sngStrike" dirty="0">
                <a:solidFill>
                  <a:srgbClr val="FF0000"/>
                </a:solidFill>
              </a:rPr>
              <a:t>11441, </a:t>
            </a:r>
            <a:r>
              <a:rPr lang="en-US" sz="1050" b="0" dirty="0">
                <a:solidFill>
                  <a:schemeClr val="tx1"/>
                </a:solidFill>
              </a:rPr>
              <a:t>13792, 10419 in </a:t>
            </a:r>
            <a:r>
              <a:rPr lang="en-US" sz="1050" b="0" dirty="0">
                <a:solidFill>
                  <a:schemeClr val="tx1"/>
                </a:solidFill>
                <a:hlinkClick r:id="rId5"/>
              </a:rPr>
              <a:t>11-22/1159r1</a:t>
            </a:r>
            <a:r>
              <a:rPr lang="en-US" sz="1050" b="0" dirty="0">
                <a:solidFill>
                  <a:schemeClr val="tx1"/>
                </a:solidFill>
              </a:rPr>
              <a:t> </a:t>
            </a:r>
            <a:r>
              <a:rPr lang="en-US" sz="1050" b="0" i="1" dirty="0">
                <a:solidFill>
                  <a:schemeClr val="tx1"/>
                </a:solidFill>
              </a:rPr>
              <a:t>[</a:t>
            </a:r>
            <a:r>
              <a:rPr lang="en-US" sz="1050" b="0" i="1" dirty="0">
                <a:solidFill>
                  <a:srgbClr val="FF0000"/>
                </a:solidFill>
              </a:rPr>
              <a:t>14 </a:t>
            </a:r>
            <a:r>
              <a:rPr lang="en-US" sz="1050" b="0" i="1" dirty="0">
                <a:solidFill>
                  <a:schemeClr val="tx1"/>
                </a:solidFill>
              </a:rPr>
              <a:t>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12432, 13745, 12233, 12878, 11847, 13482, 10207, 10925, 10208, 13492, 10209, 13493, 10210, 11795 in </a:t>
            </a:r>
            <a:r>
              <a:rPr lang="en-US" sz="1050" b="0" dirty="0">
                <a:solidFill>
                  <a:schemeClr val="tx1"/>
                </a:solidFill>
                <a:hlinkClick r:id="rId6"/>
              </a:rPr>
              <a:t>11-22/1180r2</a:t>
            </a:r>
            <a:r>
              <a:rPr lang="en-US" sz="1050" b="0" dirty="0">
                <a:solidFill>
                  <a:schemeClr val="tx1"/>
                </a:solidFill>
              </a:rPr>
              <a:t> </a:t>
            </a:r>
            <a:r>
              <a:rPr lang="en-US" sz="1050" b="0" i="1" dirty="0">
                <a:solidFill>
                  <a:schemeClr val="tx1"/>
                </a:solidFill>
              </a:rPr>
              <a:t>[14 CIDs]</a:t>
            </a:r>
          </a:p>
          <a:p>
            <a:pPr marL="0" indent="0"/>
            <a:r>
              <a:rPr lang="en-US" altLang="en-US" sz="1400" b="1" dirty="0"/>
              <a:t>and incorporate the text changes into the latest TGbe draft.</a:t>
            </a:r>
          </a:p>
          <a:p>
            <a:pPr marL="0" indent="0"/>
            <a:r>
              <a:rPr lang="en-US" sz="1400" dirty="0"/>
              <a:t>Move: John Wullert				Second: Subir Das</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r>
              <a:rPr lang="en-US" sz="1100" i="1" dirty="0"/>
              <a:t>Note: These are comment resolution documents that obtained ≥ 75% support during the straw poll phase. </a:t>
            </a:r>
            <a:r>
              <a:rPr lang="en-US" sz="1100" i="1" dirty="0">
                <a:solidFill>
                  <a:srgbClr val="FF0000"/>
                </a:solidFill>
              </a:rPr>
              <a:t>CID 13583 was accidentally missed from the CID list when the SP was run. It has the same proposed resolution as CID 10508 which was included in the SP list. CIDs 11595 to 13079 were removed as classified as deferred in the document but incorrectly listed in the SP that was ran in the MAC ad-hoc call. 10244 to 11441 were requested to be deferred.</a:t>
            </a:r>
            <a:endParaRPr lang="en-US" sz="11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9400608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10234, 11739, 11188, 11608, 11738, 13275 in </a:t>
            </a:r>
            <a:r>
              <a:rPr lang="en-US" sz="1200" b="0" dirty="0">
                <a:solidFill>
                  <a:schemeClr val="tx1"/>
                </a:solidFill>
                <a:hlinkClick r:id="rId2"/>
              </a:rPr>
              <a:t>11-22/1174r0</a:t>
            </a:r>
            <a:r>
              <a:rPr lang="en-US" sz="1200" b="0" dirty="0">
                <a:solidFill>
                  <a:schemeClr val="tx1"/>
                </a:solidFill>
              </a:rPr>
              <a:t> [6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11420, 11562, 12995, 14021, 11735 in </a:t>
            </a:r>
            <a:r>
              <a:rPr lang="en-US" sz="1200" b="0" dirty="0">
                <a:solidFill>
                  <a:schemeClr val="tx1"/>
                </a:solidFill>
                <a:hlinkClick r:id="rId3"/>
              </a:rPr>
              <a:t>11-22/1054r3</a:t>
            </a:r>
            <a:r>
              <a:rPr lang="en-US" sz="1200" b="0" dirty="0">
                <a:solidFill>
                  <a:schemeClr val="tx1"/>
                </a:solidFill>
              </a:rPr>
              <a:t> [5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11443, 10881, 10005, 10783, 11264, 11755, 12216, 12360, 13556, 13999, 10129, 10503, 10358, 13334, 10502, 10504, 10506, 10505, 11135, 11576, 12273, 12327, 12419, 12423, 12659 in </a:t>
            </a:r>
            <a:r>
              <a:rPr lang="en-US" sz="1200" b="0" dirty="0">
                <a:solidFill>
                  <a:schemeClr val="tx1"/>
                </a:solidFill>
                <a:hlinkClick r:id="rId4"/>
              </a:rPr>
              <a:t>11-22/1239r2</a:t>
            </a:r>
            <a:r>
              <a:rPr lang="en-US" sz="1200" b="0" dirty="0">
                <a:solidFill>
                  <a:schemeClr val="tx1"/>
                </a:solidFill>
              </a:rPr>
              <a:t> [25 CIDs]</a:t>
            </a:r>
          </a:p>
          <a:p>
            <a:pPr marL="0" indent="0"/>
            <a:r>
              <a:rPr lang="en-US" altLang="en-US" sz="1800" b="1" dirty="0"/>
              <a:t>and incorporate the text changes into the latest TGbe draft.</a:t>
            </a:r>
          </a:p>
          <a:p>
            <a:endParaRPr lang="en-US" sz="1800" dirty="0"/>
          </a:p>
          <a:p>
            <a:pPr marL="0" indent="0"/>
            <a:r>
              <a:rPr lang="en-US" sz="1800" dirty="0"/>
              <a:t>Move: Po-Kai Huang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8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9995454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421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12154 in </a:t>
            </a:r>
            <a:r>
              <a:rPr lang="en-US" sz="1200" b="0" dirty="0">
                <a:effectLst/>
                <a:ea typeface="Calibri" panose="020F0502020204030204" pitchFamily="34" charset="0"/>
                <a:cs typeface="Times New Roman" panose="02020603050405020304" pitchFamily="18" charset="0"/>
                <a:hlinkClick r:id="rId2"/>
              </a:rPr>
              <a:t>11-22/1148r0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 CID]</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10746, 10747, 10748, 11694, 12848, 13568, 13569 in </a:t>
            </a:r>
            <a:r>
              <a:rPr lang="en-US" sz="1200" b="0" dirty="0">
                <a:effectLst/>
                <a:ea typeface="Calibri" panose="020F0502020204030204" pitchFamily="34" charset="0"/>
                <a:cs typeface="Times New Roman" panose="02020603050405020304" pitchFamily="18" charset="0"/>
                <a:hlinkClick r:id="rId3"/>
              </a:rPr>
              <a:t>11-22/1086r2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10840, 11297, 12028, 12151, 12207, 12297 in </a:t>
            </a:r>
            <a:r>
              <a:rPr lang="en-US" sz="1200" b="0" dirty="0">
                <a:effectLst/>
                <a:ea typeface="Calibri" panose="020F0502020204030204" pitchFamily="34" charset="0"/>
                <a:cs typeface="Times New Roman" panose="02020603050405020304" pitchFamily="18" charset="0"/>
                <a:hlinkClick r:id="rId4"/>
              </a:rPr>
              <a:t>11-22/1163r0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12138, 12139, 12140 in </a:t>
            </a:r>
            <a:r>
              <a:rPr lang="en-US" sz="1200" b="0" dirty="0">
                <a:effectLst/>
                <a:ea typeface="Calibri" panose="020F0502020204030204" pitchFamily="34" charset="0"/>
                <a:cs typeface="Times New Roman" panose="02020603050405020304" pitchFamily="18" charset="0"/>
                <a:hlinkClick r:id="rId5"/>
              </a:rPr>
              <a:t>11-22/1169r0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t> </a:t>
            </a:r>
            <a:r>
              <a:rPr lang="en-US" sz="1200" b="0" dirty="0">
                <a:effectLst/>
                <a:ea typeface="Calibri" panose="020F0502020204030204" pitchFamily="34" charset="0"/>
                <a:cs typeface="Times New Roman" panose="02020603050405020304" pitchFamily="18" charset="0"/>
              </a:rPr>
              <a:t>10742, 10829, 12130, 12148, 12149, 13952, 13953 in </a:t>
            </a:r>
            <a:r>
              <a:rPr lang="en-US" sz="1200" b="0" dirty="0">
                <a:effectLst/>
                <a:ea typeface="Calibri" panose="020F0502020204030204" pitchFamily="34" charset="0"/>
                <a:cs typeface="Times New Roman" panose="02020603050405020304" pitchFamily="18" charset="0"/>
                <a:hlinkClick r:id="rId6"/>
              </a:rPr>
              <a:t>11-22/1164r4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10000, 10177, 10180, 10749, 10831, 10939, 11287, 11359, 11360, 11361, 11695, 11969, 11970, 12189, 12190, 12191, 12203, 12868, 13570, 13571, 13572, 13573 in </a:t>
            </a:r>
            <a:r>
              <a:rPr lang="en-US" sz="1200" b="0" dirty="0">
                <a:effectLst/>
                <a:ea typeface="Calibri" panose="020F0502020204030204" pitchFamily="34" charset="0"/>
                <a:cs typeface="Times New Roman" panose="02020603050405020304" pitchFamily="18" charset="0"/>
                <a:hlinkClick r:id="rId7"/>
              </a:rPr>
              <a:t>11-22/1130r2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[22 CIDs]</a:t>
            </a:r>
            <a:endParaRPr lang="en-US" sz="1200" b="0" dirty="0">
              <a:effectLst/>
              <a:ea typeface="Calibri" panose="020F0502020204030204" pitchFamily="34" charset="0"/>
              <a:cs typeface="Times New Roman" panose="02020603050405020304" pitchFamily="18" charset="0"/>
            </a:endParaRPr>
          </a:p>
          <a:p>
            <a:pPr marL="0" indent="0"/>
            <a:r>
              <a:rPr lang="en-US" altLang="en-US" sz="1800" b="1" dirty="0"/>
              <a:t>and incorporate the text changes into the latest TGbe draft.</a:t>
            </a:r>
          </a:p>
          <a:p>
            <a:pPr marL="0" indent="0"/>
            <a:r>
              <a:rPr lang="en-US" sz="1800" dirty="0"/>
              <a:t>Move: Bin Tian 				Second: Ross Jian Yu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800" i="1" dirty="0"/>
              <a:t>Note: These are comment resolution documents that obtained ≥ 75% support during the straw poll phase</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7846181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11</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719165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11624, 11625, 11626, 11627, 11896 in </a:t>
            </a:r>
            <a:r>
              <a:rPr lang="en-US" sz="1200" b="0" dirty="0">
                <a:solidFill>
                  <a:schemeClr val="tx1"/>
                </a:solidFill>
                <a:hlinkClick r:id="rId2"/>
              </a:rPr>
              <a:t>11-22/1090r4</a:t>
            </a:r>
            <a:r>
              <a:rPr lang="en-US" sz="1200" b="0" dirty="0">
                <a:solidFill>
                  <a:schemeClr val="tx1"/>
                </a:solidFill>
              </a:rPr>
              <a:t> [5 CIDs]</a:t>
            </a:r>
          </a:p>
          <a:p>
            <a:pPr marL="285750" indent="-285750">
              <a:buFont typeface="Arial" panose="020B0604020202020204" pitchFamily="34" charset="0"/>
              <a:buChar char="•"/>
            </a:pPr>
            <a:r>
              <a:rPr lang="en-US" sz="1200" b="0" dirty="0">
                <a:solidFill>
                  <a:schemeClr val="tx1"/>
                </a:solidFill>
              </a:rPr>
              <a:t>10814, 11661, 11662, 12008, 12539, 12561, 12686, 12687, 13950, 11276, 12554, 12558, 12559, 12560, 12562, 13951, 11277, 11664, 11665, 11666, 11667, 12542, 12555, 12557, 12563, 12564 in </a:t>
            </a:r>
            <a:r>
              <a:rPr lang="en-US" sz="1200" b="0" dirty="0">
                <a:solidFill>
                  <a:schemeClr val="tx1"/>
                </a:solidFill>
                <a:hlinkClick r:id="rId3"/>
              </a:rPr>
              <a:t>11-22/1190r3</a:t>
            </a:r>
            <a:r>
              <a:rPr lang="en-US" sz="1200" b="0" dirty="0">
                <a:solidFill>
                  <a:schemeClr val="tx1"/>
                </a:solidFill>
              </a:rPr>
              <a:t> [26 CIDs]</a:t>
            </a:r>
          </a:p>
          <a:p>
            <a:pPr marL="0" indent="0"/>
            <a:r>
              <a:rPr lang="en-US" altLang="en-US" sz="2000" b="1" dirty="0"/>
              <a:t>and incorporate the text changes into the latest TGbe draft.</a:t>
            </a:r>
          </a:p>
          <a:p>
            <a:pPr marL="0" indent="0"/>
            <a:endParaRPr lang="en-US" altLang="en-US" sz="1800" b="1" dirty="0"/>
          </a:p>
          <a:p>
            <a:pPr marL="0" indent="0"/>
            <a:r>
              <a:rPr lang="en-US" sz="1800" dirty="0"/>
              <a:t>Move: Zinan Lin			Second: Mahmoud Kamel </a:t>
            </a:r>
          </a:p>
          <a:p>
            <a:pPr marL="0" indent="0"/>
            <a:r>
              <a:rPr lang="en-US" sz="1800" dirty="0"/>
              <a:t>Discussion: None.</a:t>
            </a:r>
          </a:p>
          <a:p>
            <a:pPr marL="0" indent="0"/>
            <a:r>
              <a:rPr lang="en-US" sz="1800" dirty="0"/>
              <a:t>Result: </a:t>
            </a:r>
            <a:r>
              <a:rPr lang="en-US" sz="1800" dirty="0">
                <a:highlight>
                  <a:srgbClr val="00FF00"/>
                </a:highlight>
              </a:rPr>
              <a:t>Approved with unanimous consent.</a:t>
            </a:r>
          </a:p>
          <a:p>
            <a:pPr marL="0" indent="0"/>
            <a:endParaRPr lang="en-US" sz="1800" dirty="0"/>
          </a:p>
          <a:p>
            <a:pPr marL="0" indent="0"/>
            <a:endParaRPr lang="en-US" sz="1800" dirty="0">
              <a:highlight>
                <a:srgbClr val="00FF00"/>
              </a:highlight>
            </a:endParaRPr>
          </a:p>
          <a:p>
            <a:pPr marL="0" indent="0"/>
            <a:r>
              <a:rPr lang="en-US" sz="1800" i="1" dirty="0"/>
              <a:t>Note: These are comment resolution documents that obtained ≥ 75% support during the straw poll phase</a:t>
            </a:r>
          </a:p>
          <a:p>
            <a:pPr marL="0" indent="0"/>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270113751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3B63F4-F334-B025-5D7E-52DA9B634C73}"/>
              </a:ext>
            </a:extLst>
          </p:cNvPr>
          <p:cNvSpPr>
            <a:spLocks noGrp="1"/>
          </p:cNvSpPr>
          <p:nvPr>
            <p:ph type="title"/>
          </p:nvPr>
        </p:nvSpPr>
        <p:spPr/>
        <p:txBody>
          <a:bodyPr/>
          <a:lstStyle/>
          <a:p>
            <a:r>
              <a:rPr lang="en-US" dirty="0">
                <a:solidFill>
                  <a:schemeClr val="tx1"/>
                </a:solidFill>
              </a:rPr>
              <a:t>Motion 423 (MAC)</a:t>
            </a:r>
            <a:endParaRPr lang="en-US" dirty="0"/>
          </a:p>
        </p:txBody>
      </p:sp>
      <p:sp>
        <p:nvSpPr>
          <p:cNvPr id="3" name="Content Placeholder 2">
            <a:extLst>
              <a:ext uri="{FF2B5EF4-FFF2-40B4-BE49-F238E27FC236}">
                <a16:creationId xmlns:a16="http://schemas.microsoft.com/office/drawing/2014/main" id="{3030E7C5-16B2-A909-B01C-19FD240BFEAD}"/>
              </a:ext>
            </a:extLst>
          </p:cNvPr>
          <p:cNvSpPr>
            <a:spLocks noGrp="1"/>
          </p:cNvSpPr>
          <p:nvPr>
            <p:ph idx="1"/>
          </p:nvPr>
        </p:nvSpPr>
        <p:spPr/>
        <p:txBody>
          <a:bodyPr/>
          <a:lstStyle/>
          <a:p>
            <a:pPr marL="0" indent="0"/>
            <a:r>
              <a:rPr lang="en-US" sz="18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10244, 10420 in </a:t>
            </a:r>
            <a:r>
              <a:rPr lang="en-US" sz="1200" b="0" dirty="0">
                <a:solidFill>
                  <a:schemeClr val="tx1"/>
                </a:solidFill>
                <a:hlinkClick r:id="rId2"/>
              </a:rPr>
              <a:t>11-22/1159r1</a:t>
            </a:r>
            <a:r>
              <a:rPr lang="en-US" sz="1200" b="0" dirty="0">
                <a:solidFill>
                  <a:schemeClr val="tx1"/>
                </a:solidFill>
              </a:rPr>
              <a:t> [2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Second:</a:t>
            </a:r>
          </a:p>
          <a:p>
            <a:pPr marL="0" indent="0"/>
            <a:r>
              <a:rPr lang="en-US" sz="1800" dirty="0"/>
              <a:t>Discussion:</a:t>
            </a:r>
            <a:endParaRPr lang="en-US" sz="1800" b="0" dirty="0"/>
          </a:p>
          <a:p>
            <a:r>
              <a:rPr lang="en-US" sz="1800" dirty="0"/>
              <a:t>Result:</a:t>
            </a:r>
          </a:p>
          <a:p>
            <a:r>
              <a:rPr lang="en-US" sz="2800" dirty="0">
                <a:solidFill>
                  <a:srgbClr val="FF0000"/>
                </a:solidFill>
              </a:rPr>
              <a:t>Not ran (CIDs deferred)</a:t>
            </a:r>
          </a:p>
          <a:p>
            <a:r>
              <a:rPr lang="en-US" sz="1800" dirty="0"/>
              <a:t>Note: These two CIDs were asked to be separated from Motion 419 for deferral/separate discussion</a:t>
            </a:r>
          </a:p>
        </p:txBody>
      </p:sp>
      <p:sp>
        <p:nvSpPr>
          <p:cNvPr id="4" name="Slide Number Placeholder 3">
            <a:extLst>
              <a:ext uri="{FF2B5EF4-FFF2-40B4-BE49-F238E27FC236}">
                <a16:creationId xmlns:a16="http://schemas.microsoft.com/office/drawing/2014/main" id="{84F6F2C5-1D1D-F00C-79FC-496377B12B2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8C938D73-DB7E-7642-652C-FE1410AD23B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EC16BC0-A647-4831-2797-C4D02D3C18F5}"/>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7799880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t>
            </a:r>
            <a:r>
              <a:rPr lang="en-US">
                <a:solidFill>
                  <a:schemeClr val="tx1"/>
                </a:solidFill>
              </a:rPr>
              <a:t>September 14</a:t>
            </a:r>
            <a:r>
              <a:rPr lang="en-US" baseline="3000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Tree>
    <p:extLst>
      <p:ext uri="{BB962C8B-B14F-4D97-AF65-F5344CB8AC3E}">
        <p14:creationId xmlns:p14="http://schemas.microsoft.com/office/powerpoint/2010/main" val="78558620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2000" dirty="0"/>
              <a:t>Move to approve TGbe minutes of teleconferences listed below:</a:t>
            </a:r>
          </a:p>
          <a:p>
            <a:pPr lvl="1">
              <a:buFont typeface="Arial" panose="020B0604020202020204" pitchFamily="34" charset="0"/>
              <a:buChar char="•"/>
            </a:pPr>
            <a:r>
              <a:rPr lang="en-US" sz="1800" dirty="0"/>
              <a:t>July plenary: </a:t>
            </a:r>
            <a:r>
              <a:rPr lang="en-US" sz="1800" dirty="0">
                <a:solidFill>
                  <a:srgbClr val="6B9F25"/>
                </a:solidFill>
                <a:hlinkClick r:id="rId2"/>
              </a:rPr>
              <a:t>https://mentor.ieee.org/802.11/dcn/22/11-22-1077-06-00be-tgbe-july-plenary-minutes.docx</a:t>
            </a:r>
            <a:endParaRPr lang="en-US" sz="1800" dirty="0">
              <a:solidFill>
                <a:srgbClr val="6B9F25"/>
              </a:solidFill>
            </a:endParaRPr>
          </a:p>
          <a:p>
            <a:pPr lvl="1">
              <a:buFont typeface="Arial" panose="020B0604020202020204" pitchFamily="34" charset="0"/>
              <a:buChar char="•"/>
            </a:pPr>
            <a:r>
              <a:rPr lang="en-US" sz="1800" dirty="0"/>
              <a:t>Teleconferences July-Sept: </a:t>
            </a:r>
            <a:r>
              <a:rPr lang="en-US" sz="1800" dirty="0">
                <a:solidFill>
                  <a:srgbClr val="6B9F25"/>
                </a:solidFill>
                <a:hlinkClick r:id="rId3"/>
              </a:rPr>
              <a:t>https://mentor.ieee.org/802.11/dcn/22/11-22-1212-04-00be-tgbe-july-sept-teleconference-minutes.docx</a:t>
            </a:r>
            <a:endParaRPr lang="en-US" sz="1800" dirty="0">
              <a:solidFill>
                <a:srgbClr val="6B9F25"/>
              </a:solidFill>
            </a:endParaRPr>
          </a:p>
          <a:p>
            <a:endParaRPr lang="en-US" sz="1800" dirty="0"/>
          </a:p>
          <a:p>
            <a:r>
              <a:rPr lang="en-US" sz="1800" dirty="0"/>
              <a:t>Move: 			Second:</a:t>
            </a:r>
          </a:p>
          <a:p>
            <a:r>
              <a:rPr lang="en-US" sz="1800" dirty="0"/>
              <a:t>Discussion:</a:t>
            </a:r>
          </a:p>
          <a:p>
            <a:r>
              <a:rPr lang="en-US" sz="1800" dirty="0"/>
              <a:t>Result: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33</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9561608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423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10751, 10752, 10753, 11192, 11193, 11194, 11195, 11219, 11363, 12568, 13575, 13576 in </a:t>
            </a:r>
            <a:r>
              <a:rPr lang="en-US" sz="1200" b="0" dirty="0">
                <a:solidFill>
                  <a:schemeClr val="tx1"/>
                </a:solidFill>
                <a:hlinkClick r:id="rId2"/>
              </a:rPr>
              <a:t>11-22/1197r0</a:t>
            </a:r>
            <a:r>
              <a:rPr lang="en-US" sz="1200" b="0" dirty="0">
                <a:solidFill>
                  <a:schemeClr val="tx1"/>
                </a:solidFill>
              </a:rPr>
              <a:t> </a:t>
            </a:r>
            <a:r>
              <a:rPr lang="en-US" sz="1200" b="0" i="1" dirty="0">
                <a:solidFill>
                  <a:schemeClr val="tx1"/>
                </a:solidFill>
              </a:rPr>
              <a:t>[12 CIDs]</a:t>
            </a:r>
          </a:p>
          <a:p>
            <a:pPr marL="285750" indent="-285750">
              <a:buFont typeface="Arial" panose="020B0604020202020204" pitchFamily="34" charset="0"/>
              <a:buChar char="•"/>
            </a:pPr>
            <a:r>
              <a:rPr lang="en-US" sz="1200" b="0" dirty="0">
                <a:solidFill>
                  <a:schemeClr val="tx1"/>
                </a:solidFill>
              </a:rPr>
              <a:t>10754, 10757 in </a:t>
            </a:r>
            <a:r>
              <a:rPr lang="en-US" sz="1200" b="0" dirty="0">
                <a:solidFill>
                  <a:schemeClr val="tx1"/>
                </a:solidFill>
                <a:hlinkClick r:id="rId3"/>
              </a:rPr>
              <a:t>11-22/1215r0</a:t>
            </a:r>
            <a:r>
              <a:rPr lang="en-US" sz="1200" b="0" dirty="0">
                <a:solidFill>
                  <a:schemeClr val="tx1"/>
                </a:solidFill>
              </a:rPr>
              <a:t>, &amp; 10744, 11211, 12069, 12847 in </a:t>
            </a:r>
            <a:r>
              <a:rPr lang="en-US" sz="1200" b="0" dirty="0">
                <a:solidFill>
                  <a:schemeClr val="tx1"/>
                </a:solidFill>
                <a:hlinkClick r:id="rId4"/>
              </a:rPr>
              <a:t>11-22/1100r1</a:t>
            </a:r>
            <a:r>
              <a:rPr lang="en-US" sz="1200" b="0" dirty="0">
                <a:solidFill>
                  <a:schemeClr val="tx1"/>
                </a:solidFill>
              </a:rPr>
              <a:t> </a:t>
            </a:r>
            <a:r>
              <a:rPr lang="en-US" sz="1200" b="0" i="1" dirty="0">
                <a:solidFill>
                  <a:schemeClr val="tx1"/>
                </a:solidFill>
              </a:rPr>
              <a:t>[6 CIDs]</a:t>
            </a:r>
            <a:r>
              <a:rPr lang="en-US" sz="1200" b="0" dirty="0">
                <a:solidFill>
                  <a:schemeClr val="tx1"/>
                </a:solidFill>
              </a:rPr>
              <a:t> </a:t>
            </a:r>
          </a:p>
          <a:p>
            <a:pPr marL="285750" indent="-285750">
              <a:buFont typeface="Arial" panose="020B0604020202020204" pitchFamily="34" charset="0"/>
              <a:buChar char="•"/>
            </a:pPr>
            <a:r>
              <a:rPr lang="en-US" sz="1200" b="0" dirty="0">
                <a:solidFill>
                  <a:schemeClr val="tx1"/>
                </a:solidFill>
              </a:rPr>
              <a:t>11208, 12022 in </a:t>
            </a:r>
            <a:r>
              <a:rPr lang="en-US" sz="1200" b="0" dirty="0">
                <a:solidFill>
                  <a:schemeClr val="tx1"/>
                </a:solidFill>
                <a:hlinkClick r:id="rId5"/>
              </a:rPr>
              <a:t>11-22/1226r0</a:t>
            </a:r>
            <a:r>
              <a:rPr lang="en-US" sz="1200" b="0" dirty="0">
                <a:solidFill>
                  <a:schemeClr val="tx1"/>
                </a:solidFill>
              </a:rPr>
              <a:t>, &amp; 11340 in </a:t>
            </a:r>
            <a:r>
              <a:rPr lang="en-US" sz="1200" b="0" dirty="0">
                <a:solidFill>
                  <a:schemeClr val="tx1"/>
                </a:solidFill>
                <a:hlinkClick r:id="rId6"/>
              </a:rPr>
              <a:t>11-22/1227r0</a:t>
            </a:r>
            <a:r>
              <a:rPr lang="en-US" sz="1200" b="0" dirty="0">
                <a:solidFill>
                  <a:schemeClr val="tx1"/>
                </a:solidFill>
              </a:rPr>
              <a:t>, &amp; 11358 in </a:t>
            </a:r>
            <a:r>
              <a:rPr lang="en-US" sz="1200" b="0" dirty="0">
                <a:solidFill>
                  <a:schemeClr val="tx1"/>
                </a:solidFill>
                <a:hlinkClick r:id="rId7"/>
              </a:rPr>
              <a:t>11-22/1208r0</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pt-BR" sz="1200" b="0" dirty="0">
                <a:solidFill>
                  <a:schemeClr val="tx1"/>
                </a:solidFill>
              </a:rPr>
              <a:t>10723, 10750, 11288, 12192, 13574 in</a:t>
            </a:r>
            <a:r>
              <a:rPr lang="en-US" sz="1200" b="0" dirty="0">
                <a:solidFill>
                  <a:schemeClr val="tx1"/>
                </a:solidFill>
              </a:rPr>
              <a:t> </a:t>
            </a:r>
            <a:r>
              <a:rPr lang="en-US" sz="1200" b="0" dirty="0">
                <a:solidFill>
                  <a:schemeClr val="tx1"/>
                </a:solidFill>
                <a:hlinkClick r:id="rId8"/>
              </a:rPr>
              <a:t>11-22/1135r1</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11298 in </a:t>
            </a:r>
            <a:r>
              <a:rPr lang="en-US" sz="1200" b="0" dirty="0">
                <a:solidFill>
                  <a:schemeClr val="tx1"/>
                </a:solidFill>
                <a:hlinkClick r:id="rId9"/>
              </a:rPr>
              <a:t>11-22/1241r0</a:t>
            </a:r>
            <a:r>
              <a:rPr lang="en-US" sz="1200" b="0" dirty="0">
                <a:solidFill>
                  <a:schemeClr val="tx1"/>
                </a:solidFill>
              </a:rPr>
              <a:t>, &amp; 11341 in </a:t>
            </a:r>
            <a:r>
              <a:rPr lang="en-US" sz="1200" b="0" dirty="0">
                <a:solidFill>
                  <a:schemeClr val="tx1"/>
                </a:solidFill>
                <a:hlinkClick r:id="rId10"/>
              </a:rPr>
              <a:t>11-22/1288r1</a:t>
            </a:r>
            <a:r>
              <a:rPr lang="en-US" sz="1200" b="0" dirty="0">
                <a:solidFill>
                  <a:schemeClr val="tx1"/>
                </a:solidFill>
              </a:rPr>
              <a:t> </a:t>
            </a:r>
            <a:r>
              <a:rPr lang="en-US" sz="1200" b="0" i="1" dirty="0">
                <a:solidFill>
                  <a:schemeClr val="tx1"/>
                </a:solidFill>
              </a:rPr>
              <a:t>[2 CIDs]</a:t>
            </a:r>
          </a:p>
          <a:p>
            <a:pPr marL="285750" indent="-285750">
              <a:buFont typeface="Arial" panose="020B0604020202020204" pitchFamily="34" charset="0"/>
              <a:buChar char="•"/>
            </a:pPr>
            <a:r>
              <a:rPr lang="en-US" sz="1200" b="0" dirty="0">
                <a:solidFill>
                  <a:schemeClr val="tx1"/>
                </a:solidFill>
              </a:rPr>
              <a:t>12515, 12516 in </a:t>
            </a:r>
            <a:r>
              <a:rPr lang="en-US" sz="1200" b="0" dirty="0">
                <a:solidFill>
                  <a:schemeClr val="tx1"/>
                </a:solidFill>
                <a:hlinkClick r:id="rId11"/>
              </a:rPr>
              <a:t>11-22/1289r0</a:t>
            </a:r>
            <a:r>
              <a:rPr lang="en-US" sz="1200" b="0" dirty="0">
                <a:solidFill>
                  <a:schemeClr val="tx1"/>
                </a:solidFill>
              </a:rPr>
              <a:t>, &amp; 10377, </a:t>
            </a:r>
            <a:r>
              <a:rPr lang="en-US" sz="1200" b="0" u="sng" dirty="0">
                <a:solidFill>
                  <a:srgbClr val="FF0000"/>
                </a:solidFill>
              </a:rPr>
              <a:t>10743</a:t>
            </a:r>
            <a:r>
              <a:rPr lang="en-US" sz="1200" b="0" dirty="0">
                <a:solidFill>
                  <a:schemeClr val="tx1"/>
                </a:solidFill>
              </a:rPr>
              <a:t>, 12018 in </a:t>
            </a:r>
            <a:r>
              <a:rPr lang="en-US" sz="1200" b="0" dirty="0">
                <a:solidFill>
                  <a:schemeClr val="tx1"/>
                </a:solidFill>
                <a:hlinkClick r:id="rId12"/>
              </a:rPr>
              <a:t>11-22/1293r2</a:t>
            </a:r>
            <a:r>
              <a:rPr lang="en-US" sz="1200" b="0" dirty="0">
                <a:solidFill>
                  <a:schemeClr val="tx1"/>
                </a:solidFill>
              </a:rPr>
              <a:t> </a:t>
            </a:r>
            <a:r>
              <a:rPr lang="en-US" sz="1200" b="0" i="1" dirty="0">
                <a:solidFill>
                  <a:schemeClr val="tx1"/>
                </a:solidFill>
              </a:rPr>
              <a:t>[5 CIDs]</a:t>
            </a:r>
          </a:p>
          <a:p>
            <a:pPr marL="0" indent="0"/>
            <a:r>
              <a:rPr lang="en-US" altLang="en-US" sz="1800" b="1" dirty="0"/>
              <a:t>and incorporate the text changes into the latest TGbe draft.</a:t>
            </a:r>
          </a:p>
          <a:p>
            <a:pPr marL="0" indent="0"/>
            <a:r>
              <a:rPr lang="en-US" sz="1800" dirty="0"/>
              <a:t>Move: 				Second:</a:t>
            </a:r>
          </a:p>
          <a:p>
            <a:pPr marL="0" indent="0"/>
            <a:r>
              <a:rPr lang="en-US" sz="1800" dirty="0"/>
              <a:t>Discussion:</a:t>
            </a:r>
            <a:endParaRPr lang="en-US" sz="1800" b="0" dirty="0"/>
          </a:p>
          <a:p>
            <a:r>
              <a:rPr lang="en-US" sz="1800" dirty="0"/>
              <a:t>Result:</a:t>
            </a:r>
          </a:p>
          <a:p>
            <a:r>
              <a:rPr lang="en-US" sz="1200" i="1" dirty="0"/>
              <a:t>Note: These are comment resolution documents that obtained ≥ 75% support during the straw poll phase</a:t>
            </a:r>
            <a:endParaRPr lang="en-US" sz="1200" i="1" dirty="0">
              <a:solidFill>
                <a:srgbClr val="FF0000"/>
              </a:solidFill>
            </a:endParaRPr>
          </a:p>
          <a:p>
            <a:r>
              <a:rPr lang="en-US" sz="1200" i="1" dirty="0">
                <a:solidFill>
                  <a:srgbClr val="FF0000"/>
                </a:solidFill>
              </a:rPr>
              <a:t>Note: In the SP the CID had a typo (10734 instead of 10743). Fixed.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95810476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424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pt-BR" sz="1200" b="0" dirty="0">
                <a:solidFill>
                  <a:schemeClr val="tx1"/>
                </a:solidFill>
              </a:rPr>
              <a:t>10833, 10834, 10835, 10836, 11239 in </a:t>
            </a:r>
            <a:r>
              <a:rPr lang="pt-BR" sz="1200" b="0" dirty="0">
                <a:solidFill>
                  <a:schemeClr val="tx1"/>
                </a:solidFill>
                <a:hlinkClick r:id="rId2"/>
              </a:rPr>
              <a:t>11-22/1242r3</a:t>
            </a:r>
            <a:r>
              <a:rPr lang="pt-BR" sz="1200" b="0" dirty="0">
                <a:solidFill>
                  <a:schemeClr val="tx1"/>
                </a:solidFill>
              </a:rPr>
              <a:t>, &amp; </a:t>
            </a:r>
            <a:r>
              <a:rPr lang="en-US" sz="1200" b="0" dirty="0">
                <a:solidFill>
                  <a:schemeClr val="tx1"/>
                </a:solidFill>
              </a:rPr>
              <a:t>11343, 12145 in </a:t>
            </a:r>
            <a:r>
              <a:rPr lang="en-US" sz="1200" b="0" dirty="0">
                <a:solidFill>
                  <a:schemeClr val="tx1"/>
                </a:solidFill>
                <a:hlinkClick r:id="rId3"/>
              </a:rPr>
              <a:t>11-22/1358r1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12021, 12354  in </a:t>
            </a:r>
            <a:r>
              <a:rPr lang="en-US" sz="1200" b="0" dirty="0">
                <a:solidFill>
                  <a:schemeClr val="tx1"/>
                </a:solidFill>
                <a:hlinkClick r:id="rId4"/>
              </a:rPr>
              <a:t>11-22/1207r0</a:t>
            </a:r>
            <a:r>
              <a:rPr lang="en-US" sz="1200" b="0" dirty="0">
                <a:solidFill>
                  <a:schemeClr val="tx1"/>
                </a:solidFill>
              </a:rPr>
              <a:t>, &amp; 10764, 10765, 11971 in </a:t>
            </a:r>
            <a:r>
              <a:rPr lang="en-US" sz="1200" b="0" dirty="0">
                <a:solidFill>
                  <a:schemeClr val="tx1"/>
                </a:solidFill>
                <a:hlinkClick r:id="rId5"/>
              </a:rPr>
              <a:t>11-22/1360r0</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11349, 11350, 11351, 12842, 12843, 12844, 12845, 13566, 13567 in </a:t>
            </a:r>
            <a:r>
              <a:rPr lang="en-US" sz="1200" b="0" dirty="0">
                <a:solidFill>
                  <a:schemeClr val="tx1"/>
                </a:solidFill>
                <a:hlinkClick r:id="rId6"/>
              </a:rPr>
              <a:t>11-22/1309r1</a:t>
            </a:r>
            <a:r>
              <a:rPr lang="en-US" sz="1200" b="0" dirty="0">
                <a:solidFill>
                  <a:schemeClr val="tx1"/>
                </a:solidFill>
              </a:rPr>
              <a:t> </a:t>
            </a:r>
            <a:r>
              <a:rPr lang="en-US" sz="1200" b="0" i="1" dirty="0">
                <a:solidFill>
                  <a:schemeClr val="tx1"/>
                </a:solidFill>
              </a:rPr>
              <a:t>[9 CIDs]</a:t>
            </a:r>
          </a:p>
          <a:p>
            <a:pPr marL="285750" indent="-285750">
              <a:buFont typeface="Arial" panose="020B0604020202020204" pitchFamily="34" charset="0"/>
              <a:buChar char="•"/>
            </a:pPr>
            <a:r>
              <a:rPr lang="en-US" sz="1200" b="0" dirty="0">
                <a:solidFill>
                  <a:schemeClr val="tx1"/>
                </a:solidFill>
              </a:rPr>
              <a:t>11286, 11362 in </a:t>
            </a:r>
            <a:r>
              <a:rPr lang="en-US" sz="1200" b="0" dirty="0">
                <a:solidFill>
                  <a:schemeClr val="tx1"/>
                </a:solidFill>
                <a:hlinkClick r:id="rId7"/>
              </a:rPr>
              <a:t>11-22/1349r2</a:t>
            </a:r>
            <a:r>
              <a:rPr lang="en-US" sz="1200" b="0" dirty="0">
                <a:solidFill>
                  <a:schemeClr val="tx1"/>
                </a:solidFill>
              </a:rPr>
              <a:t>, &amp; 10391, 11226 in </a:t>
            </a:r>
            <a:r>
              <a:rPr lang="en-US" sz="1200" b="0" dirty="0">
                <a:solidFill>
                  <a:schemeClr val="tx1"/>
                </a:solidFill>
                <a:hlinkClick r:id="rId8"/>
              </a:rPr>
              <a:t>11-22/1390r1</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dirty="0">
                <a:solidFill>
                  <a:schemeClr val="tx1"/>
                </a:solidFill>
              </a:rPr>
              <a:t>11530, 11850 in </a:t>
            </a:r>
            <a:r>
              <a:rPr lang="en-US" sz="1200" b="0" dirty="0">
                <a:solidFill>
                  <a:srgbClr val="6B9F25"/>
                </a:solidFill>
                <a:hlinkClick r:id="rId9">
                  <a:extLst>
                    <a:ext uri="{A12FA001-AC4F-418D-AE19-62706E023703}">
                      <ahyp:hlinkClr xmlns:ahyp="http://schemas.microsoft.com/office/drawing/2018/hyperlinkcolor" val="tx"/>
                    </a:ext>
                  </a:extLst>
                </a:hlinkClick>
              </a:rPr>
              <a:t>11-22/1391</a:t>
            </a:r>
            <a:r>
              <a:rPr lang="en-US" sz="1200" b="0" dirty="0">
                <a:solidFill>
                  <a:srgbClr val="FF0000"/>
                </a:solidFill>
                <a:hlinkClick r:id="rId9">
                  <a:extLst>
                    <a:ext uri="{A12FA001-AC4F-418D-AE19-62706E023703}">
                      <ahyp:hlinkClr xmlns:ahyp="http://schemas.microsoft.com/office/drawing/2018/hyperlinkcolor" val="tx"/>
                    </a:ext>
                  </a:extLst>
                </a:hlinkClick>
              </a:rPr>
              <a:t>r1</a:t>
            </a:r>
            <a:r>
              <a:rPr lang="en-US" sz="1200" b="0" dirty="0">
                <a:solidFill>
                  <a:srgbClr val="FF0000"/>
                </a:solidFill>
              </a:rPr>
              <a:t>,</a:t>
            </a:r>
            <a:r>
              <a:rPr lang="en-US" sz="1200" b="0" dirty="0">
                <a:solidFill>
                  <a:schemeClr val="tx1"/>
                </a:solidFill>
              </a:rPr>
              <a:t> &amp; 13988 in </a:t>
            </a:r>
            <a:r>
              <a:rPr lang="en-US" sz="1200" b="0" dirty="0">
                <a:solidFill>
                  <a:schemeClr val="tx1"/>
                </a:solidFill>
                <a:hlinkClick r:id="rId10"/>
              </a:rPr>
              <a:t>11-22/1347r2</a:t>
            </a:r>
            <a:r>
              <a:rPr lang="en-US" sz="1200" b="0" dirty="0">
                <a:solidFill>
                  <a:schemeClr val="tx1"/>
                </a:solidFill>
              </a:rPr>
              <a:t> </a:t>
            </a:r>
            <a:r>
              <a:rPr lang="en-US" sz="1200" b="0" i="1" dirty="0">
                <a:solidFill>
                  <a:schemeClr val="tx1"/>
                </a:solidFill>
              </a:rPr>
              <a:t>[3 CIDs]</a:t>
            </a:r>
          </a:p>
          <a:p>
            <a:pPr marL="0" indent="0"/>
            <a:r>
              <a:rPr lang="en-US" altLang="en-US" sz="1800" b="1" dirty="0"/>
              <a:t>and incorporate the text changes into the latest TGbe draft.</a:t>
            </a:r>
          </a:p>
          <a:p>
            <a:pPr marL="0" indent="0"/>
            <a:r>
              <a:rPr lang="en-US" sz="1800" dirty="0"/>
              <a:t>Move: 				Second:</a:t>
            </a:r>
          </a:p>
          <a:p>
            <a:pPr marL="0" indent="0"/>
            <a:r>
              <a:rPr lang="en-US" sz="1800" dirty="0"/>
              <a:t>Discussion:</a:t>
            </a:r>
            <a:endParaRPr lang="en-US" sz="1800" b="0" dirty="0"/>
          </a:p>
          <a:p>
            <a:r>
              <a:rPr lang="en-US" sz="1800" dirty="0"/>
              <a:t>Result:</a:t>
            </a:r>
          </a:p>
          <a:p>
            <a:r>
              <a:rPr lang="en-US" sz="12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869233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pt-BR" sz="1200" b="0" dirty="0">
                <a:solidFill>
                  <a:schemeClr val="tx1"/>
                </a:solidFill>
              </a:rPr>
              <a:t>12774, 12775, 13049, 13458, 13747, 10154, 12406, 11381, 12861, 11897</a:t>
            </a:r>
            <a:r>
              <a:rPr lang="en-US" sz="1200" b="0" dirty="0">
                <a:solidFill>
                  <a:schemeClr val="tx1"/>
                </a:solidFill>
              </a:rPr>
              <a:t> in </a:t>
            </a:r>
            <a:r>
              <a:rPr lang="en-US" sz="1200" b="0" dirty="0">
                <a:solidFill>
                  <a:schemeClr val="tx1"/>
                </a:solidFill>
                <a:hlinkClick r:id="rId2"/>
              </a:rPr>
              <a:t>11-22/1129r2</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pt-BR" sz="1200" b="0" dirty="0">
                <a:solidFill>
                  <a:schemeClr val="tx1"/>
                </a:solidFill>
              </a:rPr>
              <a:t>14081, 11182, 12229, 13978, 10304, 11715, 10598, 10736, 11717, 10915, 13604, 12795, 13258, 12794, 10306, 13603, 14107, 13730, 13731, 13259, 14063, 13892, 13614, 13260, 11258, 12375, 14106, 10562, 11504 in </a:t>
            </a:r>
            <a:r>
              <a:rPr lang="pt-BR" sz="1200" b="0" dirty="0">
                <a:solidFill>
                  <a:schemeClr val="tx1"/>
                </a:solidFill>
                <a:hlinkClick r:id="rId3"/>
              </a:rPr>
              <a:t>11-22/</a:t>
            </a:r>
            <a:r>
              <a:rPr lang="en-US" sz="1200" b="0" dirty="0">
                <a:solidFill>
                  <a:schemeClr val="tx1"/>
                </a:solidFill>
                <a:hlinkClick r:id="rId3"/>
              </a:rPr>
              <a:t>1182r7</a:t>
            </a:r>
            <a:r>
              <a:rPr lang="en-US" sz="1200" b="0" dirty="0">
                <a:solidFill>
                  <a:schemeClr val="tx1"/>
                </a:solidFill>
              </a:rPr>
              <a:t> </a:t>
            </a:r>
            <a:r>
              <a:rPr lang="en-US" sz="1200" b="0" i="1" dirty="0">
                <a:solidFill>
                  <a:schemeClr val="tx1"/>
                </a:solidFill>
              </a:rPr>
              <a:t>[29 CIDs]</a:t>
            </a:r>
            <a:endParaRPr lang="en-US" sz="1200" b="0" dirty="0">
              <a:solidFill>
                <a:schemeClr val="tx1"/>
              </a:solidFill>
            </a:endParaRPr>
          </a:p>
          <a:p>
            <a:pPr marL="285750" indent="-285750">
              <a:buFont typeface="Arial" panose="020B0604020202020204" pitchFamily="34" charset="0"/>
              <a:buChar char="•"/>
            </a:pPr>
            <a:r>
              <a:rPr lang="en-US" sz="1200" b="0" dirty="0">
                <a:solidFill>
                  <a:srgbClr val="000000"/>
                </a:solidFill>
                <a:effectLst/>
                <a:ea typeface="Times New Roman" panose="02020603050405020304" pitchFamily="18" charset="0"/>
                <a:cs typeface="Times New Roman" panose="02020603050405020304" pitchFamily="18" charset="0"/>
              </a:rPr>
              <a:t>10421 11267 11268 11269</a:t>
            </a:r>
            <a:r>
              <a:rPr lang="en-US" sz="1200" b="0" dirty="0">
                <a:effectLst/>
                <a:ea typeface="SimSun" panose="02010600030101010101" pitchFamily="2" charset="-122"/>
              </a:rPr>
              <a:t> in </a:t>
            </a:r>
            <a:r>
              <a:rPr lang="en-US" sz="1200" b="0" dirty="0">
                <a:effectLst/>
                <a:ea typeface="SimSun" panose="02010600030101010101" pitchFamily="2" charset="-122"/>
                <a:hlinkClick r:id="rId4"/>
              </a:rPr>
              <a:t>11-22/1049r1</a:t>
            </a:r>
            <a:r>
              <a:rPr lang="en-US" sz="1200" b="0" dirty="0">
                <a:effectLst/>
                <a:ea typeface="SimSun" panose="02010600030101010101" pitchFamily="2" charset="-122"/>
              </a:rPr>
              <a:t>, </a:t>
            </a:r>
            <a:r>
              <a:rPr lang="en-US" sz="1200" b="0" i="1" dirty="0">
                <a:effectLst/>
                <a:ea typeface="SimSun" panose="02010600030101010101" pitchFamily="2" charset="-122"/>
              </a:rPr>
              <a:t>&amp; </a:t>
            </a:r>
            <a:r>
              <a:rPr lang="en-US" sz="1200" b="0" dirty="0">
                <a:effectLst/>
                <a:ea typeface="SimSun" panose="02010600030101010101" pitchFamily="2" charset="-122"/>
              </a:rPr>
              <a:t>11922 in </a:t>
            </a:r>
            <a:r>
              <a:rPr lang="en-US" sz="1200" b="0" dirty="0">
                <a:effectLst/>
                <a:ea typeface="SimSun" panose="02010600030101010101" pitchFamily="2" charset="-122"/>
                <a:hlinkClick r:id="rId5"/>
              </a:rPr>
              <a:t>11-22/1220r1</a:t>
            </a:r>
            <a:r>
              <a:rPr lang="en-US" sz="1200" b="0" dirty="0">
                <a:effectLst/>
                <a:ea typeface="SimSun" panose="02010600030101010101" pitchFamily="2" charset="-122"/>
              </a:rPr>
              <a:t> </a:t>
            </a:r>
            <a:r>
              <a:rPr lang="en-US" sz="1200" b="0" i="1" dirty="0">
                <a:effectLst/>
                <a:ea typeface="SimSun" panose="02010600030101010101" pitchFamily="2" charset="-122"/>
              </a:rPr>
              <a:t>[5 CIDs]</a:t>
            </a:r>
          </a:p>
          <a:p>
            <a:pPr marL="285750" indent="-285750">
              <a:buFont typeface="Arial" panose="020B0604020202020204" pitchFamily="34" charset="0"/>
              <a:buChar char="•"/>
            </a:pPr>
            <a:r>
              <a:rPr lang="en-US" sz="1200" b="0" dirty="0">
                <a:effectLst/>
                <a:ea typeface="SimSun" panose="02010600030101010101" pitchFamily="2" charset="-122"/>
              </a:rPr>
              <a:t>12854, 12732, 10037, 11649, 13077, 11595, 10056, 11654, 13079, 10057, 13080, 11655, 13004 in </a:t>
            </a:r>
            <a:r>
              <a:rPr lang="en-US" sz="1200" b="0" dirty="0">
                <a:effectLst/>
                <a:ea typeface="SimSun" panose="02010600030101010101" pitchFamily="2" charset="-122"/>
                <a:hlinkClick r:id="rId6"/>
              </a:rPr>
              <a:t>11-22/1181r2</a:t>
            </a:r>
            <a:r>
              <a:rPr lang="en-US" sz="1200" b="0" dirty="0">
                <a:effectLst/>
                <a:ea typeface="SimSun" panose="02010600030101010101" pitchFamily="2" charset="-122"/>
              </a:rPr>
              <a:t> </a:t>
            </a:r>
            <a:r>
              <a:rPr lang="en-US" sz="1200" b="0" i="1" dirty="0">
                <a:effectLst/>
                <a:ea typeface="SimSun" panose="02010600030101010101" pitchFamily="2" charset="-122"/>
              </a:rPr>
              <a:t>[13 CIDs]</a:t>
            </a:r>
          </a:p>
          <a:p>
            <a:pPr marL="0" indent="0"/>
            <a:r>
              <a:rPr lang="en-US" altLang="en-US" sz="1800" b="1" dirty="0"/>
              <a:t>and incorporate the text changes into the latest TGbe draft.</a:t>
            </a:r>
          </a:p>
          <a:p>
            <a:endParaRPr lang="en-US" sz="1800" dirty="0"/>
          </a:p>
          <a:p>
            <a:pPr marL="0" indent="0"/>
            <a:r>
              <a:rPr lang="en-US" sz="1800" dirty="0"/>
              <a:t>Move: 				Second:</a:t>
            </a:r>
          </a:p>
          <a:p>
            <a:pPr marL="0" indent="0"/>
            <a:r>
              <a:rPr lang="en-US" sz="1800" dirty="0"/>
              <a:t>Discussion:</a:t>
            </a:r>
            <a:endParaRPr lang="en-US" sz="1800" b="0" dirty="0"/>
          </a:p>
          <a:p>
            <a:r>
              <a:rPr lang="en-US" sz="1800" dirty="0"/>
              <a:t>Result:</a:t>
            </a:r>
          </a:p>
          <a:p>
            <a:r>
              <a:rPr lang="en-US" sz="12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1772616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13927, 10713, 13805, 10091, 13701 in </a:t>
            </a:r>
            <a:r>
              <a:rPr lang="en-US" sz="1200" b="0" dirty="0">
                <a:solidFill>
                  <a:schemeClr val="tx1"/>
                </a:solidFill>
                <a:hlinkClick r:id="rId2"/>
              </a:rPr>
              <a:t>11-22/1239r3</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13810, 12674, 13409, 10156, 12675, 11678, 11679, 11456, 11582, 13415, 12677, 13417, 10130, 11457, 12425, 13858, 14078, 12430, 10134, 13418, 12451, 11458, 13812, 14079, 10163, 13814, 12679, 10927 in </a:t>
            </a:r>
            <a:r>
              <a:rPr lang="en-US" sz="1200" b="0" dirty="0">
                <a:solidFill>
                  <a:schemeClr val="tx1"/>
                </a:solidFill>
                <a:hlinkClick r:id="rId3"/>
              </a:rPr>
              <a:t>11-22/1204r4</a:t>
            </a:r>
            <a:r>
              <a:rPr lang="en-US" sz="1200" b="0" dirty="0">
                <a:solidFill>
                  <a:schemeClr val="tx1"/>
                </a:solidFill>
              </a:rPr>
              <a:t> </a:t>
            </a:r>
            <a:r>
              <a:rPr lang="en-US" sz="1200" b="0" i="1" dirty="0">
                <a:solidFill>
                  <a:schemeClr val="tx1"/>
                </a:solidFill>
              </a:rPr>
              <a:t>[28 CIDs]</a:t>
            </a:r>
          </a:p>
          <a:p>
            <a:pPr marL="285750" indent="-285750">
              <a:buFont typeface="Arial" panose="020B0604020202020204" pitchFamily="34" charset="0"/>
              <a:buChar char="•"/>
            </a:pPr>
            <a:r>
              <a:rPr lang="en-US" sz="1200" b="0" dirty="0">
                <a:solidFill>
                  <a:schemeClr val="tx1"/>
                </a:solidFill>
              </a:rPr>
              <a:t>13193, 11990, 13156, 13157, 13158, 13159, 12090, 13160, 12091, 13161, 13163, 13173, 12092. 12093, 13164, 13165, 13166, 13167, 13168, 13169, 13170, 12371, 12979, 12372, 13171, 13172 in </a:t>
            </a:r>
            <a:r>
              <a:rPr lang="en-US" sz="1200" b="0" dirty="0">
                <a:solidFill>
                  <a:schemeClr val="tx1"/>
                </a:solidFill>
                <a:hlinkClick r:id="rId4"/>
              </a:rPr>
              <a:t>11-22/1178r3</a:t>
            </a:r>
            <a:r>
              <a:rPr lang="en-US" sz="1200" b="0" dirty="0">
                <a:solidFill>
                  <a:schemeClr val="tx1"/>
                </a:solidFill>
              </a:rPr>
              <a:t> </a:t>
            </a:r>
            <a:r>
              <a:rPr lang="en-US" sz="1200" b="0" i="1" dirty="0">
                <a:solidFill>
                  <a:schemeClr val="tx1"/>
                </a:solidFill>
              </a:rPr>
              <a:t>[26 CIDs]</a:t>
            </a:r>
          </a:p>
          <a:p>
            <a:pPr marL="285750" indent="-285750">
              <a:buFont typeface="Arial" panose="020B0604020202020204" pitchFamily="34" charset="0"/>
              <a:buChar char="•"/>
            </a:pPr>
            <a:r>
              <a:rPr lang="en-US" sz="1200" b="0" dirty="0">
                <a:solidFill>
                  <a:schemeClr val="tx1"/>
                </a:solidFill>
              </a:rPr>
              <a:t>13227, 12054, 13464, 13315, 12967, 13316, 10455, 10454, 10905, 12289, 11864, 12339, 12337, 13308, 13228, </a:t>
            </a:r>
            <a:r>
              <a:rPr lang="en-US" sz="1200" b="0" strike="sngStrike" dirty="0">
                <a:solidFill>
                  <a:srgbClr val="FF0000"/>
                </a:solidFill>
              </a:rPr>
              <a:t>13232,</a:t>
            </a:r>
            <a:r>
              <a:rPr lang="en-US" sz="1200" b="0" dirty="0">
                <a:solidFill>
                  <a:schemeClr val="tx1"/>
                </a:solidFill>
              </a:rPr>
              <a:t> </a:t>
            </a:r>
            <a:r>
              <a:rPr lang="en-US" sz="1200" b="0" strike="sngStrike" dirty="0">
                <a:solidFill>
                  <a:srgbClr val="FF0000"/>
                </a:solidFill>
              </a:rPr>
              <a:t>13107, 13304, </a:t>
            </a:r>
            <a:r>
              <a:rPr lang="en-US" sz="1200" b="0" dirty="0">
                <a:solidFill>
                  <a:schemeClr val="tx1"/>
                </a:solidFill>
              </a:rPr>
              <a:t>12689, 12690, 13230, 13231, 13017, 10682, 12336, 13225, </a:t>
            </a:r>
            <a:r>
              <a:rPr lang="en-US" sz="1200" b="0" strike="sngStrike" dirty="0">
                <a:solidFill>
                  <a:srgbClr val="FF0000"/>
                </a:solidFill>
              </a:rPr>
              <a:t>12400,</a:t>
            </a:r>
            <a:r>
              <a:rPr lang="en-US" sz="1200" b="0" dirty="0">
                <a:solidFill>
                  <a:schemeClr val="tx1"/>
                </a:solidFill>
              </a:rPr>
              <a:t> 13444, 13445, 10929, 10930, 12399, 12401, 11784, 12271, 12397, 12398, 12434, 13827, 12395, 13242 in </a:t>
            </a:r>
            <a:r>
              <a:rPr lang="en-US" sz="1200" b="0" dirty="0">
                <a:solidFill>
                  <a:schemeClr val="tx1"/>
                </a:solidFill>
                <a:hlinkClick r:id="rId5"/>
              </a:rPr>
              <a:t>11-22/1280r4</a:t>
            </a:r>
            <a:r>
              <a:rPr lang="en-US" sz="1200" b="0" dirty="0">
                <a:solidFill>
                  <a:schemeClr val="tx1"/>
                </a:solidFill>
              </a:rPr>
              <a:t> </a:t>
            </a:r>
            <a:r>
              <a:rPr lang="en-US" sz="1200" b="0" i="1" dirty="0">
                <a:solidFill>
                  <a:schemeClr val="tx1"/>
                </a:solidFill>
              </a:rPr>
              <a:t>[37 CIDs]</a:t>
            </a:r>
            <a:endParaRPr lang="en-US" sz="1200" b="0" dirty="0">
              <a:solidFill>
                <a:schemeClr val="tx1"/>
              </a:solidFill>
            </a:endParaRPr>
          </a:p>
          <a:p>
            <a:pPr marL="0" indent="0"/>
            <a:r>
              <a:rPr lang="en-US" altLang="en-US" sz="1800" b="1" dirty="0"/>
              <a:t>and incorporate the text changes into the latest TGbe draft.</a:t>
            </a:r>
          </a:p>
          <a:p>
            <a:endParaRPr lang="en-US" sz="1800" dirty="0"/>
          </a:p>
          <a:p>
            <a:pPr marL="0" indent="0"/>
            <a:r>
              <a:rPr lang="en-US" sz="1800" dirty="0"/>
              <a:t>Move: 				Second:</a:t>
            </a:r>
          </a:p>
          <a:p>
            <a:pPr marL="0" indent="0"/>
            <a:r>
              <a:rPr lang="en-US" sz="1800" dirty="0"/>
              <a:t>Discussion:</a:t>
            </a:r>
            <a:endParaRPr lang="en-US" sz="1800" b="0" dirty="0"/>
          </a:p>
          <a:p>
            <a:r>
              <a:rPr lang="en-US" sz="1800" dirty="0"/>
              <a:t>Result:</a:t>
            </a:r>
          </a:p>
          <a:p>
            <a:r>
              <a:rPr lang="en-US" sz="1200" i="1" dirty="0"/>
              <a:t>Note: These are comment resolution documents that obtained ≥ 75% support during the straw poll phase</a:t>
            </a:r>
          </a:p>
          <a:p>
            <a:r>
              <a:rPr lang="en-US" sz="1200" dirty="0">
                <a:solidFill>
                  <a:srgbClr val="FF0000"/>
                </a:solidFill>
              </a:rPr>
              <a:t>Note: These CIDs are dependent on certain CIDs that were deferred.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7343399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10269, 10516, 10517, 10518, 13527, 13528, 13521, 13289, 12766, 13290, 11708, 12251, 12252, 13524 in </a:t>
            </a:r>
            <a:r>
              <a:rPr lang="en-US" sz="1200" b="0" dirty="0">
                <a:solidFill>
                  <a:schemeClr val="tx1"/>
                </a:solidFill>
                <a:hlinkClick r:id="rId2"/>
              </a:rPr>
              <a:t>11-22/1236r5</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12779 12605 12808 11762 in </a:t>
            </a:r>
            <a:r>
              <a:rPr lang="en-US" sz="1200" b="0" dirty="0">
                <a:solidFill>
                  <a:schemeClr val="tx1"/>
                </a:solidFill>
                <a:hlinkClick r:id="rId3"/>
              </a:rPr>
              <a:t>11-22/1026r10</a:t>
            </a:r>
            <a:r>
              <a:rPr lang="en-US" sz="1200" b="0" dirty="0">
                <a:solidFill>
                  <a:schemeClr val="tx1"/>
                </a:solidFill>
              </a:rPr>
              <a:t>, &amp; </a:t>
            </a:r>
            <a:r>
              <a:rPr lang="en-US" sz="1200" b="0" dirty="0">
                <a:effectLst/>
                <a:ea typeface="DengXian" panose="02010600030101010101" pitchFamily="2" charset="-122"/>
                <a:cs typeface="Times New Roman" panose="02020603050405020304" pitchFamily="18" charset="0"/>
              </a:rPr>
              <a:t>12796 in </a:t>
            </a:r>
            <a:r>
              <a:rPr lang="en-US" sz="1200" b="0" dirty="0">
                <a:effectLst/>
                <a:ea typeface="DengXian" panose="02010600030101010101" pitchFamily="2" charset="-122"/>
                <a:cs typeface="Times New Roman" panose="02020603050405020304" pitchFamily="18" charset="0"/>
                <a:hlinkClick r:id="rId4"/>
              </a:rPr>
              <a:t>11-22/1182r10</a:t>
            </a:r>
            <a:r>
              <a:rPr lang="en-US" sz="1200" b="0" dirty="0">
                <a:effectLst/>
                <a:ea typeface="DengXian" panose="02010600030101010101" pitchFamily="2" charset="-122"/>
                <a:cs typeface="Times New Roman" panose="02020603050405020304" pitchFamily="18" charset="0"/>
              </a:rPr>
              <a:t> </a:t>
            </a:r>
            <a:r>
              <a:rPr lang="en-US" sz="1200" b="0" i="1" dirty="0">
                <a:solidFill>
                  <a:schemeClr val="tx1"/>
                </a:solidFill>
              </a:rPr>
              <a:t>[5 CIDs]</a:t>
            </a:r>
            <a:endParaRPr lang="en-US" sz="1200" b="0" dirty="0">
              <a:effectLst/>
              <a:ea typeface="DengXian" panose="02010600030101010101" pitchFamily="2" charset="-122"/>
              <a:cs typeface="Times New Roman" panose="02020603050405020304" pitchFamily="18" charset="0"/>
            </a:endParaRPr>
          </a:p>
          <a:p>
            <a:pPr marL="285750" indent="-285750">
              <a:buFont typeface="Arial" panose="020B0604020202020204" pitchFamily="34" charset="0"/>
              <a:buChar char="•"/>
            </a:pPr>
            <a:r>
              <a:rPr lang="en-US" sz="1200" b="0" dirty="0">
                <a:solidFill>
                  <a:schemeClr val="tx1"/>
                </a:solidFill>
              </a:rPr>
              <a:t>10270, 10271, 10272, 10273, 10274, 10275, 12253, 12254, 12255, 10590, 11918, 11085, 13291 in </a:t>
            </a:r>
            <a:r>
              <a:rPr lang="en-US" sz="1200" b="0" dirty="0">
                <a:solidFill>
                  <a:schemeClr val="tx1"/>
                </a:solidFill>
                <a:hlinkClick r:id="rId5"/>
              </a:rPr>
              <a:t>11-22/1236r6</a:t>
            </a:r>
            <a:r>
              <a:rPr lang="en-US" sz="1200" b="0" dirty="0">
                <a:solidFill>
                  <a:schemeClr val="tx1"/>
                </a:solidFill>
              </a:rPr>
              <a:t> </a:t>
            </a:r>
            <a:r>
              <a:rPr lang="en-US" sz="1200" b="0" i="1" dirty="0">
                <a:solidFill>
                  <a:schemeClr val="tx1"/>
                </a:solidFill>
              </a:rPr>
              <a:t>[13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10313, 13630, 12994, 13523, 13359, 12343, 13358, 10852, 13687, 13895, 13688 in </a:t>
            </a:r>
            <a:r>
              <a:rPr lang="en-US" sz="1200" b="0" dirty="0">
                <a:solidFill>
                  <a:schemeClr val="tx1"/>
                </a:solidFill>
                <a:hlinkClick r:id="rId6"/>
              </a:rPr>
              <a:t>11-22/1006r2</a:t>
            </a:r>
            <a:r>
              <a:rPr lang="en-US" sz="1200" b="0" dirty="0">
                <a:solidFill>
                  <a:schemeClr val="tx1"/>
                </a:solidFill>
              </a:rPr>
              <a:t> </a:t>
            </a:r>
            <a:r>
              <a:rPr lang="en-US" sz="1200" b="0" i="1" dirty="0">
                <a:solidFill>
                  <a:schemeClr val="tx1"/>
                </a:solidFill>
              </a:rPr>
              <a:t>[11 CIDs]</a:t>
            </a:r>
            <a:endParaRPr lang="en-US" sz="1200" b="0" dirty="0">
              <a:solidFill>
                <a:schemeClr val="tx1"/>
              </a:solidFill>
            </a:endParaRPr>
          </a:p>
          <a:p>
            <a:pPr marL="285750" indent="-285750">
              <a:buFont typeface="Arial" panose="020B0604020202020204" pitchFamily="34" charset="0"/>
              <a:buChar char="•"/>
            </a:pPr>
            <a:r>
              <a:rPr lang="en-US" sz="1200" b="0" dirty="0">
                <a:effectLst/>
                <a:ea typeface="DengXian" panose="02010600030101010101" pitchFamily="2" charset="-122"/>
                <a:cs typeface="Times New Roman" panose="02020603050405020304" pitchFamily="18" charset="0"/>
              </a:rPr>
              <a:t>10720, 11644, 12330,</a:t>
            </a:r>
            <a:r>
              <a:rPr lang="en-US" sz="1200" b="0" dirty="0">
                <a:solidFill>
                  <a:schemeClr val="tx1"/>
                </a:solidFill>
                <a:effectLst/>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cs typeface="Times New Roman" panose="02020603050405020304" pitchFamily="18" charset="0"/>
              </a:rPr>
              <a:t>12391, 12392, 12437, 12438, 12523, 12734, 12735, 13073, 13075, 13425,</a:t>
            </a:r>
            <a:r>
              <a:rPr lang="en-US" sz="1200" b="0" dirty="0">
                <a:solidFill>
                  <a:schemeClr val="tx1"/>
                </a:solidFill>
                <a:effectLst/>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cs typeface="Times New Roman" panose="02020603050405020304" pitchFamily="18" charset="0"/>
              </a:rPr>
              <a:t>13652,</a:t>
            </a:r>
            <a:r>
              <a:rPr lang="en-US" sz="1200" b="0" dirty="0">
                <a:solidFill>
                  <a:schemeClr val="tx1"/>
                </a:solidFill>
                <a:effectLst/>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cs typeface="Times New Roman" panose="02020603050405020304" pitchFamily="18" charset="0"/>
              </a:rPr>
              <a:t>13851, 14035, 14074, 14087, 11165, 10033 in </a:t>
            </a:r>
            <a:r>
              <a:rPr lang="en-US" sz="1200" b="0" dirty="0">
                <a:effectLst/>
                <a:ea typeface="DengXian" panose="02010600030101010101" pitchFamily="2" charset="-122"/>
                <a:cs typeface="Times New Roman" panose="02020603050405020304" pitchFamily="18" charset="0"/>
                <a:hlinkClick r:id="rId7"/>
              </a:rPr>
              <a:t>11-22/1233r6</a:t>
            </a:r>
            <a:r>
              <a:rPr lang="en-US" sz="1200" b="0" dirty="0">
                <a:effectLst/>
                <a:ea typeface="DengXian" panose="02010600030101010101" pitchFamily="2" charset="-122"/>
                <a:cs typeface="Times New Roman" panose="02020603050405020304" pitchFamily="18" charset="0"/>
              </a:rPr>
              <a:t> </a:t>
            </a:r>
            <a:r>
              <a:rPr lang="en-US" sz="1200" b="0" i="1" dirty="0">
                <a:solidFill>
                  <a:schemeClr val="tx1"/>
                </a:solidFill>
              </a:rPr>
              <a:t>[20 CIDs]</a:t>
            </a:r>
            <a:endParaRPr lang="en-US" sz="1200" b="0" dirty="0">
              <a:solidFill>
                <a:schemeClr val="tx1"/>
              </a:solidFill>
            </a:endParaRPr>
          </a:p>
          <a:p>
            <a:pPr marL="0" indent="0"/>
            <a:r>
              <a:rPr lang="en-US" altLang="en-US" sz="1800" b="1" dirty="0"/>
              <a:t>and incorporate the text changes into the latest TGbe draft.</a:t>
            </a:r>
          </a:p>
          <a:p>
            <a:pPr marL="0" indent="0"/>
            <a:r>
              <a:rPr lang="en-US" sz="1800" dirty="0"/>
              <a:t>Move: 				Second:</a:t>
            </a:r>
          </a:p>
          <a:p>
            <a:pPr marL="0" indent="0"/>
            <a:r>
              <a:rPr lang="en-US" sz="1800" dirty="0"/>
              <a:t>Discussion:</a:t>
            </a:r>
            <a:endParaRPr lang="en-US" sz="1800" b="0" dirty="0"/>
          </a:p>
          <a:p>
            <a:r>
              <a:rPr lang="en-US" sz="1800" dirty="0"/>
              <a:t>Result:</a:t>
            </a:r>
          </a:p>
          <a:p>
            <a:r>
              <a:rPr lang="en-US" sz="12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00325378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13536, 13719 in </a:t>
            </a:r>
            <a:r>
              <a:rPr lang="en-US" sz="1200" b="0" dirty="0">
                <a:effectLst/>
                <a:ea typeface="Times New Roman" panose="02020603050405020304" pitchFamily="18" charset="0"/>
                <a:cs typeface="Times New Roman" panose="02020603050405020304" pitchFamily="18" charset="0"/>
              </a:rPr>
              <a:t>11-22/1050r5 </a:t>
            </a:r>
            <a:r>
              <a:rPr lang="en-US" sz="1200" b="0" i="1" dirty="0">
                <a:solidFill>
                  <a:schemeClr val="tx1"/>
                </a:solidFill>
              </a:rPr>
              <a:t>&amp; </a:t>
            </a:r>
            <a:r>
              <a:rPr lang="en-US" sz="1200" b="0" dirty="0">
                <a:effectLst/>
                <a:ea typeface="Times New Roman" panose="02020603050405020304" pitchFamily="18" charset="0"/>
                <a:cs typeface="Times New Roman" panose="02020603050405020304" pitchFamily="18" charset="0"/>
              </a:rPr>
              <a:t>13042 in </a:t>
            </a:r>
            <a:r>
              <a:rPr lang="en-US" sz="1200" b="0" dirty="0">
                <a:effectLst/>
                <a:ea typeface="Times New Roman" panose="02020603050405020304" pitchFamily="18" charset="0"/>
                <a:cs typeface="Times New Roman" panose="02020603050405020304" pitchFamily="18" charset="0"/>
                <a:hlinkClick r:id="rId2"/>
              </a:rPr>
              <a:t>11-22/1073r2</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[3 CIDs]</a:t>
            </a:r>
            <a:endParaRPr lang="en-US" sz="1200" b="0" dirty="0">
              <a:solidFill>
                <a:schemeClr val="tx1"/>
              </a:solidFill>
            </a:endParaRPr>
          </a:p>
          <a:p>
            <a:pPr marL="285750" indent="-285750">
              <a:buFont typeface="Arial" panose="020B0604020202020204" pitchFamily="34" charset="0"/>
              <a:buChar char="•"/>
            </a:pPr>
            <a:r>
              <a:rPr lang="en-US" sz="1200" b="0" dirty="0">
                <a:effectLst/>
                <a:ea typeface="Times New Roman" panose="02020603050405020304" pitchFamily="18" charset="0"/>
                <a:cs typeface="Times New Roman" panose="02020603050405020304" pitchFamily="18" charset="0"/>
              </a:rPr>
              <a:t>10244, 12635, 10006, 10085, 10418, 13691, 13791, 11440, 13375, 10871, 10420, 11441 in </a:t>
            </a:r>
            <a:r>
              <a:rPr lang="en-US" sz="1200" b="0" dirty="0">
                <a:effectLst/>
                <a:ea typeface="Times New Roman" panose="02020603050405020304" pitchFamily="18" charset="0"/>
                <a:cs typeface="Times New Roman" panose="02020603050405020304" pitchFamily="18" charset="0"/>
                <a:hlinkClick r:id="rId3"/>
              </a:rPr>
              <a:t>11-22/1159r2</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[12 CIDs]</a:t>
            </a:r>
            <a:endParaRPr lang="en-US" sz="1200" b="0" dirty="0">
              <a:solidFill>
                <a:schemeClr val="tx1"/>
              </a:solidFill>
            </a:endParaRPr>
          </a:p>
          <a:p>
            <a:pPr marL="285750" indent="-285750">
              <a:buFont typeface="Arial" panose="020B0604020202020204" pitchFamily="34" charset="0"/>
              <a:buChar char="•"/>
            </a:pPr>
            <a:r>
              <a:rPr lang="en-US" sz="1200" b="0" dirty="0">
                <a:effectLst/>
                <a:ea typeface="Times New Roman" panose="02020603050405020304" pitchFamily="18" charset="0"/>
                <a:cs typeface="Times New Roman" panose="02020603050405020304" pitchFamily="18" charset="0"/>
              </a:rPr>
              <a:t>10680, 12105, 13502, 13503, 13504, 13505, 12106, 12110, 12107, 13508, 13509, 13510 in </a:t>
            </a:r>
            <a:r>
              <a:rPr lang="en-US" sz="1200" b="0" dirty="0">
                <a:effectLst/>
                <a:ea typeface="Times New Roman" panose="02020603050405020304" pitchFamily="18" charset="0"/>
                <a:cs typeface="Times New Roman" panose="02020603050405020304" pitchFamily="18" charset="0"/>
                <a:hlinkClick r:id="rId4"/>
              </a:rPr>
              <a:t>11-22/1211r3</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[12 CIDs]</a:t>
            </a:r>
          </a:p>
          <a:p>
            <a:pPr marL="285750" indent="-285750">
              <a:buFont typeface="Arial" panose="020B0604020202020204" pitchFamily="34" charset="0"/>
              <a:buChar char="•"/>
            </a:pPr>
            <a:r>
              <a:rPr lang="en-US" sz="1200" b="0" dirty="0">
                <a:solidFill>
                  <a:schemeClr val="tx1"/>
                </a:solidFill>
              </a:rPr>
              <a:t>10967, 12236, 12237, 12238 in </a:t>
            </a:r>
            <a:r>
              <a:rPr lang="en-US" sz="1200" b="0" dirty="0">
                <a:solidFill>
                  <a:schemeClr val="tx1"/>
                </a:solidFill>
                <a:hlinkClick r:id="rId5"/>
              </a:rPr>
              <a:t>11-22/1117r0</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dirty="0">
                <a:solidFill>
                  <a:schemeClr val="tx1"/>
                </a:solidFill>
              </a:rPr>
              <a:t>10267, 11245, 12699, 12700, 12701, 12702, 12703, 12704 in </a:t>
            </a:r>
            <a:r>
              <a:rPr lang="en-US" sz="1200" b="0" dirty="0">
                <a:solidFill>
                  <a:schemeClr val="tx1"/>
                </a:solidFill>
                <a:hlinkClick r:id="rId6"/>
              </a:rPr>
              <a:t>11-22/1199r2</a:t>
            </a:r>
            <a:r>
              <a:rPr lang="en-US" sz="1200" b="0" dirty="0">
                <a:solidFill>
                  <a:schemeClr val="tx1"/>
                </a:solidFill>
              </a:rPr>
              <a:t> </a:t>
            </a:r>
            <a:r>
              <a:rPr lang="en-US" sz="1200" b="0" i="1" dirty="0">
                <a:solidFill>
                  <a:schemeClr val="tx1"/>
                </a:solidFill>
              </a:rPr>
              <a:t>[8 CIDs]</a:t>
            </a:r>
          </a:p>
          <a:p>
            <a:pPr marL="0" indent="0"/>
            <a:r>
              <a:rPr lang="en-US" altLang="en-US" sz="1800" b="1" dirty="0"/>
              <a:t>and incorporate the text changes into the latest TGbe draft.</a:t>
            </a:r>
          </a:p>
          <a:p>
            <a:pPr marL="0" indent="0"/>
            <a:r>
              <a:rPr lang="en-US" sz="1800" dirty="0"/>
              <a:t>Move: 				Second:</a:t>
            </a:r>
          </a:p>
          <a:p>
            <a:pPr marL="0" indent="0"/>
            <a:r>
              <a:rPr lang="en-US" sz="1800" dirty="0"/>
              <a:t>Discussion:</a:t>
            </a:r>
            <a:endParaRPr lang="en-US" sz="1800" b="0" dirty="0"/>
          </a:p>
          <a:p>
            <a:r>
              <a:rPr lang="en-US" sz="1800" dirty="0"/>
              <a:t>Result:</a:t>
            </a:r>
          </a:p>
          <a:p>
            <a:r>
              <a:rPr lang="en-US" sz="12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65205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t>Confirm TGbe Secretary</a:t>
            </a:r>
            <a:endParaRPr lang="en-US" dirty="0">
              <a:solidFill>
                <a:schemeClr val="tx1"/>
              </a:solidFill>
              <a:highlight>
                <a:srgbClr val="FFFF00"/>
              </a:highlight>
            </a:endParaRP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pPr>
              <a:buFont typeface="Arial" panose="020B0604020202020204" pitchFamily="34" charset="0"/>
              <a:buChar char="•"/>
            </a:pPr>
            <a:r>
              <a:rPr lang="en-US" sz="1800" dirty="0"/>
              <a:t>Move to confirm Jason Yuchen Guo as TGbe Secretary</a:t>
            </a:r>
          </a:p>
          <a:p>
            <a:pPr>
              <a:buFont typeface="Arial" panose="020B0604020202020204" pitchFamily="34" charset="0"/>
              <a:buChar char="•"/>
            </a:pPr>
            <a:endParaRPr lang="en-US" sz="1800" dirty="0"/>
          </a:p>
          <a:p>
            <a:pPr marL="0" indent="0"/>
            <a:endParaRPr lang="en-US" sz="1800" dirty="0"/>
          </a:p>
          <a:p>
            <a:pPr>
              <a:buFont typeface="Arial" panose="020B0604020202020204" pitchFamily="34" charset="0"/>
              <a:buChar char="•"/>
            </a:pPr>
            <a:endParaRPr lang="en-US" sz="1800" dirty="0"/>
          </a:p>
          <a:p>
            <a:r>
              <a:rPr lang="en-US" sz="1800" dirty="0"/>
              <a:t>Move: Rubayet Shafin 			Second: Xiaofei Wang</a:t>
            </a:r>
          </a:p>
          <a:p>
            <a:endParaRPr lang="en-US" sz="1800" dirty="0"/>
          </a:p>
          <a:p>
            <a:r>
              <a:rPr lang="en-US" sz="1800" dirty="0"/>
              <a:t>Result: </a:t>
            </a:r>
            <a:r>
              <a:rPr lang="en-US" sz="1800" dirty="0">
                <a:highlight>
                  <a:srgbClr val="00FF00"/>
                </a:highlight>
              </a:rPr>
              <a:t>Approved with unanimous consent.</a:t>
            </a:r>
          </a:p>
          <a:p>
            <a:pPr marL="0" indent="0"/>
            <a:endParaRPr lang="en-US" sz="1800" dirty="0"/>
          </a:p>
          <a:p>
            <a:endParaRPr lang="en-US" sz="1800" dirty="0"/>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4</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3080901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effectLst/>
                <a:ea typeface="Calibri" panose="020F0502020204030204" pitchFamily="34" charset="0"/>
              </a:rPr>
              <a:t>10804, 10805, 10806, 12000, 12212, 12213, 12214, 12298, 12299, 12593</a:t>
            </a:r>
            <a:r>
              <a:rPr lang="en-US" sz="1100" b="0" dirty="0">
                <a:solidFill>
                  <a:schemeClr val="tx1"/>
                </a:solidFill>
                <a:effectLst/>
                <a:ea typeface="Calibri" panose="020F0502020204030204" pitchFamily="34" charset="0"/>
              </a:rPr>
              <a:t>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hlinkClick r:id="rId2"/>
              </a:rPr>
              <a:t>11-22/1194r2</a:t>
            </a:r>
            <a:r>
              <a:rPr lang="en-US" sz="1100" b="0" dirty="0">
                <a:effectLst/>
                <a:ea typeface="Calibri" panose="020F0502020204030204" pitchFamily="34" charset="0"/>
              </a:rPr>
              <a:t> </a:t>
            </a:r>
            <a:r>
              <a:rPr lang="en-US" sz="1100" b="0" i="1" dirty="0">
                <a:effectLst/>
                <a:ea typeface="Calibri" panose="020F0502020204030204" pitchFamily="34" charset="0"/>
              </a:rPr>
              <a:t>[10 CIDs]</a:t>
            </a:r>
            <a:endParaRPr lang="en-US" sz="1100" b="0" i="1" u="sng" dirty="0">
              <a:solidFill>
                <a:schemeClr val="tx1"/>
              </a:solidFill>
              <a:effectLst/>
              <a:ea typeface="Calibri" panose="020F0502020204030204" pitchFamily="34" charset="0"/>
            </a:endParaRPr>
          </a:p>
          <a:p>
            <a:pPr marL="285750" indent="-285750">
              <a:buFont typeface="Arial" panose="020B0604020202020204" pitchFamily="34" charset="0"/>
              <a:buChar char="•"/>
            </a:pPr>
            <a:r>
              <a:rPr lang="en-US" sz="1100" b="0" dirty="0">
                <a:effectLst/>
                <a:ea typeface="Calibri" panose="020F0502020204030204" pitchFamily="34" charset="0"/>
              </a:rPr>
              <a:t>13216 in </a:t>
            </a:r>
            <a:r>
              <a:rPr lang="en-US" sz="1100" b="0" u="sng" dirty="0">
                <a:solidFill>
                  <a:srgbClr val="0563C1"/>
                </a:solidFill>
                <a:effectLst/>
                <a:ea typeface="Calibri" panose="020F0502020204030204" pitchFamily="34" charset="0"/>
                <a:cs typeface="Times New Roman" panose="02020603050405020304" pitchFamily="18" charset="0"/>
                <a:hlinkClick r:id="rId3"/>
              </a:rPr>
              <a:t>11-22/1120r2</a:t>
            </a:r>
            <a:r>
              <a:rPr lang="en-US" sz="1100" b="0" i="1" dirty="0">
                <a:effectLst/>
                <a:ea typeface="Calibri" panose="020F0502020204030204" pitchFamily="34" charset="0"/>
              </a:rPr>
              <a:t> [1 CIDs]</a:t>
            </a:r>
            <a:endParaRPr lang="en-US" sz="1100" b="0" u="sng" dirty="0">
              <a:solidFill>
                <a:schemeClr val="tx1"/>
              </a:solidFill>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12118, 12119, 10789, 10817, 10818, 12046, 13539, 13561, 13722, 13465, 13466, 11829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hlinkClick r:id="rId4"/>
              </a:rPr>
              <a:t>11-22/1231r3</a:t>
            </a:r>
            <a:r>
              <a:rPr lang="en-US" sz="1100" b="0" dirty="0">
                <a:solidFill>
                  <a:srgbClr val="0563C1"/>
                </a:solidFill>
                <a:effectLst/>
                <a:ea typeface="Calibri" panose="020F0502020204030204" pitchFamily="34" charset="0"/>
              </a:rPr>
              <a:t> </a:t>
            </a:r>
            <a:r>
              <a:rPr lang="en-US" sz="1100" b="0" i="1" dirty="0">
                <a:effectLst/>
                <a:ea typeface="Calibri" panose="020F0502020204030204" pitchFamily="34" charset="0"/>
              </a:rPr>
              <a:t>[12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10197, 10277, 10278, 10441, 10443, 10444, 10445, 10527, 10774, 11168, 12041, 12225, 12226, 12227, 12259, 12307, 12308, 12309, 12310, 12311, 12312, 12313, 12314, 12315, 12316, 12944, 12945, 12946, 12947, 12948, 12949, 13293, 13294, 13295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hlinkClick r:id="rId5"/>
              </a:rPr>
              <a:t>11-22/1222r3</a:t>
            </a:r>
            <a:r>
              <a:rPr lang="en-US" sz="1100" b="0" i="1" dirty="0">
                <a:effectLst/>
                <a:ea typeface="Calibri" panose="020F0502020204030204" pitchFamily="34" charset="0"/>
              </a:rPr>
              <a:t> [34 CIDs]</a:t>
            </a:r>
            <a:endParaRPr lang="en-US" sz="1100" b="0" u="sng" dirty="0">
              <a:solidFill>
                <a:srgbClr val="0563C1"/>
              </a:solidFill>
              <a:effectLst/>
              <a:ea typeface="Calibri" panose="020F0502020204030204" pitchFamily="34"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10198, 10199, 10200, 10201, 10202, 10451, 10886, 10887, 11793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6"/>
              </a:rPr>
              <a:t>11-22/1308r4</a:t>
            </a:r>
            <a:r>
              <a:rPr lang="en-US" sz="1100" b="0" i="1" dirty="0">
                <a:effectLst/>
                <a:ea typeface="Calibri" panose="020F0502020204030204" pitchFamily="34" charset="0"/>
              </a:rPr>
              <a:t> [9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strike="sngStrike" dirty="0">
                <a:solidFill>
                  <a:srgbClr val="FF0000"/>
                </a:solidFill>
                <a:effectLst/>
                <a:ea typeface="Calibri" panose="020F0502020204030204" pitchFamily="34" charset="0"/>
                <a:cs typeface="Times New Roman" panose="02020603050405020304" pitchFamily="18" charset="0"/>
              </a:rPr>
              <a:t>11628,</a:t>
            </a:r>
            <a:r>
              <a:rPr lang="en-US" sz="1100" b="0" dirty="0">
                <a:effectLst/>
                <a:ea typeface="Calibri" panose="020F0502020204030204" pitchFamily="34" charset="0"/>
                <a:cs typeface="Times New Roman" panose="02020603050405020304" pitchFamily="18" charset="0"/>
              </a:rPr>
              <a:t> 11687, 12365, 12595, 12596, </a:t>
            </a:r>
            <a:r>
              <a:rPr lang="en-US" sz="1100" b="0" strike="sngStrike" dirty="0">
                <a:solidFill>
                  <a:srgbClr val="FF0000"/>
                </a:solidFill>
                <a:effectLst/>
                <a:ea typeface="Calibri" panose="020F0502020204030204" pitchFamily="34" charset="0"/>
                <a:cs typeface="Times New Roman" panose="02020603050405020304" pitchFamily="18" charset="0"/>
              </a:rPr>
              <a:t>12597</a:t>
            </a:r>
            <a:r>
              <a:rPr lang="en-US" sz="1100" b="0" dirty="0">
                <a:effectLst/>
                <a:ea typeface="Calibri" panose="020F0502020204030204" pitchFamily="34" charset="0"/>
                <a:cs typeface="Times New Roman" panose="02020603050405020304" pitchFamily="18" charset="0"/>
              </a:rPr>
              <a:t>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hlinkClick r:id="rId7"/>
              </a:rPr>
              <a:t>11-22/1131r2</a:t>
            </a:r>
            <a:r>
              <a:rPr lang="en-US" sz="1100" b="0" i="1" dirty="0">
                <a:effectLst/>
                <a:ea typeface="Calibri" panose="020F0502020204030204" pitchFamily="34" charset="0"/>
              </a:rPr>
              <a:t> [6 CIDs]</a:t>
            </a:r>
            <a:endParaRPr lang="en-US" sz="11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r>
              <a:rPr lang="en-US" sz="1600" dirty="0"/>
              <a:t>Move: 			Second:</a:t>
            </a:r>
          </a:p>
          <a:p>
            <a:pPr marL="0" indent="0"/>
            <a:r>
              <a:rPr lang="en-US" sz="1600" dirty="0"/>
              <a:t>Discussion: </a:t>
            </a:r>
          </a:p>
          <a:p>
            <a:pPr marL="0" indent="0"/>
            <a:r>
              <a:rPr lang="en-US" sz="1600" dirty="0"/>
              <a:t>Result:</a:t>
            </a:r>
          </a:p>
          <a:p>
            <a:pPr marL="0" indent="0"/>
            <a:r>
              <a:rPr lang="en-US" sz="1600" i="1" dirty="0"/>
              <a:t>Note: These are comment resolution documents that obtained ≥ 75% support during the straw poll phase</a:t>
            </a:r>
          </a:p>
          <a:p>
            <a:pPr marL="0" indent="0"/>
            <a:r>
              <a:rPr lang="en-US" sz="1200" i="1" dirty="0">
                <a:solidFill>
                  <a:srgbClr val="FF0000"/>
                </a:solidFill>
              </a:rPr>
              <a:t>CIDs 11628 and 12597 are now listed in Motion 436.</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34349944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11082, 11083, 10511, 10512, 11172, 10184, 10186, 10185, 10188, 10189, 10190, 10513, 11476, 11477 in </a:t>
            </a:r>
            <a:r>
              <a:rPr lang="en-US" sz="1200" b="0" dirty="0">
                <a:solidFill>
                  <a:schemeClr val="tx1"/>
                </a:solidFill>
                <a:hlinkClick r:id="rId2"/>
              </a:rPr>
              <a:t>11-22/1255r7</a:t>
            </a:r>
            <a:r>
              <a:rPr lang="en-US" sz="1200" b="0" dirty="0">
                <a:solidFill>
                  <a:schemeClr val="tx1"/>
                </a:solidFill>
              </a:rPr>
              <a:t> </a:t>
            </a:r>
            <a:r>
              <a:rPr lang="en-US" sz="12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10218, 10940, 11176, 11175, 11541, 11768, 13298, 13685, 10300, 10301, 10482, 10596, 11253, 11254, 13512, 11543, 11711, 11712, 11769, 13519, 12160, 13889, 11713, 11606, 10483, 10410, 13511, 10221 in </a:t>
            </a:r>
            <a:r>
              <a:rPr lang="en-US" sz="1200" b="0" dirty="0">
                <a:solidFill>
                  <a:schemeClr val="tx1"/>
                </a:solidFill>
                <a:hlinkClick r:id="rId3"/>
              </a:rPr>
              <a:t>11-22/1316r1</a:t>
            </a:r>
            <a:r>
              <a:rPr lang="en-US" sz="1200" b="0" dirty="0">
                <a:solidFill>
                  <a:schemeClr val="tx1"/>
                </a:solidFill>
              </a:rPr>
              <a:t> </a:t>
            </a:r>
            <a:r>
              <a:rPr lang="en-US" sz="1200" b="0" i="1" dirty="0">
                <a:solidFill>
                  <a:schemeClr val="tx1"/>
                </a:solidFill>
              </a:rPr>
              <a:t>[28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12860, 13287, 11764, 11903, 12753, 12907, 11775, 13986, 11776, 11904, 12908, 12999, 13093, 13864, 12624, 10459, 12626, 12379, 12078, 10023, 10635, 10024, 11641, 13069, 10460, 12408, 12627, 13902, 12628, 11905, 12629, 10461, 12630, 11906, 11907, 11908, 12912, 13903, 12896, 12909, 10918, 12926, 13094, 11909, 11910, 12927, 13095, 12631, 12632, 10242, 11567, 10243, 11911, 10462, 13905, 13906, 10109, 11610, 13365, 10637, 11912, 10317, 11914, 12928, 10026, 13070, 10463, 12929, 10025, 11915, 10638, 13000, 11916, 13907, 12482, 12931, 13097, 11430, 11913, 10318, 11431 in </a:t>
            </a:r>
            <a:r>
              <a:rPr lang="en-US" sz="1200" b="0" dirty="0">
                <a:solidFill>
                  <a:schemeClr val="tx1"/>
                </a:solidFill>
                <a:hlinkClick r:id="rId4"/>
              </a:rPr>
              <a:t>11-22/1429r2</a:t>
            </a:r>
            <a:r>
              <a:rPr lang="en-US" sz="1200" b="0" dirty="0">
                <a:solidFill>
                  <a:schemeClr val="tx1"/>
                </a:solidFill>
              </a:rPr>
              <a:t> </a:t>
            </a:r>
            <a:r>
              <a:rPr lang="en-US" sz="1200" b="0" i="1" dirty="0">
                <a:solidFill>
                  <a:schemeClr val="tx1"/>
                </a:solidFill>
              </a:rPr>
              <a:t>[81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 12421, 12502, 14024, 12503, 11020, 14026, 13772, 11487 in </a:t>
            </a:r>
            <a:r>
              <a:rPr lang="en-US" sz="1200" b="0" dirty="0">
                <a:solidFill>
                  <a:schemeClr val="tx1"/>
                </a:solidFill>
                <a:hlinkClick r:id="rId5"/>
              </a:rPr>
              <a:t>11-22/1263r2</a:t>
            </a:r>
            <a:r>
              <a:rPr lang="en-US" sz="1200" b="0" dirty="0">
                <a:solidFill>
                  <a:schemeClr val="tx1"/>
                </a:solidFill>
              </a:rPr>
              <a:t>  </a:t>
            </a:r>
            <a:r>
              <a:rPr lang="en-US" sz="1200" b="0" i="1" dirty="0">
                <a:solidFill>
                  <a:schemeClr val="tx1"/>
                </a:solidFill>
              </a:rPr>
              <a:t>[8 CIDs]</a:t>
            </a:r>
            <a:endParaRPr lang="en-US" sz="1200" b="0" dirty="0">
              <a:solidFill>
                <a:schemeClr val="tx1"/>
              </a:solidFill>
            </a:endParaRPr>
          </a:p>
          <a:p>
            <a:pPr marL="0" indent="0"/>
            <a:r>
              <a:rPr lang="en-US" altLang="en-US" sz="1800" b="1" dirty="0"/>
              <a:t>and incorporate the text changes into the latest TGbe draft.</a:t>
            </a:r>
          </a:p>
          <a:p>
            <a:pPr marL="0" indent="0"/>
            <a:r>
              <a:rPr lang="en-US" sz="1800" dirty="0"/>
              <a:t>Move: 				Second:</a:t>
            </a:r>
          </a:p>
          <a:p>
            <a:pPr marL="0" indent="0"/>
            <a:r>
              <a:rPr lang="en-US" sz="1800" dirty="0"/>
              <a:t>Discussion:</a:t>
            </a:r>
            <a:endParaRPr lang="en-US" sz="1800" b="0" dirty="0"/>
          </a:p>
          <a:p>
            <a:r>
              <a:rPr lang="en-US" sz="1800" dirty="0"/>
              <a:t>Result: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9589010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12884, 12342, 13497, 13135, 13136, 13137, 10676, 13138, 10292, 12256, 12257, 10677, 11988, 11989, 13141, 13142, 13273, 11531, 13143, 13144, 13145, 13525 in </a:t>
            </a:r>
            <a:r>
              <a:rPr lang="en-US" sz="1200" b="0" dirty="0">
                <a:solidFill>
                  <a:schemeClr val="tx1"/>
                </a:solidFill>
                <a:hlinkClick r:id="rId2"/>
              </a:rPr>
              <a:t>11-22/1415r2</a:t>
            </a:r>
            <a:r>
              <a:rPr lang="en-US" sz="1200" b="0" dirty="0">
                <a:solidFill>
                  <a:schemeClr val="tx1"/>
                </a:solidFill>
              </a:rPr>
              <a:t> </a:t>
            </a:r>
            <a:r>
              <a:rPr lang="en-US" sz="1200" b="0" i="1" dirty="0">
                <a:solidFill>
                  <a:schemeClr val="tx1"/>
                </a:solidFill>
              </a:rPr>
              <a:t>[22 CIDs]</a:t>
            </a:r>
          </a:p>
          <a:p>
            <a:pPr marL="285750" indent="-285750">
              <a:buFont typeface="Arial" panose="020B0604020202020204" pitchFamily="34" charset="0"/>
              <a:buChar char="•"/>
            </a:pPr>
            <a:r>
              <a:rPr lang="en-US" sz="1200" b="0" dirty="0">
                <a:solidFill>
                  <a:schemeClr val="tx1"/>
                </a:solidFill>
              </a:rPr>
              <a:t>13350, 10126, 10310, 11318, 11410, 11317, 11727, 10614, 10311, 11411, 11728, 10413, 11412, 11729, 13627, 13784, 11560, 13628, 13629, 11413, 11129, 11320, 11554, 11414, 11607, 12615, 10226, 10312, 12801, 10622, 13785, 11321, 10105, 11322, 11519 in </a:t>
            </a:r>
            <a:r>
              <a:rPr lang="en-US" sz="1200" b="0" dirty="0">
                <a:solidFill>
                  <a:schemeClr val="tx1"/>
                </a:solidFill>
                <a:hlinkClick r:id="rId3"/>
              </a:rPr>
              <a:t>11-22/1428r2</a:t>
            </a:r>
            <a:r>
              <a:rPr lang="en-US" sz="1200" b="0" dirty="0">
                <a:solidFill>
                  <a:schemeClr val="tx1"/>
                </a:solidFill>
              </a:rPr>
              <a:t> </a:t>
            </a:r>
            <a:r>
              <a:rPr lang="en-US" sz="1200" b="0" i="1" dirty="0">
                <a:solidFill>
                  <a:schemeClr val="tx1"/>
                </a:solidFill>
              </a:rPr>
              <a:t>[35 CIDs]</a:t>
            </a:r>
          </a:p>
          <a:p>
            <a:pPr marL="285750" indent="-285750">
              <a:buFont typeface="Arial" panose="020B0604020202020204" pitchFamily="34" charset="0"/>
              <a:buChar char="•"/>
            </a:pPr>
            <a:r>
              <a:rPr lang="en-US" sz="1200" b="0" dirty="0">
                <a:solidFill>
                  <a:schemeClr val="tx1"/>
                </a:solidFill>
              </a:rPr>
              <a:t>10004, 10501, 10782, 11263, 11573, 12222, 12658, 13700, 13926, 13804, 11574, 11575, 10500, 14013, 12220 in </a:t>
            </a:r>
            <a:r>
              <a:rPr lang="en-US" sz="1200" b="0" dirty="0">
                <a:solidFill>
                  <a:schemeClr val="tx1"/>
                </a:solidFill>
                <a:hlinkClick r:id="rId4"/>
              </a:rPr>
              <a:t>11-22/1400r2</a:t>
            </a:r>
            <a:r>
              <a:rPr lang="en-US" sz="1200" b="0" dirty="0">
                <a:solidFill>
                  <a:schemeClr val="tx1"/>
                </a:solidFill>
              </a:rPr>
              <a:t> </a:t>
            </a:r>
            <a:r>
              <a:rPr lang="en-US" sz="1200" b="0" i="1" dirty="0">
                <a:solidFill>
                  <a:schemeClr val="tx1"/>
                </a:solidFill>
              </a:rPr>
              <a:t>[15 CIDs]</a:t>
            </a:r>
          </a:p>
          <a:p>
            <a:pPr marL="285750" indent="-285750">
              <a:buFont typeface="Arial" panose="020B0604020202020204" pitchFamily="34" charset="0"/>
              <a:buChar char="•"/>
            </a:pPr>
            <a:r>
              <a:rPr lang="en-US" sz="1200" b="0" dirty="0">
                <a:solidFill>
                  <a:schemeClr val="tx1"/>
                </a:solidFill>
              </a:rPr>
              <a:t>10257, 10657, 11271, 11468, 11469, 11470, 12389 in </a:t>
            </a:r>
            <a:r>
              <a:rPr lang="en-US" sz="1200" b="0" dirty="0">
                <a:solidFill>
                  <a:schemeClr val="tx1"/>
                </a:solidFill>
                <a:hlinkClick r:id="rId5"/>
              </a:rPr>
              <a:t>11-22/1357r2</a:t>
            </a:r>
            <a:r>
              <a:rPr lang="en-US" sz="1200" b="0" dirty="0">
                <a:solidFill>
                  <a:schemeClr val="tx1"/>
                </a:solidFill>
              </a:rPr>
              <a:t>  </a:t>
            </a:r>
            <a:r>
              <a:rPr lang="en-US" sz="1200" b="0" i="1" dirty="0">
                <a:solidFill>
                  <a:schemeClr val="tx1"/>
                </a:solidFill>
              </a:rPr>
              <a:t>[7CIDs]</a:t>
            </a:r>
          </a:p>
          <a:p>
            <a:pPr marL="0" indent="0"/>
            <a:r>
              <a:rPr lang="en-US" altLang="en-US" sz="1800" b="1" dirty="0"/>
              <a:t>and incorporate the text changes into the latest TGbe draft.</a:t>
            </a:r>
          </a:p>
          <a:p>
            <a:pPr marL="0" indent="0"/>
            <a:r>
              <a:rPr lang="en-US" sz="1800" dirty="0"/>
              <a:t>Move: 				Second:</a:t>
            </a:r>
          </a:p>
          <a:p>
            <a:pPr marL="0" indent="0"/>
            <a:r>
              <a:rPr lang="en-US" sz="1800" dirty="0"/>
              <a:t>Discussion:</a:t>
            </a:r>
            <a:endParaRPr lang="en-US" sz="1800" b="0" dirty="0"/>
          </a:p>
          <a:p>
            <a:r>
              <a:rPr lang="en-US" sz="1800" dirty="0"/>
              <a:t>Result: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90789626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10644, 11744, 11967, 10489, 11568, 12939, 11437, 10490, 11260, 11438, 11745, 11746, 10645, 10646, 10647, 10416, 13372, 10648, 13790, 10491, 10492, 12633, 12634, 12361, 10493, 10494, 13374, 13371, 10495, 10496, 13693, 10497 in </a:t>
            </a:r>
            <a:r>
              <a:rPr lang="en-US" sz="1200" b="0" dirty="0">
                <a:solidFill>
                  <a:schemeClr val="tx1"/>
                </a:solidFill>
                <a:hlinkClick r:id="rId2"/>
              </a:rPr>
              <a:t>11-22/1344r2</a:t>
            </a:r>
            <a:r>
              <a:rPr lang="en-US" sz="1200" b="0" dirty="0">
                <a:solidFill>
                  <a:schemeClr val="tx1"/>
                </a:solidFill>
              </a:rPr>
              <a:t> </a:t>
            </a:r>
            <a:r>
              <a:rPr lang="en-US" sz="1200" b="0" i="1" dirty="0">
                <a:solidFill>
                  <a:schemeClr val="tx1"/>
                </a:solidFill>
              </a:rPr>
              <a:t>[32 CIDs]</a:t>
            </a:r>
          </a:p>
          <a:p>
            <a:pPr marL="171450" indent="-171450">
              <a:buFont typeface="Arial" panose="020B0604020202020204" pitchFamily="34" charset="0"/>
              <a:buChar char="•"/>
            </a:pPr>
            <a:r>
              <a:rPr lang="en-US" sz="1200" b="0" strike="sngStrike" dirty="0">
                <a:solidFill>
                  <a:srgbClr val="FF0000"/>
                </a:solidFill>
              </a:rPr>
              <a:t>11120, 11439 in </a:t>
            </a:r>
            <a:r>
              <a:rPr lang="en-US" sz="1200" b="0" strike="sngStrike" dirty="0">
                <a:solidFill>
                  <a:srgbClr val="FF0000"/>
                </a:solidFill>
                <a:hlinkClick r:id="rId2">
                  <a:extLst>
                    <a:ext uri="{A12FA001-AC4F-418D-AE19-62706E023703}">
                      <ahyp:hlinkClr xmlns:ahyp="http://schemas.microsoft.com/office/drawing/2018/hyperlinkcolor" val="tx"/>
                    </a:ext>
                  </a:extLst>
                </a:hlinkClick>
              </a:rPr>
              <a:t>11-22/1344r2</a:t>
            </a:r>
            <a:r>
              <a:rPr lang="en-US" sz="1200" b="0" strike="sngStrike" dirty="0">
                <a:solidFill>
                  <a:srgbClr val="FF0000"/>
                </a:solidFill>
              </a:rPr>
              <a:t> </a:t>
            </a:r>
            <a:r>
              <a:rPr lang="en-US" sz="1200" b="0" i="1" strike="sngStrike" dirty="0">
                <a:solidFill>
                  <a:srgbClr val="FF0000"/>
                </a:solidFill>
              </a:rPr>
              <a:t>[2 CIDs]</a:t>
            </a:r>
          </a:p>
          <a:p>
            <a:pPr marL="171450" indent="-171450">
              <a:buFont typeface="Arial" panose="020B0604020202020204" pitchFamily="34" charset="0"/>
              <a:buChar char="•"/>
            </a:pPr>
            <a:r>
              <a:rPr lang="en-US" sz="1200" b="0" dirty="0">
                <a:solidFill>
                  <a:schemeClr val="tx1"/>
                </a:solidFill>
              </a:rPr>
              <a:t>12047, 12956, 13548 in </a:t>
            </a:r>
            <a:r>
              <a:rPr lang="en-US" sz="1200" b="0" dirty="0">
                <a:solidFill>
                  <a:schemeClr val="tx1"/>
                </a:solidFill>
                <a:hlinkClick r:id="rId3"/>
              </a:rPr>
              <a:t>11-22/1240r0</a:t>
            </a:r>
            <a:r>
              <a:rPr lang="en-US" sz="1200" b="0" dirty="0">
                <a:solidFill>
                  <a:schemeClr val="tx1"/>
                </a:solidFill>
              </a:rPr>
              <a:t> </a:t>
            </a:r>
            <a:r>
              <a:rPr lang="en-US" sz="1200" b="0" i="1" dirty="0">
                <a:solidFill>
                  <a:schemeClr val="tx1"/>
                </a:solidFill>
              </a:rPr>
              <a:t>[3 CIDs]</a:t>
            </a:r>
          </a:p>
          <a:p>
            <a:pPr marL="171450" indent="-171450">
              <a:buFont typeface="Arial" panose="020B0604020202020204" pitchFamily="34" charset="0"/>
              <a:buChar char="•"/>
            </a:pPr>
            <a:r>
              <a:rPr lang="en-US" sz="1200" b="0" dirty="0">
                <a:solidFill>
                  <a:schemeClr val="tx1"/>
                </a:solidFill>
              </a:rPr>
              <a:t>10069, 10580, 10581, 10582, 10583, 10584, 11977, 13763, 13130, 13764 in </a:t>
            </a:r>
            <a:r>
              <a:rPr lang="en-US" sz="1200" b="0" dirty="0">
                <a:solidFill>
                  <a:schemeClr val="tx1"/>
                </a:solidFill>
                <a:hlinkClick r:id="rId4"/>
              </a:rPr>
              <a:t>11-22/1412r1</a:t>
            </a:r>
            <a:r>
              <a:rPr lang="en-US" sz="1200" b="0" dirty="0">
                <a:solidFill>
                  <a:schemeClr val="tx1"/>
                </a:solidFill>
              </a:rPr>
              <a:t> </a:t>
            </a:r>
            <a:r>
              <a:rPr lang="en-US" sz="1200" b="0" i="1" dirty="0">
                <a:solidFill>
                  <a:schemeClr val="tx1"/>
                </a:solidFill>
              </a:rPr>
              <a:t>[10 CIDs]</a:t>
            </a:r>
          </a:p>
          <a:p>
            <a:pPr marL="171450" indent="-171450">
              <a:buFont typeface="Arial" panose="020B0604020202020204" pitchFamily="34" charset="0"/>
              <a:buChar char="•"/>
            </a:pPr>
            <a:r>
              <a:rPr lang="en-US" sz="1200" b="0" dirty="0">
                <a:solidFill>
                  <a:schemeClr val="tx1"/>
                </a:solidFill>
              </a:rPr>
              <a:t>10235, 11047, 10236, 11048, 10019, 11638, 10020, 11639, 10631, 11564 in </a:t>
            </a:r>
            <a:r>
              <a:rPr lang="en-US" sz="1200" b="0" dirty="0">
                <a:solidFill>
                  <a:schemeClr val="tx1"/>
                </a:solidFill>
                <a:hlinkClick r:id="rId5"/>
              </a:rPr>
              <a:t>11-22/1399r2</a:t>
            </a:r>
            <a:r>
              <a:rPr lang="en-US" sz="1200" b="0" dirty="0">
                <a:solidFill>
                  <a:schemeClr val="tx1"/>
                </a:solidFill>
              </a:rPr>
              <a:t> </a:t>
            </a:r>
            <a:r>
              <a:rPr lang="en-US" sz="1200" b="0" i="1" dirty="0">
                <a:solidFill>
                  <a:schemeClr val="tx1"/>
                </a:solidFill>
              </a:rPr>
              <a:t>[10 CIDs]</a:t>
            </a:r>
          </a:p>
          <a:p>
            <a:pPr marL="0" indent="0"/>
            <a:r>
              <a:rPr lang="en-US" altLang="en-US" sz="1800" b="1" dirty="0"/>
              <a:t>and incorporate the text changes into the latest TGbe draft.</a:t>
            </a:r>
          </a:p>
          <a:p>
            <a:pPr marL="0" indent="0"/>
            <a:r>
              <a:rPr lang="en-US" sz="1800" dirty="0"/>
              <a:t>Move: 				Second:</a:t>
            </a:r>
          </a:p>
          <a:p>
            <a:pPr marL="0" indent="0"/>
            <a:r>
              <a:rPr lang="en-US" sz="1800" dirty="0"/>
              <a:t>Discussion:</a:t>
            </a:r>
            <a:endParaRPr lang="en-US" sz="1800" b="0" dirty="0"/>
          </a:p>
          <a:p>
            <a:r>
              <a:rPr lang="en-US" sz="1800" dirty="0"/>
              <a:t>Result: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41489629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13993, 10573, 11815, 12264, 12781, 13149, 13332, 13333, 12900, 12901, 13118, 10151 in </a:t>
            </a:r>
            <a:r>
              <a:rPr lang="en-US" sz="1200" b="0" dirty="0">
                <a:solidFill>
                  <a:schemeClr val="tx1"/>
                </a:solidFill>
                <a:hlinkClick r:id="rId2"/>
              </a:rPr>
              <a:t>11-22/1430r1</a:t>
            </a:r>
            <a:r>
              <a:rPr lang="en-US" sz="1200" b="0" dirty="0">
                <a:solidFill>
                  <a:schemeClr val="tx1"/>
                </a:solidFill>
              </a:rPr>
              <a:t> </a:t>
            </a:r>
            <a:r>
              <a:rPr lang="en-US" sz="1200" b="0" i="1" dirty="0">
                <a:solidFill>
                  <a:schemeClr val="tx1"/>
                </a:solidFill>
              </a:rPr>
              <a:t>[12 CIDs]</a:t>
            </a:r>
          </a:p>
          <a:p>
            <a:pPr marL="171450" indent="-171450">
              <a:buFont typeface="Arial" panose="020B0604020202020204" pitchFamily="34" charset="0"/>
              <a:buChar char="•"/>
            </a:pPr>
            <a:r>
              <a:rPr lang="en-US" sz="1200" b="0" dirty="0">
                <a:solidFill>
                  <a:schemeClr val="tx1"/>
                </a:solidFill>
              </a:rPr>
              <a:t>13867, 10049, 10133, 10422, 10850, 11137, 11251, 11451, 11580, 11614, 12668, 12669, 13059, 13401, 13403, 10256, 10356, 10360, 10862, 10851, 11139, 12670, 13003, 13405, 13935, 13936, 13937, 14092, 12744 in </a:t>
            </a:r>
            <a:r>
              <a:rPr lang="en-US" sz="1200" b="0" dirty="0">
                <a:solidFill>
                  <a:schemeClr val="tx1"/>
                </a:solidFill>
                <a:hlinkClick r:id="rId3"/>
              </a:rPr>
              <a:t>11-22/1188r1</a:t>
            </a:r>
            <a:r>
              <a:rPr lang="en-US" sz="1200" b="0" dirty="0">
                <a:solidFill>
                  <a:schemeClr val="tx1"/>
                </a:solidFill>
              </a:rPr>
              <a:t> </a:t>
            </a:r>
            <a:r>
              <a:rPr lang="en-US" sz="1200" b="0" i="1" dirty="0">
                <a:solidFill>
                  <a:schemeClr val="tx1"/>
                </a:solidFill>
              </a:rPr>
              <a:t>[29 CIDs]</a:t>
            </a:r>
          </a:p>
          <a:p>
            <a:pPr marL="171450" indent="-171450">
              <a:buFont typeface="Arial" panose="020B0604020202020204" pitchFamily="34" charset="0"/>
              <a:buChar char="•"/>
            </a:pPr>
            <a:r>
              <a:rPr lang="en-US" sz="1200" b="0" dirty="0">
                <a:solidFill>
                  <a:schemeClr val="tx1"/>
                </a:solidFill>
              </a:rPr>
              <a:t>12274, 10088, 13815, 10100, 12680, 11461, 12681, 12682, 13705, 13590, 11758, 13006, 10169, 12449, 12450, 12522, 13861, 10164, 13421, 11615, 10926, 13592, 10361, 10928 in </a:t>
            </a:r>
            <a:r>
              <a:rPr lang="en-US" sz="1200" b="0" dirty="0">
                <a:solidFill>
                  <a:schemeClr val="tx1"/>
                </a:solidFill>
                <a:hlinkClick r:id="rId4"/>
              </a:rPr>
              <a:t>11-22/1434r1</a:t>
            </a:r>
            <a:r>
              <a:rPr lang="en-US" sz="1200" b="0" dirty="0">
                <a:solidFill>
                  <a:schemeClr val="tx1"/>
                </a:solidFill>
              </a:rPr>
              <a:t> </a:t>
            </a:r>
            <a:r>
              <a:rPr lang="en-US" sz="1200" b="0" i="1" dirty="0">
                <a:solidFill>
                  <a:schemeClr val="tx1"/>
                </a:solidFill>
              </a:rPr>
              <a:t>[24 CIDs]</a:t>
            </a:r>
          </a:p>
          <a:p>
            <a:pPr marL="171450" indent="-171450">
              <a:buFont typeface="Arial" panose="020B0604020202020204" pitchFamily="34" charset="0"/>
              <a:buChar char="•"/>
            </a:pPr>
            <a:r>
              <a:rPr lang="en-US" sz="1200" b="0" dirty="0">
                <a:solidFill>
                  <a:schemeClr val="tx1"/>
                </a:solidFill>
              </a:rPr>
              <a:t>10307, 11408, 12512, 12513, 12514, 13893, 14109, 14110 in </a:t>
            </a:r>
            <a:r>
              <a:rPr lang="en-US" sz="1200" b="0" dirty="0">
                <a:solidFill>
                  <a:schemeClr val="tx1"/>
                </a:solidFill>
                <a:hlinkClick r:id="rId5"/>
              </a:rPr>
              <a:t>11-22/1401r1</a:t>
            </a:r>
            <a:r>
              <a:rPr lang="en-US" sz="1200" b="0" dirty="0">
                <a:solidFill>
                  <a:schemeClr val="tx1"/>
                </a:solidFill>
              </a:rPr>
              <a:t> </a:t>
            </a:r>
            <a:r>
              <a:rPr lang="en-US" sz="1200" b="0" i="1" dirty="0">
                <a:solidFill>
                  <a:schemeClr val="tx1"/>
                </a:solidFill>
              </a:rPr>
              <a:t>[8 CIDs]</a:t>
            </a:r>
          </a:p>
          <a:p>
            <a:pPr marL="0" indent="0"/>
            <a:r>
              <a:rPr lang="en-US" altLang="en-US" sz="1800" b="1" dirty="0"/>
              <a:t>and incorporate the text changes into the latest TGbe draft.</a:t>
            </a:r>
          </a:p>
          <a:p>
            <a:pPr marL="0" indent="0"/>
            <a:endParaRPr lang="en-US" sz="1800" dirty="0"/>
          </a:p>
          <a:p>
            <a:pPr marL="0" indent="0"/>
            <a:r>
              <a:rPr lang="en-US" sz="1800" dirty="0"/>
              <a:t>Move: 				Second:</a:t>
            </a:r>
          </a:p>
          <a:p>
            <a:pPr marL="0" indent="0"/>
            <a:r>
              <a:rPr lang="en-US" sz="1800" dirty="0"/>
              <a:t>Discussion:</a:t>
            </a:r>
            <a:endParaRPr lang="en-US" sz="1800" b="0" dirty="0"/>
          </a:p>
          <a:p>
            <a:r>
              <a:rPr lang="en-US" sz="1800" dirty="0"/>
              <a:t>Result: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14545936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800" dirty="0">
                <a:solidFill>
                  <a:schemeClr val="tx1"/>
                </a:solidFill>
              </a:rPr>
              <a:t>Move to approve resolutions to the CIDs:</a:t>
            </a:r>
          </a:p>
          <a:p>
            <a:pPr marL="285750">
              <a:buFont typeface="Arial" panose="020B0604020202020204" pitchFamily="34" charset="0"/>
              <a:buChar char="•"/>
            </a:pPr>
            <a:r>
              <a:rPr lang="en-GB" sz="1200" b="0" dirty="0">
                <a:effectLst/>
                <a:ea typeface="SimSun" panose="02010600030101010101" pitchFamily="2" charset="-122"/>
              </a:rPr>
              <a:t>10575, 13490, 12606, 12607, 12608, 12609, 10576 in </a:t>
            </a:r>
            <a:r>
              <a:rPr lang="en-GB" sz="1200" b="0" dirty="0">
                <a:effectLst/>
                <a:ea typeface="SimSun" panose="02010600030101010101" pitchFamily="2" charset="-122"/>
                <a:hlinkClick r:id="rId2"/>
              </a:rPr>
              <a:t>11-22/1228r1</a:t>
            </a:r>
            <a:r>
              <a:rPr lang="en-GB" sz="1200" b="0" dirty="0">
                <a:effectLst/>
                <a:ea typeface="SimSun" panose="02010600030101010101" pitchFamily="2" charset="-122"/>
              </a:rPr>
              <a:t> </a:t>
            </a:r>
            <a:r>
              <a:rPr lang="en-GB" sz="1200" b="0" i="1" dirty="0">
                <a:effectLst/>
                <a:ea typeface="SimSun" panose="02010600030101010101" pitchFamily="2" charset="-122"/>
              </a:rPr>
              <a:t>[7 CIDs]</a:t>
            </a:r>
            <a:endParaRPr lang="en-US" sz="1200" b="0" i="1" dirty="0">
              <a:effectLst/>
              <a:ea typeface="SimSun" panose="02010600030101010101" pitchFamily="2" charset="-122"/>
            </a:endParaRPr>
          </a:p>
          <a:p>
            <a:pPr marL="285750">
              <a:buFont typeface="Arial" panose="020B0604020202020204" pitchFamily="34" charset="0"/>
              <a:buChar char="•"/>
            </a:pPr>
            <a:r>
              <a:rPr lang="en-GB" sz="1200" b="0" dirty="0">
                <a:effectLst/>
                <a:ea typeface="SimSun" panose="02010600030101010101" pitchFamily="2" charset="-122"/>
              </a:rPr>
              <a:t>12710, 13751, 13752, 13491, 13250, 10430, 13429, 13430, 13431, 10423, 12278, 13432, 10431, 10768, 14041, 10432, 13433, 10258, 12073, 13248, 13111, 12433, 13822, 12279, 11955, 11956, 11957, 11958, 10388 in </a:t>
            </a:r>
            <a:r>
              <a:rPr lang="en-GB" sz="1200" b="0" dirty="0">
                <a:effectLst/>
                <a:ea typeface="SimSun" panose="02010600030101010101" pitchFamily="2" charset="-122"/>
                <a:hlinkClick r:id="rId3"/>
              </a:rPr>
              <a:t>11-22/1187r1</a:t>
            </a:r>
            <a:r>
              <a:rPr lang="en-GB" sz="1200" b="0" dirty="0">
                <a:effectLst/>
                <a:ea typeface="SimSun" panose="02010600030101010101" pitchFamily="2" charset="-122"/>
              </a:rPr>
              <a:t> </a:t>
            </a:r>
            <a:r>
              <a:rPr lang="en-GB" sz="1200" b="0" i="1" dirty="0">
                <a:solidFill>
                  <a:schemeClr val="tx1"/>
                </a:solidFill>
                <a:effectLst/>
                <a:ea typeface="SimSun" panose="02010600030101010101" pitchFamily="2" charset="-122"/>
              </a:rPr>
              <a:t>[29 CIDs]</a:t>
            </a:r>
            <a:endParaRPr lang="en-US" sz="1200" b="0" i="1" dirty="0">
              <a:solidFill>
                <a:schemeClr val="tx1"/>
              </a:solidFill>
              <a:effectLst/>
              <a:ea typeface="SimSun" panose="02010600030101010101" pitchFamily="2" charset="-122"/>
            </a:endParaRPr>
          </a:p>
          <a:p>
            <a:pPr marL="285750">
              <a:buFont typeface="Arial" panose="020B0604020202020204" pitchFamily="34" charset="0"/>
              <a:buChar char="•"/>
            </a:pPr>
            <a:r>
              <a:rPr lang="en-GB" sz="1200" b="0" dirty="0">
                <a:effectLst/>
                <a:ea typeface="SimSun" panose="02010600030101010101" pitchFamily="2" charset="-122"/>
              </a:rPr>
              <a:t>10227, 10228, 10229, 10230, 11730, 13506, 10623, 10624, 11415, 13354, 11416, 11556, 11557, 11941, 12479, 13353, 12802, 13352, 11324, 10231, 13868, 11558, 14064 in 11-22/</a:t>
            </a:r>
            <a:r>
              <a:rPr lang="en-US" sz="1200" b="0" dirty="0">
                <a:solidFill>
                  <a:schemeClr val="tx1"/>
                </a:solidFill>
                <a:hlinkClick r:id="rId4"/>
              </a:rPr>
              <a:t>1462r1</a:t>
            </a:r>
            <a:r>
              <a:rPr lang="en-US" sz="1200" b="0" dirty="0">
                <a:solidFill>
                  <a:schemeClr val="tx1"/>
                </a:solidFill>
              </a:rPr>
              <a:t> </a:t>
            </a:r>
            <a:r>
              <a:rPr lang="en-US" sz="1200" b="0" i="1" dirty="0">
                <a:solidFill>
                  <a:schemeClr val="tx1"/>
                </a:solidFill>
              </a:rPr>
              <a:t>[23 CIDs]</a:t>
            </a:r>
          </a:p>
          <a:p>
            <a:pPr marL="285750">
              <a:buFont typeface="Arial" panose="020B0604020202020204" pitchFamily="34" charset="0"/>
              <a:buChar char="•"/>
            </a:pPr>
            <a:r>
              <a:rPr lang="en-US" sz="1200" b="0" dirty="0">
                <a:solidFill>
                  <a:schemeClr val="tx1"/>
                </a:solidFill>
              </a:rPr>
              <a:t>10237, 13325, 14065, 11081, 12619, 13276, 13678, 13679, 13680, 14016, 14066, </a:t>
            </a:r>
            <a:r>
              <a:rPr lang="en-US" sz="1200" b="0" i="0" dirty="0">
                <a:solidFill>
                  <a:srgbClr val="222222"/>
                </a:solidFill>
                <a:effectLst/>
              </a:rPr>
              <a:t>10371,</a:t>
            </a:r>
            <a:r>
              <a:rPr lang="en-US" sz="1200" b="0" i="0" dirty="0">
                <a:solidFill>
                  <a:schemeClr val="tx1"/>
                </a:solidFill>
                <a:effectLst/>
              </a:rPr>
              <a:t> </a:t>
            </a:r>
            <a:r>
              <a:rPr lang="en-US" sz="1200" b="0" i="0" dirty="0">
                <a:solidFill>
                  <a:srgbClr val="222222"/>
                </a:solidFill>
                <a:effectLst/>
              </a:rPr>
              <a:t>11040, 11041, 11429, 11565, 11569,</a:t>
            </a:r>
            <a:r>
              <a:rPr lang="en-US" sz="1200" b="0" i="0" dirty="0">
                <a:solidFill>
                  <a:schemeClr val="tx1"/>
                </a:solidFill>
                <a:effectLst/>
              </a:rPr>
              <a:t> </a:t>
            </a:r>
            <a:r>
              <a:rPr lang="en-US" sz="1200" b="0" i="0" dirty="0">
                <a:solidFill>
                  <a:srgbClr val="222222"/>
                </a:solidFill>
                <a:effectLst/>
              </a:rPr>
              <a:t>12083, 12084, 12219, 12620, 12621, 12997, 12998, 13681, 14019, 14020 i</a:t>
            </a:r>
            <a:r>
              <a:rPr lang="en-US" sz="1200" b="0" dirty="0">
                <a:solidFill>
                  <a:schemeClr val="tx1"/>
                </a:solidFill>
              </a:rPr>
              <a:t>n </a:t>
            </a:r>
            <a:r>
              <a:rPr lang="en-US" sz="1200" b="0" dirty="0">
                <a:solidFill>
                  <a:schemeClr val="tx1"/>
                </a:solidFill>
                <a:hlinkClick r:id="rId5"/>
              </a:rPr>
              <a:t>11-22/1487r3</a:t>
            </a:r>
            <a:r>
              <a:rPr lang="en-US" sz="1200" b="0" dirty="0">
                <a:solidFill>
                  <a:schemeClr val="tx1"/>
                </a:solidFill>
              </a:rPr>
              <a:t> </a:t>
            </a:r>
            <a:r>
              <a:rPr lang="en-US" sz="1200" b="0" i="1" dirty="0">
                <a:solidFill>
                  <a:schemeClr val="tx1"/>
                </a:solidFill>
              </a:rPr>
              <a:t>[27 CIDs]</a:t>
            </a:r>
          </a:p>
          <a:p>
            <a:pPr marL="285750">
              <a:buFont typeface="Arial" panose="020B0604020202020204" pitchFamily="34" charset="0"/>
              <a:buChar char="•"/>
            </a:pPr>
            <a:r>
              <a:rPr lang="en-US" sz="1200" b="0" dirty="0">
                <a:solidFill>
                  <a:schemeClr val="tx1"/>
                </a:solidFill>
              </a:rPr>
              <a:t>10372, 10883, 11932, 13675, 13833, 10884, 13676, 11933, 11934, 11152, 11935, 13043, 12887, 13044 in </a:t>
            </a:r>
            <a:r>
              <a:rPr lang="en-US" sz="1200" b="0" i="0" dirty="0">
                <a:solidFill>
                  <a:srgbClr val="222222"/>
                </a:solidFill>
                <a:effectLst/>
                <a:hlinkClick r:id="rId6"/>
              </a:rPr>
              <a:t>11-22/1502r0</a:t>
            </a:r>
            <a:r>
              <a:rPr lang="en-US" sz="1200" b="0" i="0" dirty="0">
                <a:solidFill>
                  <a:srgbClr val="222222"/>
                </a:solidFill>
                <a:effectLst/>
              </a:rPr>
              <a:t> </a:t>
            </a:r>
            <a:r>
              <a:rPr lang="en-US" sz="1200" b="0" i="1" dirty="0">
                <a:solidFill>
                  <a:schemeClr val="tx1"/>
                </a:solidFill>
                <a:effectLst/>
              </a:rPr>
              <a:t>[14 CIDs]</a:t>
            </a:r>
            <a:endParaRPr lang="en-US" sz="1200" b="0" i="1" dirty="0">
              <a:solidFill>
                <a:schemeClr val="tx1"/>
              </a:solidFill>
            </a:endParaRPr>
          </a:p>
          <a:p>
            <a:pPr marL="0" indent="0"/>
            <a:r>
              <a:rPr lang="en-US" altLang="en-US" sz="1800" b="1" dirty="0"/>
              <a:t>and incorporate the text changes into the latest TGbe draft.</a:t>
            </a:r>
          </a:p>
          <a:p>
            <a:pPr marL="0" indent="0"/>
            <a:r>
              <a:rPr lang="en-US" sz="1800" dirty="0"/>
              <a:t>Move: 				Second:</a:t>
            </a:r>
          </a:p>
          <a:p>
            <a:pPr marL="0" indent="0"/>
            <a:r>
              <a:rPr lang="en-US" sz="1800" dirty="0"/>
              <a:t>Discussion:</a:t>
            </a:r>
            <a:endParaRPr lang="en-US" sz="1800" b="0" dirty="0"/>
          </a:p>
          <a:p>
            <a:r>
              <a:rPr lang="en-US" sz="1800" dirty="0"/>
              <a:t>Result: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56066994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11120, 11439 in </a:t>
            </a:r>
            <a:r>
              <a:rPr lang="en-US" sz="1200" b="0" dirty="0">
                <a:solidFill>
                  <a:schemeClr val="tx1"/>
                </a:solidFill>
                <a:hlinkClick r:id="rId2"/>
              </a:rPr>
              <a:t>11-22/1344r2</a:t>
            </a:r>
            <a:r>
              <a:rPr lang="en-US" sz="1200" b="0" dirty="0">
                <a:solidFill>
                  <a:schemeClr val="tx1"/>
                </a:solidFill>
              </a:rPr>
              <a:t> </a:t>
            </a:r>
            <a:r>
              <a:rPr lang="en-US" sz="1200" b="0" i="1" dirty="0">
                <a:solidFill>
                  <a:schemeClr val="tx1"/>
                </a:solidFill>
              </a:rPr>
              <a:t>[2 CIDs]</a:t>
            </a:r>
          </a:p>
          <a:p>
            <a:pPr marL="0" indent="0"/>
            <a:r>
              <a:rPr lang="en-US" altLang="en-US" sz="1800" b="1" dirty="0"/>
              <a:t>and incorporate the text changes into the latest TGbe draft.</a:t>
            </a:r>
          </a:p>
          <a:p>
            <a:pPr marL="0" indent="0"/>
            <a:r>
              <a:rPr lang="en-US" sz="1800" dirty="0"/>
              <a:t>Move: 				Second:</a:t>
            </a:r>
          </a:p>
          <a:p>
            <a:pPr marL="0" indent="0"/>
            <a:r>
              <a:rPr lang="en-US" sz="1800" dirty="0"/>
              <a:t>Discussion:</a:t>
            </a:r>
            <a:endParaRPr lang="en-US" sz="1800" b="0" dirty="0"/>
          </a:p>
          <a:p>
            <a:r>
              <a:rPr lang="en-US" sz="1800" dirty="0"/>
              <a:t>Result:</a:t>
            </a:r>
          </a:p>
          <a:p>
            <a:r>
              <a:rPr lang="en-US" sz="1200" i="1" dirty="0"/>
              <a:t>Note: These are comment resolution documents that obtained ≥ 75% support during the straw poll phase at the MAC ad-hoc meeting. </a:t>
            </a:r>
            <a:r>
              <a:rPr lang="en-US" sz="1200" i="1" dirty="0">
                <a:solidFill>
                  <a:schemeClr val="tx2"/>
                </a:solidFill>
              </a:rPr>
              <a:t>The SP result was 38Y, 7N, 14A.</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34249921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400" dirty="0">
                <a:solidFill>
                  <a:schemeClr val="tx1"/>
                </a:solidFill>
              </a:rPr>
              <a:t>Move to approve resolutions to the CIDs:</a:t>
            </a:r>
          </a:p>
          <a:p>
            <a:pPr>
              <a:buFont typeface="Arial" panose="020B0604020202020204" pitchFamily="34" charset="0"/>
              <a:buChar char="•"/>
            </a:pPr>
            <a:r>
              <a:rPr lang="en-US" sz="1100" b="0" dirty="0"/>
              <a:t>10252, 10253, 10254, 10255, 10507, 10899, 11250, 11448, 12283, 12387, 12663, 12664, 12665, 12666, 12667, 12880, 12881, 13930, 13931, 13932 in </a:t>
            </a:r>
            <a:r>
              <a:rPr lang="en-US" sz="1100" b="0" dirty="0">
                <a:hlinkClick r:id="rId2"/>
              </a:rPr>
              <a:t>11-22/1442r4</a:t>
            </a:r>
            <a:r>
              <a:rPr lang="en-US" sz="1100" b="0" dirty="0"/>
              <a:t> </a:t>
            </a:r>
            <a:r>
              <a:rPr lang="en-US" sz="1100" b="0" i="1" dirty="0"/>
              <a:t>[20 CIDs]</a:t>
            </a:r>
          </a:p>
          <a:p>
            <a:pPr>
              <a:buFont typeface="Arial" panose="020B0604020202020204" pitchFamily="34" charset="0"/>
              <a:buChar char="•"/>
            </a:pPr>
            <a:r>
              <a:rPr lang="en-US" sz="1100" b="0" dirty="0"/>
              <a:t>13288, 10268, 10384, 10514, 10515, 11479, 11480, 12218, 12223 in </a:t>
            </a:r>
            <a:r>
              <a:rPr lang="en-US" sz="1100" b="0" dirty="0">
                <a:hlinkClick r:id="rId3"/>
              </a:rPr>
              <a:t>11-22/1472r5</a:t>
            </a:r>
            <a:r>
              <a:rPr lang="en-US" sz="1100" b="0" dirty="0"/>
              <a:t> </a:t>
            </a:r>
            <a:r>
              <a:rPr lang="en-US" sz="1100" b="0" i="1" dirty="0"/>
              <a:t>[9 CIDs]</a:t>
            </a:r>
          </a:p>
          <a:p>
            <a:pPr>
              <a:buFont typeface="Arial" panose="020B0604020202020204" pitchFamily="34" charset="0"/>
              <a:buChar char="•"/>
            </a:pPr>
            <a:r>
              <a:rPr lang="en-US" sz="1100" b="0" dirty="0"/>
              <a:t>12829, 13788, 11777, 12879, 13366, 13912, 10415, 13789, 11432, 10730, 13915, 13463, 13352, 10641, 10643, 13913, 11434, 10122, 13469, 13205, 13472, 10642, 11435, 11436, 13367, 13914 in </a:t>
            </a:r>
            <a:r>
              <a:rPr lang="en-US" sz="1100" b="0" dirty="0">
                <a:hlinkClick r:id="rId4"/>
              </a:rPr>
              <a:t>11-22/1539r2</a:t>
            </a:r>
            <a:r>
              <a:rPr lang="en-US" sz="1100" b="0" dirty="0"/>
              <a:t> </a:t>
            </a:r>
            <a:r>
              <a:rPr lang="en-US" sz="1100" b="0" i="1" dirty="0"/>
              <a:t>[26 CIDs]</a:t>
            </a:r>
          </a:p>
          <a:p>
            <a:pPr>
              <a:buFont typeface="Arial" panose="020B0604020202020204" pitchFamily="34" charset="0"/>
              <a:buChar char="•"/>
            </a:pPr>
            <a:r>
              <a:rPr lang="en-US" sz="1100" b="0" dirty="0"/>
              <a:t>10132 in 11-22/1233r8,  &amp; </a:t>
            </a:r>
            <a:r>
              <a:rPr lang="en-GB" sz="1100" b="0" dirty="0"/>
              <a:t>10895, 10904, 10932, 10933, 11597, 11619, 12288, 12736 in </a:t>
            </a:r>
            <a:r>
              <a:rPr lang="en-US" sz="1100" b="0" dirty="0">
                <a:hlinkClick r:id="rId5"/>
              </a:rPr>
              <a:t>11-22/1471r2</a:t>
            </a:r>
            <a:r>
              <a:rPr lang="en-US" sz="1100" b="0" dirty="0"/>
              <a:t> </a:t>
            </a:r>
            <a:r>
              <a:rPr lang="en-US" sz="1100" b="0" i="1" dirty="0"/>
              <a:t>[9 CIDs]</a:t>
            </a:r>
          </a:p>
          <a:p>
            <a:pPr>
              <a:buFont typeface="Arial" panose="020B0604020202020204" pitchFamily="34" charset="0"/>
              <a:buChar char="•"/>
            </a:pPr>
            <a:r>
              <a:rPr lang="en-US" sz="1100" b="0" dirty="0"/>
              <a:t>10920, 11835, 11836, 11929, 11986, 12071, 12125, 12126, 14103 in </a:t>
            </a:r>
            <a:r>
              <a:rPr lang="en-US" sz="1100" b="0" dirty="0">
                <a:hlinkClick r:id="rId6"/>
              </a:rPr>
              <a:t>11-22/1424r0</a:t>
            </a:r>
            <a:r>
              <a:rPr lang="en-US" sz="1100" b="0" dirty="0"/>
              <a:t> </a:t>
            </a:r>
            <a:r>
              <a:rPr lang="en-US" sz="1100" b="0" i="1" dirty="0"/>
              <a:t>[9 CIDs]</a:t>
            </a:r>
          </a:p>
          <a:p>
            <a:pPr>
              <a:buFont typeface="Arial" panose="020B0604020202020204" pitchFamily="34" charset="0"/>
              <a:buChar char="•"/>
            </a:pPr>
            <a:r>
              <a:rPr lang="en-GB" sz="1100" b="0" dirty="0"/>
              <a:t>13152, 13717, 10299, 11185, 13918, 13600, 13426, 13427, 14116, 13009, 12230, 13821, 12764 in </a:t>
            </a:r>
            <a:r>
              <a:rPr lang="en-GB" sz="1100" b="0" dirty="0">
                <a:hlinkClick r:id="rId7"/>
              </a:rPr>
              <a:t>11-22/1422r1</a:t>
            </a:r>
            <a:r>
              <a:rPr lang="en-GB" sz="1100" b="0" dirty="0"/>
              <a:t> </a:t>
            </a:r>
            <a:r>
              <a:rPr lang="en-US" sz="1100" b="0" i="1" dirty="0"/>
              <a:t>[13 CIDs]</a:t>
            </a:r>
            <a:endParaRPr lang="en-US" sz="1100" b="0" dirty="0"/>
          </a:p>
          <a:p>
            <a:pPr>
              <a:buFont typeface="Arial" panose="020B0604020202020204" pitchFamily="34" charset="0"/>
              <a:buChar char="•"/>
            </a:pPr>
            <a:r>
              <a:rPr lang="en-US" sz="1100" b="0" dirty="0"/>
              <a:t>13740, 13021, 13232, 13107, 13304, 10429, 12400 in </a:t>
            </a:r>
            <a:r>
              <a:rPr lang="en-US" sz="1100" b="0" dirty="0">
                <a:hlinkClick r:id="rId8"/>
              </a:rPr>
              <a:t>11-22/1280r6</a:t>
            </a:r>
            <a:r>
              <a:rPr lang="en-US" sz="1100" b="0" dirty="0"/>
              <a:t> </a:t>
            </a:r>
            <a:r>
              <a:rPr lang="en-US" sz="1100" b="0" i="1" dirty="0"/>
              <a:t>[7 CIDs]</a:t>
            </a:r>
          </a:p>
          <a:p>
            <a:pPr marL="0" indent="0"/>
            <a:r>
              <a:rPr lang="en-US" altLang="en-US" sz="1400" b="1" dirty="0"/>
              <a:t>and incorporate the text changes into the latest TGbe draft.</a:t>
            </a:r>
          </a:p>
          <a:p>
            <a:pPr marL="0" indent="0"/>
            <a:r>
              <a:rPr lang="en-US" sz="1400" dirty="0"/>
              <a:t>Move: 				Second:</a:t>
            </a:r>
          </a:p>
          <a:p>
            <a:pPr marL="0" indent="0"/>
            <a:r>
              <a:rPr lang="en-US" sz="1400" dirty="0"/>
              <a:t>Discussion:</a:t>
            </a:r>
            <a:endParaRPr lang="en-US" sz="1400" b="0" dirty="0"/>
          </a:p>
          <a:p>
            <a:r>
              <a:rPr lang="en-US" sz="1400" dirty="0"/>
              <a:t>Result:</a:t>
            </a:r>
          </a:p>
          <a:p>
            <a:r>
              <a:rPr lang="en-US" sz="1050" i="1" dirty="0"/>
              <a:t>Note: These are comment resolution documents that obtained ≥ 75% support during the straw poll phase during the Monday/Tuesday sessions</a:t>
            </a:r>
          </a:p>
          <a:p>
            <a:endParaRPr lang="en-US" sz="14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1073693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11220, 11696, 11697, 11974, 12206, 12849 in </a:t>
            </a:r>
            <a:r>
              <a:rPr lang="en-US" sz="1100" b="0" dirty="0">
                <a:hlinkClick r:id="rId2"/>
              </a:rPr>
              <a:t>11-22/1101r2</a:t>
            </a:r>
            <a:r>
              <a:rPr lang="en-US" sz="1100" b="0" dirty="0"/>
              <a:t> </a:t>
            </a:r>
            <a:r>
              <a:rPr lang="en-US" sz="1100" b="0" i="1" dirty="0"/>
              <a:t>[6 CIDs]</a:t>
            </a:r>
          </a:p>
          <a:p>
            <a:pPr marL="285750" indent="-285750">
              <a:buFont typeface="Arial" panose="020B0604020202020204" pitchFamily="34" charset="0"/>
              <a:buChar char="•"/>
            </a:pPr>
            <a:r>
              <a:rPr lang="en-US" sz="1100" b="0" dirty="0"/>
              <a:t>10097, 10336, 11633, 10377, 12841, 12888, 12583 in </a:t>
            </a:r>
            <a:r>
              <a:rPr lang="en-US" sz="1100" b="0" dirty="0">
                <a:hlinkClick r:id="rId3"/>
              </a:rPr>
              <a:t>11-22/1384r0</a:t>
            </a:r>
            <a:r>
              <a:rPr lang="en-US" sz="1100" b="0" dirty="0"/>
              <a:t> </a:t>
            </a:r>
            <a:r>
              <a:rPr lang="en-US" sz="1100" b="0" i="1" dirty="0"/>
              <a:t>[7 CIDs]</a:t>
            </a:r>
          </a:p>
          <a:p>
            <a:pPr marL="285750" indent="-285750">
              <a:buFont typeface="Arial" panose="020B0604020202020204" pitchFamily="34" charset="0"/>
              <a:buChar char="•"/>
            </a:pPr>
            <a:r>
              <a:rPr lang="en-US" sz="1100" b="0" dirty="0"/>
              <a:t>11692, 11693 in </a:t>
            </a:r>
            <a:r>
              <a:rPr lang="en-US" sz="1100" b="0" dirty="0">
                <a:hlinkClick r:id="rId4"/>
              </a:rPr>
              <a:t>11-22/1464r0</a:t>
            </a:r>
            <a:r>
              <a:rPr lang="en-US" sz="1100" b="0" dirty="0"/>
              <a:t> &amp; 12937 in </a:t>
            </a:r>
            <a:r>
              <a:rPr lang="en-US" sz="1100" b="0" dirty="0">
                <a:hlinkClick r:id="rId5"/>
              </a:rPr>
              <a:t>11-22/1465r0</a:t>
            </a:r>
            <a:r>
              <a:rPr lang="en-US" sz="1100" b="0" dirty="0"/>
              <a:t> &amp; 10403, 12196, 12569 in </a:t>
            </a:r>
            <a:r>
              <a:rPr lang="en-US" sz="1100" b="0" dirty="0">
                <a:hlinkClick r:id="rId6"/>
              </a:rPr>
              <a:t>11-22/1547r1</a:t>
            </a:r>
            <a:r>
              <a:rPr lang="en-US" sz="1100" b="0" dirty="0"/>
              <a:t> </a:t>
            </a:r>
            <a:r>
              <a:rPr lang="en-US" sz="1100" b="0" i="1" dirty="0"/>
              <a:t>[6 CIDs]</a:t>
            </a:r>
          </a:p>
          <a:p>
            <a:pPr marL="285750" indent="-285750">
              <a:buFont typeface="Arial" panose="020B0604020202020204" pitchFamily="34" charset="0"/>
              <a:buChar char="•"/>
            </a:pPr>
            <a:r>
              <a:rPr lang="en-US" sz="1100" b="0" dirty="0"/>
              <a:t>10333, 10334, 10405, 11972, 12197, 12840 in </a:t>
            </a:r>
            <a:r>
              <a:rPr lang="en-US" sz="1100" b="0" dirty="0">
                <a:hlinkClick r:id="rId7"/>
              </a:rPr>
              <a:t>11-22/1548r1</a:t>
            </a:r>
            <a:r>
              <a:rPr lang="en-US" sz="1100" b="0" dirty="0"/>
              <a:t> </a:t>
            </a:r>
            <a:r>
              <a:rPr lang="en-US" sz="1100" b="0" i="1" dirty="0"/>
              <a:t>[6 CIDs]</a:t>
            </a:r>
          </a:p>
          <a:p>
            <a:pPr marL="285750" indent="-285750">
              <a:buFont typeface="Arial" panose="020B0604020202020204" pitchFamily="34" charset="0"/>
              <a:buChar char="•"/>
            </a:pPr>
            <a:r>
              <a:rPr lang="en-US" sz="1100" b="0" dirty="0"/>
              <a:t>11339, 12150, 12182, 12355, 12867, 13207, 10330, 11198, 11632, 11975, 12267, 13564, 12142, 11200, 12183, 12143, 11201, 12184, 12863, 12144, 11202, 11203, 11199, 10335, 12198, 11204 in </a:t>
            </a:r>
            <a:r>
              <a:rPr lang="en-US" sz="1100" b="0" dirty="0">
                <a:hlinkClick r:id="rId8"/>
              </a:rPr>
              <a:t>11-22/1549r1</a:t>
            </a:r>
            <a:r>
              <a:rPr lang="en-US" sz="1100" b="0" dirty="0"/>
              <a:t> [2</a:t>
            </a:r>
            <a:r>
              <a:rPr lang="en-US" sz="1100" b="0" i="1" dirty="0"/>
              <a:t>6 CIDs]</a:t>
            </a:r>
            <a:endParaRPr lang="en-US" sz="1100" b="0" dirty="0"/>
          </a:p>
          <a:p>
            <a:pPr marL="285750" indent="-285750">
              <a:buFont typeface="Arial" panose="020B0604020202020204" pitchFamily="34" charset="0"/>
              <a:buChar char="•"/>
            </a:pPr>
            <a:r>
              <a:rPr lang="en-US" sz="1100" b="0" dirty="0"/>
              <a:t>10373, 10739, 10740, 10741, 10766, 11215, 11335, 11336, 12014, 12534, 12573, 12577, 13563 in </a:t>
            </a:r>
            <a:r>
              <a:rPr lang="en-US" sz="1100" b="0" dirty="0">
                <a:hlinkClick r:id="rId9"/>
              </a:rPr>
              <a:t>11-22/1404r1</a:t>
            </a:r>
            <a:r>
              <a:rPr lang="en-US" sz="1100" b="0" dirty="0"/>
              <a:t> </a:t>
            </a:r>
            <a:r>
              <a:rPr lang="en-US" sz="1100" b="0" i="1" dirty="0"/>
              <a:t>[13 CIDs]</a:t>
            </a:r>
            <a:endParaRPr lang="en-US" sz="1100" b="0" dirty="0"/>
          </a:p>
          <a:p>
            <a:pPr marL="285750" indent="-285750">
              <a:buFont typeface="Arial" panose="020B0604020202020204" pitchFamily="34" charset="0"/>
              <a:buChar char="•"/>
            </a:pPr>
            <a:r>
              <a:rPr lang="en-US" sz="1100" b="0" dirty="0"/>
              <a:t>10374, 10397, 11293, 11294, 13112 in </a:t>
            </a:r>
            <a:r>
              <a:rPr lang="en-US" sz="1100" b="0" dirty="0">
                <a:hlinkClick r:id="rId10"/>
              </a:rPr>
              <a:t>11-22/1469r1</a:t>
            </a:r>
            <a:r>
              <a:rPr lang="en-US" sz="1100" b="0" dirty="0"/>
              <a:t> &amp; 10956, 12181, 12866, 11216, 11217 in </a:t>
            </a:r>
            <a:r>
              <a:rPr lang="en-US" sz="1100" b="0" dirty="0">
                <a:hlinkClick r:id="rId11"/>
              </a:rPr>
              <a:t>11-22/1473r0</a:t>
            </a:r>
            <a:r>
              <a:rPr lang="en-US" sz="1100" b="0" dirty="0"/>
              <a:t> </a:t>
            </a:r>
            <a:r>
              <a:rPr lang="en-US" sz="1100" b="0" i="1" dirty="0"/>
              <a:t>[10 CIDs]</a:t>
            </a:r>
            <a:endParaRPr lang="en-US" sz="1100" b="0" dirty="0"/>
          </a:p>
          <a:p>
            <a:pPr marL="285750" indent="-285750">
              <a:buFont typeface="Arial" panose="020B0604020202020204" pitchFamily="34" charset="0"/>
              <a:buChar char="•"/>
            </a:pPr>
            <a:r>
              <a:rPr lang="en-US" sz="1100" b="0" dirty="0"/>
              <a:t>10119, 10120 in </a:t>
            </a:r>
            <a:r>
              <a:rPr lang="en-US" sz="1100" b="0" dirty="0">
                <a:hlinkClick r:id="rId12"/>
              </a:rPr>
              <a:t>11-22/1474r0</a:t>
            </a:r>
            <a:r>
              <a:rPr lang="en-US" sz="1100" b="0" dirty="0"/>
              <a:t> </a:t>
            </a:r>
            <a:r>
              <a:rPr lang="en-US" sz="1100" b="0" i="1" dirty="0"/>
              <a:t>[2 CIDs]</a:t>
            </a:r>
            <a:endParaRPr lang="en-US" sz="1100" b="0" dirty="0"/>
          </a:p>
          <a:p>
            <a:pPr marL="0" indent="0"/>
            <a:r>
              <a:rPr lang="en-US" altLang="en-US" sz="1600" b="1" dirty="0"/>
              <a:t>and incorporate the text changes into the latest TGbe draft.</a:t>
            </a:r>
          </a:p>
          <a:p>
            <a:pPr marL="0" indent="0"/>
            <a:r>
              <a:rPr lang="en-US" sz="1600" dirty="0"/>
              <a:t>Move: 				Second:</a:t>
            </a:r>
          </a:p>
          <a:p>
            <a:pPr marL="0" indent="0"/>
            <a:r>
              <a:rPr lang="en-US" sz="1600" dirty="0"/>
              <a:t>Discussion:</a:t>
            </a:r>
            <a:endParaRPr lang="en-US" sz="1600" b="0" dirty="0"/>
          </a:p>
          <a:p>
            <a:r>
              <a:rPr lang="en-US" sz="1600" dirty="0"/>
              <a:t>Result:</a:t>
            </a:r>
          </a:p>
          <a:p>
            <a:r>
              <a:rPr lang="en-US" sz="1100" i="1" dirty="0"/>
              <a:t>Note: These are comment resolution documents that obtained ≥ 75% support during the straw poll phase during the Monday/Tuesday sessions</a:t>
            </a:r>
          </a:p>
          <a:p>
            <a:endParaRPr lang="en-US" sz="16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2030611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11235, 11281, 11329, 11629, 12195, 12296, 12572, 11327, 11328 in </a:t>
            </a:r>
            <a:r>
              <a:rPr lang="en-US" sz="1200" b="0" dirty="0">
                <a:solidFill>
                  <a:schemeClr val="tx1"/>
                </a:solidFill>
                <a:hlinkClick r:id="rId2"/>
              </a:rPr>
              <a:t>11-22/1479r2</a:t>
            </a:r>
            <a:r>
              <a:rPr lang="en-US" sz="1200" b="0" dirty="0">
                <a:solidFill>
                  <a:schemeClr val="tx1"/>
                </a:solidFill>
              </a:rPr>
              <a:t> </a:t>
            </a:r>
            <a:r>
              <a:rPr lang="en-US" sz="1200" b="0" i="1" dirty="0">
                <a:solidFill>
                  <a:schemeClr val="tx1"/>
                </a:solidFill>
              </a:rPr>
              <a:t>[9 CIDs]</a:t>
            </a:r>
          </a:p>
          <a:p>
            <a:pPr marL="285750" indent="-285750">
              <a:buFont typeface="Arial" panose="020B0604020202020204" pitchFamily="34" charset="0"/>
              <a:buChar char="•"/>
            </a:pPr>
            <a:r>
              <a:rPr lang="en-US" sz="1200" b="0" dirty="0">
                <a:solidFill>
                  <a:schemeClr val="tx1"/>
                </a:solidFill>
              </a:rPr>
              <a:t>12015 in </a:t>
            </a:r>
            <a:r>
              <a:rPr lang="en-US" sz="1200" b="0" dirty="0">
                <a:solidFill>
                  <a:schemeClr val="tx1"/>
                </a:solidFill>
                <a:hlinkClick r:id="rId3"/>
              </a:rPr>
              <a:t>11-22/1549r1</a:t>
            </a:r>
            <a:r>
              <a:rPr lang="en-US" sz="1200" b="0" dirty="0">
                <a:solidFill>
                  <a:schemeClr val="tx1"/>
                </a:solidFill>
              </a:rPr>
              <a:t> &amp; 12586 in </a:t>
            </a:r>
            <a:r>
              <a:rPr lang="en-US" sz="1200" b="0" dirty="0">
                <a:solidFill>
                  <a:schemeClr val="tx1"/>
                </a:solidFill>
                <a:hlinkClick r:id="rId4"/>
              </a:rPr>
              <a:t>11-22/1550r2</a:t>
            </a:r>
            <a:r>
              <a:rPr lang="en-US" sz="1200" b="0" dirty="0">
                <a:solidFill>
                  <a:schemeClr val="tx1"/>
                </a:solidFill>
              </a:rPr>
              <a:t> &amp; 10761, 10838, 10839, 10964 in </a:t>
            </a:r>
            <a:r>
              <a:rPr lang="en-US" sz="1200" b="0" dirty="0">
                <a:solidFill>
                  <a:schemeClr val="tx1"/>
                </a:solidFill>
                <a:hlinkClick r:id="rId5"/>
              </a:rPr>
              <a:t>11-22/1552r2</a:t>
            </a:r>
            <a:r>
              <a:rPr lang="en-US" sz="1200" b="0" dirty="0">
                <a:solidFill>
                  <a:schemeClr val="tx1"/>
                </a:solidFill>
              </a:rPr>
              <a:t> </a:t>
            </a:r>
            <a:r>
              <a:rPr lang="en-US" sz="1200" b="0" i="1" dirty="0">
                <a:solidFill>
                  <a:schemeClr val="tx1"/>
                </a:solidFill>
              </a:rPr>
              <a:t>[6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11295, 13116 in </a:t>
            </a:r>
            <a:r>
              <a:rPr lang="en-US" sz="1200" b="0" dirty="0">
                <a:solidFill>
                  <a:schemeClr val="tx1"/>
                </a:solidFill>
                <a:hlinkClick r:id="rId6"/>
              </a:rPr>
              <a:t>11-22/1553r0</a:t>
            </a:r>
            <a:r>
              <a:rPr lang="en-US" sz="1200" b="0" dirty="0">
                <a:solidFill>
                  <a:schemeClr val="tx1"/>
                </a:solidFill>
              </a:rPr>
              <a:t> &amp; 11101, 11232, 11312, 12546, 13053 in </a:t>
            </a:r>
            <a:r>
              <a:rPr lang="en-US" sz="1200" b="0" dirty="0">
                <a:solidFill>
                  <a:schemeClr val="tx1"/>
                </a:solidFill>
                <a:hlinkClick r:id="rId7"/>
              </a:rPr>
              <a:t>11-22/1551r0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13577 in </a:t>
            </a:r>
            <a:r>
              <a:rPr lang="en-US" sz="1200" b="0" dirty="0">
                <a:solidFill>
                  <a:schemeClr val="tx1"/>
                </a:solidFill>
                <a:hlinkClick r:id="rId8"/>
              </a:rPr>
              <a:t>11-22/1557r0</a:t>
            </a:r>
            <a:r>
              <a:rPr lang="en-US" sz="1200" b="0" dirty="0">
                <a:solidFill>
                  <a:schemeClr val="tx1"/>
                </a:solidFill>
              </a:rPr>
              <a:t> &amp; 11300, 11301, 11973, 11303, 11634, 11635, 12346, 12348, 12349 in </a:t>
            </a:r>
            <a:r>
              <a:rPr lang="en-US" sz="1200" b="0" dirty="0">
                <a:solidFill>
                  <a:schemeClr val="tx1"/>
                </a:solidFill>
                <a:hlinkClick r:id="rId7"/>
              </a:rPr>
              <a:t>11-22/1513r0</a:t>
            </a:r>
            <a:r>
              <a:rPr lang="en-US" sz="1200" b="0" dirty="0">
                <a:solidFill>
                  <a:schemeClr val="tx1"/>
                </a:solidFill>
              </a:rPr>
              <a:t> </a:t>
            </a:r>
            <a:r>
              <a:rPr lang="en-US" sz="1200" b="0" i="1" dirty="0">
                <a:solidFill>
                  <a:schemeClr val="tx1"/>
                </a:solidFill>
              </a:rPr>
              <a:t>[10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10331 in </a:t>
            </a:r>
            <a:r>
              <a:rPr lang="en-US" sz="1200" b="0" dirty="0">
                <a:solidFill>
                  <a:schemeClr val="tx1"/>
                </a:solidFill>
                <a:hlinkClick r:id="rId9"/>
              </a:rPr>
              <a:t>11-22/1590r1</a:t>
            </a:r>
            <a:r>
              <a:rPr lang="en-US" sz="1200" b="0" dirty="0">
                <a:solidFill>
                  <a:schemeClr val="tx1"/>
                </a:solidFill>
              </a:rPr>
              <a:t> &amp; 11299, 11302, 12029, 12030, 13846 in </a:t>
            </a:r>
            <a:r>
              <a:rPr lang="en-US" sz="1200" b="0" dirty="0">
                <a:solidFill>
                  <a:schemeClr val="tx1"/>
                </a:solidFill>
                <a:hlinkClick r:id="rId10"/>
              </a:rPr>
              <a:t>11-22/1514r1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12575, 11630, 11631, 12576, 12529, 12134, 12547, 11330, 11331, 12518, 12519, 11334 in </a:t>
            </a:r>
            <a:r>
              <a:rPr lang="en-US" sz="1200" b="0" dirty="0">
                <a:solidFill>
                  <a:schemeClr val="tx1"/>
                </a:solidFill>
                <a:hlinkClick r:id="rId11"/>
              </a:rPr>
              <a:t>11-22/1604r1</a:t>
            </a:r>
            <a:r>
              <a:rPr lang="en-US" sz="1200" b="0" dirty="0">
                <a:solidFill>
                  <a:schemeClr val="tx1"/>
                </a:solidFill>
              </a:rPr>
              <a:t> </a:t>
            </a:r>
            <a:r>
              <a:rPr lang="en-US" sz="1200" b="0" i="1" dirty="0">
                <a:solidFill>
                  <a:schemeClr val="tx1"/>
                </a:solidFill>
              </a:rPr>
              <a:t>[12 CIDs]</a:t>
            </a:r>
          </a:p>
          <a:p>
            <a:pPr marL="285750" indent="-285750">
              <a:buFont typeface="Arial" panose="020B0604020202020204" pitchFamily="34" charset="0"/>
              <a:buChar char="•"/>
            </a:pPr>
            <a:r>
              <a:rPr lang="en-US" sz="1200" b="0" dirty="0">
                <a:solidFill>
                  <a:schemeClr val="tx1"/>
                </a:solidFill>
              </a:rPr>
              <a:t>13065, 11305, 12001, 11228, 11306, 11140, 11854, 11229, 12002, 11230, 11231, 11310, 12003, 11311, 11855, 11856, 11233, 10003 in </a:t>
            </a:r>
            <a:r>
              <a:rPr lang="en-US" sz="1200" b="0" dirty="0">
                <a:solidFill>
                  <a:schemeClr val="tx1"/>
                </a:solidFill>
                <a:hlinkClick r:id="rId12"/>
              </a:rPr>
              <a:t>11-22/1606r1</a:t>
            </a:r>
            <a:r>
              <a:rPr lang="en-US" sz="1200" b="0" dirty="0">
                <a:solidFill>
                  <a:schemeClr val="tx1"/>
                </a:solidFill>
              </a:rPr>
              <a:t> </a:t>
            </a:r>
            <a:r>
              <a:rPr lang="en-US" sz="1200" b="0" i="1" dirty="0">
                <a:solidFill>
                  <a:schemeClr val="tx1"/>
                </a:solidFill>
              </a:rPr>
              <a:t>[18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13113 in </a:t>
            </a:r>
            <a:r>
              <a:rPr lang="en-US" sz="1200" b="0" dirty="0">
                <a:solidFill>
                  <a:schemeClr val="tx1"/>
                </a:solidFill>
                <a:hlinkClick r:id="rId13"/>
              </a:rPr>
              <a:t>11-22/1546r3</a:t>
            </a:r>
            <a:r>
              <a:rPr lang="en-US" sz="1200" b="0" dirty="0">
                <a:solidFill>
                  <a:schemeClr val="tx1"/>
                </a:solidFill>
              </a:rPr>
              <a:t> &amp; 11333 in </a:t>
            </a:r>
            <a:r>
              <a:rPr lang="en-US" sz="1200" b="0" dirty="0">
                <a:solidFill>
                  <a:schemeClr val="tx1"/>
                </a:solidFill>
                <a:hlinkClick r:id="rId14"/>
              </a:rPr>
              <a:t>11-22/1604r2</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r>
              <a:rPr lang="en-US" sz="1600"/>
              <a:t>Move</a:t>
            </a:r>
            <a:r>
              <a:rPr lang="en-US" sz="1600" dirty="0"/>
              <a:t>: 				Second:</a:t>
            </a:r>
          </a:p>
          <a:p>
            <a:pPr marL="0" indent="0"/>
            <a:r>
              <a:rPr lang="en-US" sz="1600" dirty="0"/>
              <a:t>Discussion:</a:t>
            </a:r>
            <a:endParaRPr lang="en-US" sz="1600" b="0" dirty="0"/>
          </a:p>
          <a:p>
            <a:r>
              <a:rPr lang="en-US" sz="1600" dirty="0"/>
              <a:t>Result:</a:t>
            </a:r>
          </a:p>
          <a:p>
            <a:r>
              <a:rPr lang="en-US" sz="1100" i="1" dirty="0"/>
              <a:t>Note: These are comment resolution documents that obtained ≥ 75% support during the straw poll phase during the Monday/Tuesday sessions</a:t>
            </a:r>
          </a:p>
          <a:p>
            <a:endParaRPr lang="en-US" sz="16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41486678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98215317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400" dirty="0">
                <a:solidFill>
                  <a:schemeClr val="tx1"/>
                </a:solidFill>
              </a:rPr>
              <a:t>Move to approve resolutions to the CIDs:</a:t>
            </a:r>
          </a:p>
          <a:p>
            <a:pPr>
              <a:buFont typeface="Arial" panose="020B0604020202020204" pitchFamily="34" charset="0"/>
              <a:buChar char="•"/>
            </a:pPr>
            <a:r>
              <a:rPr lang="en-US" sz="1100" b="0" dirty="0"/>
              <a:t>13182, 13183, 13184, 10294, 10293, 13185, 11086, 13186, 13187, 13189, 13190, 12097, 13192, 12098, 13194, 12099, 13195, 12100, 12101, 13196, 13197, 12102, 14094, 12103, 12104, 13199, 13200, 13201, 13202, 10593 in </a:t>
            </a:r>
            <a:r>
              <a:rPr lang="en-US" sz="1100" b="0" dirty="0">
                <a:hlinkClick r:id="rId2"/>
              </a:rPr>
              <a:t>11-22/1356r2</a:t>
            </a:r>
            <a:r>
              <a:rPr lang="en-US" sz="1100" b="0" dirty="0"/>
              <a:t> </a:t>
            </a:r>
            <a:r>
              <a:rPr lang="en-US" sz="1100" b="0" i="1" dirty="0"/>
              <a:t>[30 CIDs]</a:t>
            </a:r>
          </a:p>
          <a:p>
            <a:pPr>
              <a:buFont typeface="Arial" panose="020B0604020202020204" pitchFamily="34" charset="0"/>
              <a:buChar char="•"/>
            </a:pPr>
            <a:r>
              <a:rPr lang="en-US" sz="1100" b="0" dirty="0"/>
              <a:t>12820, 11877, 13837, 13870, 11878, 13223, 10395, 13299, 11881, 13826, 10051 in </a:t>
            </a:r>
            <a:r>
              <a:rPr lang="en-US" sz="1100" b="0" dirty="0">
                <a:hlinkClick r:id="rId3"/>
              </a:rPr>
              <a:t>11-22/1526r1</a:t>
            </a:r>
            <a:r>
              <a:rPr lang="en-US" sz="1100" b="0" dirty="0"/>
              <a:t> </a:t>
            </a:r>
            <a:r>
              <a:rPr lang="en-US" sz="1100" b="0" i="1" dirty="0"/>
              <a:t>[11 CIDs]</a:t>
            </a:r>
            <a:endParaRPr lang="en-US" sz="1100" b="0" dirty="0"/>
          </a:p>
          <a:p>
            <a:pPr>
              <a:buFont typeface="Arial" panose="020B0604020202020204" pitchFamily="34" charset="0"/>
              <a:buChar char="•"/>
            </a:pPr>
            <a:r>
              <a:rPr lang="en-US" sz="1100" b="0" dirty="0"/>
              <a:t>11113, 11114, 11115 in </a:t>
            </a:r>
            <a:r>
              <a:rPr lang="en-US" sz="1100" b="0" dirty="0">
                <a:hlinkClick r:id="rId4"/>
              </a:rPr>
              <a:t>11-22/1051r3</a:t>
            </a:r>
            <a:r>
              <a:rPr lang="en-US" sz="1100" b="0" dirty="0"/>
              <a:t> &amp; </a:t>
            </a:r>
            <a:r>
              <a:rPr lang="en-US" sz="1100" b="0" kern="100" dirty="0">
                <a:effectLst/>
                <a:ea typeface="Malgun Gothic" panose="020B0503020000020004" pitchFamily="34" charset="-127"/>
                <a:cs typeface="Times New Roman" panose="02020603050405020304" pitchFamily="18" charset="0"/>
              </a:rPr>
              <a:t>11555 in </a:t>
            </a:r>
            <a:r>
              <a:rPr lang="en-US" sz="1100" b="0" kern="100" dirty="0">
                <a:effectLst/>
                <a:ea typeface="Malgun Gothic" panose="020B0503020000020004" pitchFamily="34" charset="-127"/>
                <a:cs typeface="Times New Roman" panose="02020603050405020304" pitchFamily="18" charset="0"/>
                <a:hlinkClick r:id="rId5"/>
              </a:rPr>
              <a:t>11-22/1428r2</a:t>
            </a:r>
            <a:r>
              <a:rPr lang="en-US" sz="1100" b="0" kern="100" dirty="0">
                <a:effectLst/>
                <a:ea typeface="Malgun Gothic" panose="020B0503020000020004" pitchFamily="34" charset="-127"/>
                <a:cs typeface="Times New Roman" panose="02020603050405020304" pitchFamily="18" charset="0"/>
              </a:rPr>
              <a:t> &amp; 13259 in </a:t>
            </a:r>
            <a:r>
              <a:rPr lang="en-US" sz="1100" b="0" kern="100" dirty="0">
                <a:effectLst/>
                <a:ea typeface="Malgun Gothic" panose="020B0503020000020004" pitchFamily="34" charset="-127"/>
                <a:cs typeface="Times New Roman" panose="02020603050405020304" pitchFamily="18" charset="0"/>
                <a:hlinkClick r:id="rId6"/>
              </a:rPr>
              <a:t>11-22/1182r11</a:t>
            </a:r>
            <a:r>
              <a:rPr lang="en-US" sz="1100" b="0" kern="100" dirty="0">
                <a:effectLst/>
                <a:ea typeface="Malgun Gothic" panose="020B0503020000020004" pitchFamily="34" charset="-127"/>
                <a:cs typeface="Times New Roman" panose="02020603050405020304" pitchFamily="18" charset="0"/>
              </a:rPr>
              <a:t> </a:t>
            </a:r>
            <a:r>
              <a:rPr lang="en-US" sz="1100" b="0" i="1" dirty="0"/>
              <a:t>[5 CIDs]</a:t>
            </a:r>
            <a:endParaRPr lang="en-US" sz="1100" b="0" kern="100" dirty="0">
              <a:effectLst/>
              <a:ea typeface="Malgun Gothic" panose="020B0503020000020004" pitchFamily="34" charset="-127"/>
              <a:cs typeface="Times New Roman" panose="02020603050405020304" pitchFamily="18" charset="0"/>
            </a:endParaRP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10993, 10994, 12005, 12127, 13555, 14009, 10076, 10715, 10214, 10407, 11090, 11925, 12983, 12373, 11532, 11533, 12498, 12882, 13683, 11534, 13878, 12062, 11091, 12761, 10094, 11093, 11926, 11119, 13961, 11094, 12477, 13204, 13336, 13972, 12755, 12760, 10408, 13770, 11766, 12895, 12500, 12501, 12495, 10779, 13253, 13337, 13881, 10780, 12762, 12763, 12984, 12614, 12063, 13338, 13339, 14057, 13974, 13317, 14056, 14027, 10781, 14028, 11018, 11019, 13882, 11021, 10775, 13883, 12504, 13966 in </a:t>
            </a:r>
            <a:r>
              <a:rPr lang="en-US" sz="1100" b="0" kern="100" dirty="0">
                <a:effectLst/>
                <a:ea typeface="Malgun Gothic" panose="020B0503020000020004" pitchFamily="34" charset="-127"/>
                <a:cs typeface="Times New Roman" panose="02020603050405020304" pitchFamily="18" charset="0"/>
                <a:hlinkClick r:id="rId7"/>
              </a:rPr>
              <a:t>11-22/1189r3</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[70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12751, 12752, 13443, 13030, 13031, 13313, 13739, 13839, 10699, 10469, 10471, 10688, 11783, 12464, 12465, 13236, 10872, 13060, 13238, 10466, 10694, 10731, 10860, 12076, 13830; 10931; 11244, 12750, 12767, 10989, 13646, 10435, 10048, 11650, 13091, 13305, 12424, 12443, 12444, 12527, 13032, 11164, 13237, 12526, 12724, 13054, 11157, 13642 in </a:t>
            </a:r>
            <a:r>
              <a:rPr lang="en-US" sz="1100" b="0" kern="100" dirty="0">
                <a:effectLst/>
                <a:ea typeface="Malgun Gothic" panose="020B0503020000020004" pitchFamily="34" charset="-127"/>
                <a:cs typeface="Times New Roman" panose="02020603050405020304" pitchFamily="18" charset="0"/>
                <a:hlinkClick r:id="rId8"/>
              </a:rPr>
              <a:t>11-22/1470r6</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[48 CIDs]</a:t>
            </a:r>
          </a:p>
          <a:p>
            <a:pPr marL="0" indent="0"/>
            <a:r>
              <a:rPr lang="en-US" altLang="en-US" sz="1400" b="1" dirty="0"/>
              <a:t>and incorporate the text changes into the latest TGbe draft.</a:t>
            </a:r>
          </a:p>
          <a:p>
            <a:pPr marL="0" indent="0"/>
            <a:r>
              <a:rPr lang="en-US" sz="1400" dirty="0"/>
              <a:t>Move: 				Second:</a:t>
            </a:r>
          </a:p>
          <a:p>
            <a:pPr marL="0" indent="0"/>
            <a:r>
              <a:rPr lang="en-US" sz="1400" dirty="0"/>
              <a:t>Discussion:</a:t>
            </a:r>
            <a:endParaRPr lang="en-US" sz="1400" b="0" dirty="0"/>
          </a:p>
          <a:p>
            <a:r>
              <a:rPr lang="en-US" sz="1400" dirty="0"/>
              <a:t>Result:</a:t>
            </a:r>
          </a:p>
          <a:p>
            <a:r>
              <a:rPr lang="en-US" sz="1050" i="1" dirty="0"/>
              <a:t>Note: These are comment resolution documents that obtained ≥ 75% support during the straw poll phase during the Monday/Tuesday sessions</a:t>
            </a:r>
          </a:p>
          <a:p>
            <a:endParaRPr lang="en-US" sz="14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3565784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751014"/>
            <a:ext cx="7770813" cy="4724400"/>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12594 in </a:t>
            </a:r>
            <a:r>
              <a:rPr lang="en-US" sz="1100" b="0" dirty="0">
                <a:effectLst/>
                <a:ea typeface="Calibri" panose="020F0502020204030204" pitchFamily="34" charset="0"/>
                <a:hlinkClick r:id="rId2"/>
              </a:rPr>
              <a:t>11-22/1194r3</a:t>
            </a:r>
            <a:r>
              <a:rPr lang="en-US" sz="1100" b="0" dirty="0">
                <a:effectLst/>
                <a:ea typeface="Calibri" panose="020F0502020204030204" pitchFamily="34" charset="0"/>
              </a:rPr>
              <a:t> &amp; </a:t>
            </a:r>
            <a:r>
              <a:rPr lang="en-US" sz="1100" b="0" dirty="0">
                <a:effectLst/>
                <a:ea typeface="Calibri" panose="020F0502020204030204" pitchFamily="34" charset="0"/>
                <a:cs typeface="Times New Roman" panose="02020603050405020304" pitchFamily="18" charset="0"/>
              </a:rPr>
              <a:t>11628, 12597 in </a:t>
            </a:r>
            <a:r>
              <a:rPr lang="en-US" sz="1100" b="0" dirty="0">
                <a:effectLst/>
                <a:ea typeface="Calibri" panose="020F0502020204030204" pitchFamily="34" charset="0"/>
                <a:hlinkClick r:id="rId3"/>
              </a:rPr>
              <a:t>11-22/1131r5</a:t>
            </a:r>
            <a:r>
              <a:rPr lang="en-US" sz="1100" b="0" dirty="0">
                <a:effectLst/>
                <a:ea typeface="Calibri" panose="020F0502020204030204" pitchFamily="34" charset="0"/>
              </a:rPr>
              <a:t> </a:t>
            </a:r>
            <a:r>
              <a:rPr lang="en-US" sz="1100" b="0" i="1" dirty="0">
                <a:effectLst/>
                <a:ea typeface="Calibri" panose="020F0502020204030204" pitchFamily="34" charset="0"/>
              </a:rPr>
              <a:t>[3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10172, 10171, 10815, 10170, 10816, 11668, 12009, 12556 in </a:t>
            </a:r>
            <a:r>
              <a:rPr lang="en-US" sz="1100" b="0" dirty="0">
                <a:effectLst/>
                <a:ea typeface="Calibri" panose="020F0502020204030204" pitchFamily="34" charset="0"/>
                <a:hlinkClick r:id="rId4"/>
              </a:rPr>
              <a:t>11-22/1232r1</a:t>
            </a:r>
            <a:r>
              <a:rPr lang="en-US" sz="1100" b="0" dirty="0">
                <a:effectLst/>
                <a:ea typeface="Calibri" panose="020F0502020204030204" pitchFamily="34" charset="0"/>
              </a:rPr>
              <a:t> </a:t>
            </a:r>
            <a:r>
              <a:rPr lang="en-US" sz="1100" b="0" i="1" dirty="0">
                <a:effectLst/>
                <a:ea typeface="Calibri" panose="020F0502020204030204" pitchFamily="34" charset="0"/>
              </a:rPr>
              <a:t>[8 CIDs]</a:t>
            </a:r>
            <a:r>
              <a:rPr lang="en-US" sz="1100" b="0" dirty="0">
                <a:effectLst/>
                <a:ea typeface="Calibri" panose="020F0502020204030204" pitchFamily="34" charset="0"/>
              </a:rPr>
              <a:t> </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10807, 11512, 11857, 12824, 10808, 11859, 10991, 11043, 11514, 13363, 11037, 11044, 12969, 13468, 13382, 13467, 11045, 11046, 11513, 11858, 11860, 11861, 11862, 13364, 12970, 10990 in </a:t>
            </a:r>
            <a:r>
              <a:rPr lang="en-US" sz="1100" b="0" dirty="0">
                <a:effectLst/>
                <a:ea typeface="Calibri" panose="020F0502020204030204" pitchFamily="34" charset="0"/>
                <a:hlinkClick r:id="rId5"/>
              </a:rPr>
              <a:t>11-22/1267r5</a:t>
            </a:r>
            <a:r>
              <a:rPr lang="en-US" sz="1100" b="0" i="1" dirty="0">
                <a:effectLst/>
                <a:ea typeface="Calibri" panose="020F0502020204030204" pitchFamily="34" charset="0"/>
              </a:rPr>
              <a:t> [26 CIDs]</a:t>
            </a:r>
            <a:endParaRPr lang="en-US" sz="1100" b="0" i="1"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10280, 13518, 10450, 12242, 13529, 10281, 10282, 10283, 13283, 10942 in </a:t>
            </a:r>
            <a:r>
              <a:rPr lang="en-US" sz="1100" b="0" dirty="0">
                <a:effectLst/>
                <a:ea typeface="Calibri" panose="020F0502020204030204" pitchFamily="34" charset="0"/>
                <a:hlinkClick r:id="rId6"/>
              </a:rPr>
              <a:t>11-22/1312r4</a:t>
            </a:r>
            <a:r>
              <a:rPr lang="en-US" sz="1100" b="0" dirty="0">
                <a:effectLst/>
                <a:ea typeface="Calibri" panose="020F0502020204030204" pitchFamily="34" charset="0"/>
              </a:rPr>
              <a:t> </a:t>
            </a:r>
            <a:r>
              <a:rPr lang="en-US" sz="1100" b="0" i="1" dirty="0">
                <a:ea typeface="Calibri" panose="020F0502020204030204" pitchFamily="34" charset="0"/>
              </a:rPr>
              <a:t>[10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rPr>
              <a:t>10339, 10392, 10398, 10400, 10402, 11883, 11884, 11885 in </a:t>
            </a:r>
            <a:r>
              <a:rPr lang="en-US" sz="1100" b="0" dirty="0">
                <a:effectLst/>
                <a:ea typeface="Calibri" panose="020F0502020204030204" pitchFamily="34" charset="0"/>
                <a:hlinkClick r:id="rId7"/>
              </a:rPr>
              <a:t>11-22/1251r2</a:t>
            </a:r>
            <a:r>
              <a:rPr lang="en-US" sz="1100" b="0" dirty="0">
                <a:effectLst/>
                <a:ea typeface="Calibri" panose="020F0502020204030204" pitchFamily="34" charset="0"/>
              </a:rPr>
              <a:t> </a:t>
            </a:r>
            <a:r>
              <a:rPr lang="en-US" sz="1100" b="0" i="1" dirty="0">
                <a:ea typeface="Calibri" panose="020F0502020204030204" pitchFamily="34" charset="0"/>
              </a:rPr>
              <a:t>[8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10409, 10977, 10978, 14011, 14012 in </a:t>
            </a:r>
            <a:r>
              <a:rPr lang="en-US" sz="1100" b="0" dirty="0">
                <a:effectLst/>
                <a:ea typeface="Calibri" panose="020F0502020204030204" pitchFamily="34" charset="0"/>
                <a:hlinkClick r:id="rId8"/>
              </a:rPr>
              <a:t>11-22/1361r1</a:t>
            </a:r>
            <a:r>
              <a:rPr lang="en-US" sz="1100" b="0" dirty="0">
                <a:effectLst/>
                <a:ea typeface="Calibri" panose="020F0502020204030204" pitchFamily="34" charset="0"/>
              </a:rPr>
              <a:t> </a:t>
            </a:r>
            <a:r>
              <a:rPr lang="en-US" sz="1100" b="0" i="1" dirty="0">
                <a:ea typeface="Calibri" panose="020F0502020204030204" pitchFamily="34" charset="0"/>
              </a:rPr>
              <a:t>[5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10996, 11272, 11273, 12006, 13862, 13437, 13438 in </a:t>
            </a:r>
            <a:r>
              <a:rPr lang="en-US" sz="1100" b="0" dirty="0">
                <a:effectLst/>
                <a:ea typeface="Calibri" panose="020F0502020204030204" pitchFamily="34" charset="0"/>
                <a:hlinkClick r:id="rId9"/>
              </a:rPr>
              <a:t>11-22/1266r2</a:t>
            </a:r>
            <a:r>
              <a:rPr lang="en-US" sz="1100" b="0" dirty="0">
                <a:effectLst/>
                <a:ea typeface="Calibri" panose="020F0502020204030204" pitchFamily="34" charset="0"/>
              </a:rPr>
              <a:t> </a:t>
            </a:r>
            <a:r>
              <a:rPr lang="en-US" sz="1100" b="0" i="1" dirty="0">
                <a:ea typeface="Calibri" panose="020F0502020204030204" pitchFamily="34" charset="0"/>
              </a:rPr>
              <a:t>[7 CIDs]</a:t>
            </a:r>
            <a:r>
              <a:rPr lang="en-US" sz="1100" b="0" dirty="0">
                <a:effectLst/>
                <a:ea typeface="Calibri" panose="020F0502020204030204" pitchFamily="34" charset="0"/>
              </a:rPr>
              <a:t> </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10997, 10999, 11000, 11001, 12128, 13439, 13940, 13968, 13970, 13990 in </a:t>
            </a:r>
            <a:r>
              <a:rPr lang="en-US" sz="1100" b="0" dirty="0">
                <a:effectLst/>
                <a:ea typeface="Calibri" panose="020F0502020204030204" pitchFamily="34" charset="0"/>
                <a:hlinkClick r:id="rId10"/>
              </a:rPr>
              <a:t>11-22/1340r2</a:t>
            </a:r>
            <a:r>
              <a:rPr lang="en-US" sz="1100" b="0" dirty="0">
                <a:effectLst/>
                <a:ea typeface="Calibri" panose="020F0502020204030204" pitchFamily="34" charset="0"/>
              </a:rPr>
              <a:t> </a:t>
            </a:r>
            <a:r>
              <a:rPr lang="en-US" sz="1100" b="0" i="1" dirty="0">
                <a:ea typeface="Calibri" panose="020F0502020204030204" pitchFamily="34" charset="0"/>
              </a:rPr>
              <a:t>[10 CIDs]</a:t>
            </a:r>
            <a:endParaRPr lang="en-US" sz="11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r>
              <a:rPr lang="en-US" sz="1600" dirty="0"/>
              <a:t>Move: 			Second:</a:t>
            </a:r>
          </a:p>
          <a:p>
            <a:pPr marL="0" indent="0"/>
            <a:r>
              <a:rPr lang="en-US" sz="1600" dirty="0"/>
              <a:t>Discussion: </a:t>
            </a:r>
          </a:p>
          <a:p>
            <a:pPr marL="0" indent="0"/>
            <a:r>
              <a:rPr lang="en-US" sz="1600" dirty="0"/>
              <a:t>Result:</a:t>
            </a:r>
          </a:p>
          <a:p>
            <a:pPr marL="0" indent="0"/>
            <a:r>
              <a:rPr lang="en-US" sz="1050" i="1" dirty="0"/>
              <a:t>Note: These are comment resolution documents that obtained ≥ 75% support during the straw poll phase during the Monday/Tuesday sessions</a:t>
            </a:r>
          </a:p>
          <a:p>
            <a:pPr marL="0" indent="0"/>
            <a:endParaRPr lang="en-US" sz="16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34408522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November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t>Approve a TGbe MAC ad-hoc meeting on November </a:t>
            </a:r>
            <a:r>
              <a:rPr lang="en-US" altLang="en-US" dirty="0">
                <a:solidFill>
                  <a:schemeClr val="tx1"/>
                </a:solidFill>
              </a:rPr>
              <a:t>11-12,</a:t>
            </a:r>
            <a:r>
              <a:rPr lang="en-US" altLang="en-US" dirty="0"/>
              <a:t> 2022 for the purpose of TGbe comment resolution and consideration of document submissions</a:t>
            </a:r>
          </a:p>
          <a:p>
            <a:endParaRPr lang="en-US" altLang="en-US" dirty="0"/>
          </a:p>
          <a:p>
            <a:r>
              <a:rPr lang="en-US" dirty="0"/>
              <a:t>Move: 			Second:</a:t>
            </a:r>
          </a:p>
          <a:p>
            <a:r>
              <a:rPr lang="en-US" dirty="0"/>
              <a:t>Discussion:</a:t>
            </a:r>
          </a:p>
          <a:p>
            <a:r>
              <a:rPr lang="en-US">
                <a:solidFill>
                  <a:schemeClr val="tx1"/>
                </a:solidFill>
              </a:rPr>
              <a:t>Result</a:t>
            </a:r>
            <a:r>
              <a:rPr lang="en-US" dirty="0">
                <a:solidFill>
                  <a:schemeClr val="tx1"/>
                </a:solidFill>
              </a:rPr>
              <a:t>:</a:t>
            </a:r>
            <a:endParaRPr lang="en-US" dirty="0"/>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32294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12779, 12605, 12808, 11762 in </a:t>
            </a:r>
            <a:r>
              <a:rPr lang="en-US" sz="1100" b="0" dirty="0">
                <a:solidFill>
                  <a:schemeClr val="tx1"/>
                </a:solidFill>
                <a:hlinkClick r:id="rId2"/>
              </a:rPr>
              <a:t>11-22/1026r6</a:t>
            </a:r>
            <a:r>
              <a:rPr lang="en-US" sz="1100" b="0" dirty="0">
                <a:solidFill>
                  <a:schemeClr val="tx1"/>
                </a:solidFill>
              </a:rPr>
              <a:t> </a:t>
            </a:r>
            <a:r>
              <a:rPr lang="en-US" sz="1100" b="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Laurent Cariou				Second: Abhishek Patil</a:t>
            </a:r>
          </a:p>
          <a:p>
            <a:pPr marL="0" indent="0"/>
            <a:r>
              <a:rPr lang="en-US" sz="1800" dirty="0"/>
              <a:t>Discussion: Some.</a:t>
            </a:r>
            <a:endParaRPr lang="en-US" sz="1800" b="0" dirty="0"/>
          </a:p>
          <a:p>
            <a:r>
              <a:rPr lang="en-US" sz="1800" dirty="0"/>
              <a:t>Preliminary Result: 75Y, 46N, 27A (fails)</a:t>
            </a:r>
          </a:p>
          <a:p>
            <a:r>
              <a:rPr lang="en-US" sz="1800" dirty="0"/>
              <a:t>Result: 75Y, 46N, 27A (fails)</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4652346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approve TGbe minutes of teleconferences listed below:</a:t>
            </a:r>
          </a:p>
          <a:p>
            <a:pPr lvl="1">
              <a:buFont typeface="Arial" panose="020B0604020202020204" pitchFamily="34" charset="0"/>
              <a:buChar char="•"/>
            </a:pPr>
            <a:r>
              <a:rPr lang="en-US" sz="1800" dirty="0"/>
              <a:t>May Electronic: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https://mentor.ieee.org/802.11/dcn/22/11-22-0756-0</a:t>
            </a:r>
            <a:r>
              <a:rPr lang="en-US" sz="1800" dirty="0">
                <a:solidFill>
                  <a:srgbClr val="FF0000"/>
                </a:solidFill>
                <a:hlinkClick r:id="rId2">
                  <a:extLst>
                    <a:ext uri="{A12FA001-AC4F-418D-AE19-62706E023703}">
                      <ahyp:hlinkClr xmlns:ahyp="http://schemas.microsoft.com/office/drawing/2018/hyperlinkcolor" val="tx"/>
                    </a:ext>
                  </a:extLst>
                </a:hlinkClick>
              </a:rPr>
              <a:t>3</a:t>
            </a:r>
            <a:r>
              <a:rPr lang="en-US" sz="1800" dirty="0">
                <a:solidFill>
                  <a:srgbClr val="6B9F25"/>
                </a:solidFill>
                <a:hlinkClick r:id="rId2">
                  <a:extLst>
                    <a:ext uri="{A12FA001-AC4F-418D-AE19-62706E023703}">
                      <ahyp:hlinkClr xmlns:ahyp="http://schemas.microsoft.com/office/drawing/2018/hyperlinkcolor" val="tx"/>
                    </a:ext>
                  </a:extLst>
                </a:hlinkClick>
              </a:rPr>
              <a:t>-00be-tgbe-may-2022-meeting-minutes.docx</a:t>
            </a:r>
            <a:endParaRPr lang="en-US" sz="1800" dirty="0">
              <a:solidFill>
                <a:srgbClr val="6B9F25"/>
              </a:solidFill>
            </a:endParaRPr>
          </a:p>
          <a:p>
            <a:pPr lvl="1">
              <a:buFont typeface="Arial" panose="020B0604020202020204" pitchFamily="34" charset="0"/>
              <a:buChar char="•"/>
            </a:pPr>
            <a:r>
              <a:rPr lang="en-US" sz="1800" dirty="0"/>
              <a:t>Teleconferences May-July: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https://mentor.ieee.org/802.11/dcn/22/11-22-0982-0</a:t>
            </a:r>
            <a:r>
              <a:rPr lang="en-US" sz="1800" dirty="0">
                <a:solidFill>
                  <a:srgbClr val="FF0000"/>
                </a:solidFill>
                <a:hlinkClick r:id="rId3">
                  <a:extLst>
                    <a:ext uri="{A12FA001-AC4F-418D-AE19-62706E023703}">
                      <ahyp:hlinkClr xmlns:ahyp="http://schemas.microsoft.com/office/drawing/2018/hyperlinkcolor" val="tx"/>
                    </a:ext>
                  </a:extLst>
                </a:hlinkClick>
              </a:rPr>
              <a:t>3</a:t>
            </a:r>
            <a:r>
              <a:rPr lang="en-US" sz="1800" dirty="0">
                <a:solidFill>
                  <a:srgbClr val="6B9F25"/>
                </a:solidFill>
                <a:hlinkClick r:id="rId3">
                  <a:extLst>
                    <a:ext uri="{A12FA001-AC4F-418D-AE19-62706E023703}">
                      <ahyp:hlinkClr xmlns:ahyp="http://schemas.microsoft.com/office/drawing/2018/hyperlinkcolor" val="tx"/>
                    </a:ext>
                  </a:extLst>
                </a:hlinkClick>
              </a:rPr>
              <a:t>-00be-tgbe-july-06-conference-call-minutes.docx</a:t>
            </a:r>
            <a:endParaRPr lang="en-US" sz="1800" dirty="0"/>
          </a:p>
          <a:p>
            <a:endParaRPr lang="en-US" sz="1800" dirty="0"/>
          </a:p>
          <a:p>
            <a:r>
              <a:rPr lang="en-US" sz="1800" dirty="0"/>
              <a:t>Move: Abhishek Patil			Second: Matthew Fischer</a:t>
            </a:r>
          </a:p>
          <a:p>
            <a:r>
              <a:rPr lang="en-US" sz="1800" dirty="0"/>
              <a:t>Discussion: None.</a:t>
            </a:r>
          </a:p>
          <a:p>
            <a:r>
              <a:rPr lang="en-US" sz="1800" dirty="0"/>
              <a:t>Result: </a:t>
            </a:r>
            <a:r>
              <a:rPr lang="en-US" sz="1800" dirty="0">
                <a:highlight>
                  <a:srgbClr val="00FF00"/>
                </a:highlight>
              </a:rPr>
              <a:t>Approved with unanimous consent.</a:t>
            </a:r>
          </a:p>
          <a:p>
            <a:endParaRPr lang="en-US" sz="1800" dirty="0"/>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7</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30163952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10289, 10290, 10291, 13494, 11529, 11923, 11924, 11981, 11982, 11983, 12265, 12266, 13119, 13495, 13496, 14042, 14043, 14044, 14045 in </a:t>
            </a:r>
            <a:r>
              <a:rPr lang="en-US" sz="1100" b="0" dirty="0">
                <a:solidFill>
                  <a:schemeClr val="tx1"/>
                </a:solidFill>
                <a:hlinkClick r:id="rId2"/>
              </a:rPr>
              <a:t>11-22/11-22/997r0</a:t>
            </a:r>
            <a:r>
              <a:rPr lang="en-US" sz="1100" b="0" dirty="0">
                <a:solidFill>
                  <a:schemeClr val="tx1"/>
                </a:solidFill>
              </a:rPr>
              <a:t> </a:t>
            </a:r>
            <a:r>
              <a:rPr lang="en-US" sz="1100" b="0" i="1" dirty="0">
                <a:solidFill>
                  <a:schemeClr val="tx1"/>
                </a:solidFill>
              </a:rPr>
              <a:t>[19 CIDs]</a:t>
            </a:r>
          </a:p>
          <a:p>
            <a:pPr marL="285750" indent="-285750">
              <a:buFont typeface="Arial" panose="020B0604020202020204" pitchFamily="34" charset="0"/>
              <a:buChar char="•"/>
            </a:pPr>
            <a:r>
              <a:rPr lang="en-US" sz="1100" b="0" dirty="0">
                <a:solidFill>
                  <a:schemeClr val="tx1"/>
                </a:solidFill>
              </a:rPr>
              <a:t>10649, 10104, 10897, 12281, 12483, 12637, 13331, 13615, 13694, 13616, 13617, 12638, 11747, 11748, 12639, 13618, 10245, 13380, 13381 in </a:t>
            </a:r>
            <a:r>
              <a:rPr lang="en-US" sz="1100" b="0" dirty="0">
                <a:solidFill>
                  <a:schemeClr val="tx1"/>
                </a:solidFill>
                <a:hlinkClick r:id="rId3"/>
              </a:rPr>
              <a:t>11-22/1004r1</a:t>
            </a:r>
            <a:r>
              <a:rPr lang="en-US" sz="1100" b="0" dirty="0">
                <a:solidFill>
                  <a:schemeClr val="tx1"/>
                </a:solidFill>
              </a:rPr>
              <a:t> </a:t>
            </a:r>
            <a:r>
              <a:rPr lang="en-US" sz="1100" b="0" i="1" dirty="0">
                <a:solidFill>
                  <a:schemeClr val="tx1"/>
                </a:solidFill>
              </a:rPr>
              <a:t>[19 CIDs]</a:t>
            </a:r>
          </a:p>
          <a:p>
            <a:pPr marL="285750" indent="-285750">
              <a:buFont typeface="Arial" panose="020B0604020202020204" pitchFamily="34" charset="0"/>
              <a:buChar char="•"/>
            </a:pPr>
            <a:r>
              <a:rPr lang="en-US" sz="1100" b="0" dirty="0">
                <a:solidFill>
                  <a:schemeClr val="tx1"/>
                </a:solidFill>
              </a:rPr>
              <a:t>10639, 12295, 11259, 11611, 10001, 13330, 13909, 13910, 11054, 11053, 10347, 10348, 13911, 10086 in </a:t>
            </a:r>
            <a:r>
              <a:rPr lang="en-US" sz="1100" b="0" dirty="0">
                <a:solidFill>
                  <a:schemeClr val="tx1"/>
                </a:solidFill>
                <a:hlinkClick r:id="rId4"/>
              </a:rPr>
              <a:t>11-22/1005r0</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11184, 12776, 12052, 10549, 10557, 11509, 11510, 11511, 12055, 12968 in </a:t>
            </a:r>
            <a:r>
              <a:rPr lang="en-US" sz="1100" b="0" dirty="0">
                <a:solidFill>
                  <a:schemeClr val="tx1"/>
                </a:solidFill>
                <a:hlinkClick r:id="rId5"/>
              </a:rPr>
              <a:t>11-22/1008r1</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11872, 11873, 11874, 11875, 12469 in </a:t>
            </a:r>
            <a:r>
              <a:rPr lang="en-US" sz="1100" b="0" dirty="0">
                <a:solidFill>
                  <a:schemeClr val="tx1"/>
                </a:solidFill>
                <a:hlinkClick r:id="rId6"/>
              </a:rPr>
              <a:t>11-22/1009r</a:t>
            </a:r>
            <a:r>
              <a:rPr lang="en-US" sz="1100" b="0" dirty="0">
                <a:solidFill>
                  <a:srgbClr val="FF0000"/>
                </a:solidFill>
                <a:hlinkClick r:id="rId6"/>
              </a:rPr>
              <a:t>2</a:t>
            </a:r>
            <a:r>
              <a:rPr lang="en-US" sz="1100" b="0" dirty="0">
                <a:solidFill>
                  <a:schemeClr val="tx1"/>
                </a:solidFill>
              </a:rPr>
              <a:t> </a:t>
            </a:r>
            <a:r>
              <a:rPr lang="en-US" sz="1100" b="0" i="1" dirty="0">
                <a:solidFill>
                  <a:schemeClr val="tx1"/>
                </a:solidFill>
              </a:rPr>
              <a:t>[5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Abhishek Patil				Second: Po-Kai Huang </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5692887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10532, 10534, 11379, 11052, 13251, 10984, 12051, 13727, 11049, 13456, 10536, 11380, 11051, 11050 in </a:t>
            </a:r>
            <a:r>
              <a:rPr lang="en-US" sz="1100" b="0" dirty="0">
                <a:solidFill>
                  <a:schemeClr val="tx1"/>
                </a:solidFill>
                <a:hlinkClick r:id="rId2"/>
              </a:rPr>
              <a:t>11-22/1019r2</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13859, 10205, 11828, 12157, 12243, 12244, 12954, 12121 in </a:t>
            </a:r>
            <a:r>
              <a:rPr lang="en-US" sz="1100" b="0" dirty="0">
                <a:solidFill>
                  <a:schemeClr val="tx1"/>
                </a:solidFill>
                <a:hlinkClick r:id="rId3"/>
              </a:rPr>
              <a:t>11-22/1025r0</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dirty="0">
                <a:solidFill>
                  <a:schemeClr val="tx1"/>
                </a:solidFill>
              </a:rPr>
              <a:t>13296, 11471, 11785, 10182, 12031, 10183, 11786, 12032, 13297 in </a:t>
            </a:r>
            <a:r>
              <a:rPr lang="en-US" sz="1100" b="0" dirty="0">
                <a:solidFill>
                  <a:schemeClr val="tx1"/>
                </a:solidFill>
                <a:hlinkClick r:id="rId4"/>
              </a:rPr>
              <a:t>11-22/1014r1</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10193, 11787, 11788, 11824, 10194, 12037, 11789, 12941, 12258, 11247, 10195, 11791, 11792 in </a:t>
            </a:r>
            <a:r>
              <a:rPr lang="en-US" sz="1100" b="0" dirty="0">
                <a:solidFill>
                  <a:schemeClr val="tx1"/>
                </a:solidFill>
                <a:hlinkClick r:id="rId5"/>
              </a:rPr>
              <a:t>11-22/1015r2</a:t>
            </a:r>
            <a:r>
              <a:rPr lang="en-US" sz="1100" b="0" dirty="0">
                <a:solidFill>
                  <a:schemeClr val="tx1"/>
                </a:solidFill>
              </a:rPr>
              <a:t> </a:t>
            </a:r>
            <a:r>
              <a:rPr lang="en-US" sz="1100" b="0" i="1" dirty="0">
                <a:solidFill>
                  <a:schemeClr val="tx1"/>
                </a:solidFill>
              </a:rPr>
              <a:t>[13 CIDs]</a:t>
            </a:r>
          </a:p>
          <a:p>
            <a:pPr marL="285750" indent="-285750">
              <a:buFont typeface="Arial" panose="020B0604020202020204" pitchFamily="34" charset="0"/>
              <a:buChar char="•"/>
            </a:pPr>
            <a:r>
              <a:rPr lang="en-US" sz="1100" b="0" dirty="0">
                <a:solidFill>
                  <a:schemeClr val="tx1"/>
                </a:solidFill>
              </a:rPr>
              <a:t>10225, 10412, 10484, 10612, 10613, 11409, 11552, 11723, 11724, 11725, 11726, 11774, 13625, 13626, 13632, 13980, 13981, 13982 in </a:t>
            </a:r>
            <a:r>
              <a:rPr lang="en-US" sz="1100" b="0" dirty="0">
                <a:solidFill>
                  <a:schemeClr val="tx1"/>
                </a:solidFill>
                <a:hlinkClick r:id="rId6"/>
              </a:rPr>
              <a:t>11-22/1029r2</a:t>
            </a:r>
            <a:r>
              <a:rPr lang="en-US" sz="1100" b="0" dirty="0">
                <a:solidFill>
                  <a:schemeClr val="tx1"/>
                </a:solidFill>
              </a:rPr>
              <a:t> </a:t>
            </a:r>
            <a:r>
              <a:rPr lang="en-US" sz="1100" b="0" i="1" dirty="0">
                <a:solidFill>
                  <a:schemeClr val="tx1"/>
                </a:solidFill>
              </a:rPr>
              <a:t>[18 CIDs]</a:t>
            </a:r>
          </a:p>
          <a:p>
            <a:pPr marL="0" indent="0"/>
            <a:r>
              <a:rPr lang="en-US" altLang="en-US" sz="1800" b="1" dirty="0"/>
              <a:t>and incorporate the text changes into the latest TGbe draft.</a:t>
            </a:r>
          </a:p>
          <a:p>
            <a:endParaRPr lang="en-US" sz="1800" dirty="0"/>
          </a:p>
          <a:p>
            <a:pPr marL="0" indent="0"/>
            <a:r>
              <a:rPr lang="en-US" sz="1800" dirty="0"/>
              <a:t>Move: Subir Das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810001790"/>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093dfeb4b7275a80a9fe047c3b242d2f">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40549632846988b90e0925927188a51f"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7FDBDFC-3BF0-420D-8793-BDDD66F2BF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41CFC1F-CD92-457D-8173-80E81FE2FBA2}">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253759DA-BC77-4B02-8E96-D1013FDE593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802-11-Submission</Template>
  <TotalTime>193908</TotalTime>
  <Words>8567</Words>
  <Application>Microsoft Office PowerPoint</Application>
  <PresentationFormat>On-screen Show (4:3)</PresentationFormat>
  <Paragraphs>703</Paragraphs>
  <Slides>52</Slides>
  <Notes>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52</vt:i4>
      </vt:variant>
    </vt:vector>
  </HeadingPairs>
  <TitlesOfParts>
    <vt:vector size="57" baseType="lpstr">
      <vt:lpstr>Arial</vt:lpstr>
      <vt:lpstr>Arial Black</vt:lpstr>
      <vt:lpstr>Times New Roman</vt:lpstr>
      <vt:lpstr>Office Theme</vt:lpstr>
      <vt:lpstr>Document</vt:lpstr>
      <vt:lpstr>TGbe Motions List - Part 3</vt:lpstr>
      <vt:lpstr>IEEE 802.11 TGbe: Enhancements for Extremely High Throughput (EHT) WLAN Task Group</vt:lpstr>
      <vt:lpstr>Motions on July 11th</vt:lpstr>
      <vt:lpstr>Confirm TGbe Secretary</vt:lpstr>
      <vt:lpstr>Motions on July 14th</vt:lpstr>
      <vt:lpstr>Motion 402</vt:lpstr>
      <vt:lpstr>Approve TG Minutes</vt:lpstr>
      <vt:lpstr>Motion 403 (MAC)</vt:lpstr>
      <vt:lpstr>Motion 404 (MAC)</vt:lpstr>
      <vt:lpstr>Motion 405 (MAC)</vt:lpstr>
      <vt:lpstr>Motion 406 (MAC)</vt:lpstr>
      <vt:lpstr>Motion 407 (PHY)</vt:lpstr>
      <vt:lpstr>Motion 408 (PHY)</vt:lpstr>
      <vt:lpstr>Motion 409 (Joint)</vt:lpstr>
      <vt:lpstr>Motion 410a</vt:lpstr>
      <vt:lpstr>Motion 410 (Joint)</vt:lpstr>
      <vt:lpstr>Motion 411 (Joint)</vt:lpstr>
      <vt:lpstr>Motion 412 (Joint)</vt:lpstr>
      <vt:lpstr>Motion 413 (Joint)</vt:lpstr>
      <vt:lpstr>Motion 414</vt:lpstr>
      <vt:lpstr>Motions on August 10th</vt:lpstr>
      <vt:lpstr>Motion 415 (Joint-ERRATA)</vt:lpstr>
      <vt:lpstr>Motion 416 (Joint)</vt:lpstr>
      <vt:lpstr>Motion 417 (MAC)</vt:lpstr>
      <vt:lpstr>Motion 418 (Withdrawal)</vt:lpstr>
      <vt:lpstr>Motions on August 24th</vt:lpstr>
      <vt:lpstr>Motion 419 (MAC)</vt:lpstr>
      <vt:lpstr>Motion 420 (MAC)</vt:lpstr>
      <vt:lpstr>Motion 421 (PHY)</vt:lpstr>
      <vt:lpstr>Motion 422 (Joint)</vt:lpstr>
      <vt:lpstr>Motion 423 (MAC)</vt:lpstr>
      <vt:lpstr>Motions on September 14th</vt:lpstr>
      <vt:lpstr>Approve TG Minutes</vt:lpstr>
      <vt:lpstr>Motion 423 (PHY)</vt:lpstr>
      <vt:lpstr>Motion 424 (PHY)</vt:lpstr>
      <vt:lpstr>Motion 425 (MAC)</vt:lpstr>
      <vt:lpstr>Motion 426 (MAC)</vt:lpstr>
      <vt:lpstr>Motion 427 (MAC)</vt:lpstr>
      <vt:lpstr>Motion 428 (MAC)</vt:lpstr>
      <vt:lpstr>Motion 429 (Joint)</vt:lpstr>
      <vt:lpstr>Motion 430 (MAC)</vt:lpstr>
      <vt:lpstr>Motion 431 (MAC)</vt:lpstr>
      <vt:lpstr>Motion 432 (MAC)</vt:lpstr>
      <vt:lpstr>Motion 433 (MAC)</vt:lpstr>
      <vt:lpstr>Motion 434 (MAC)</vt:lpstr>
      <vt:lpstr>Motion 435 (MAC)</vt:lpstr>
      <vt:lpstr>Motion 436 (MAC)</vt:lpstr>
      <vt:lpstr>Motion 437 (PHY)</vt:lpstr>
      <vt:lpstr>Motion 438 (PHY)</vt:lpstr>
      <vt:lpstr>Motion 439 (MAC)</vt:lpstr>
      <vt:lpstr>Motion 440 (Joint)</vt:lpstr>
      <vt:lpstr>TGbe MAC November Ad-Hoc</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2328</cp:revision>
  <cp:lastPrinted>1601-01-01T00:00:00Z</cp:lastPrinted>
  <dcterms:created xsi:type="dcterms:W3CDTF">2017-01-26T15:28:16Z</dcterms:created>
  <dcterms:modified xsi:type="dcterms:W3CDTF">2022-09-14T06:24:35Z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ContentTypeId">
    <vt:lpwstr>0x0101004257954231A76C44B0D04C9AEE4292A8</vt:lpwstr>
  </property>
</Properties>
</file>