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1"/>
  </p:notesMasterIdLst>
  <p:handoutMasterIdLst>
    <p:handoutMasterId r:id="rId42"/>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10" r:id="rId37"/>
    <p:sldId id="911" r:id="rId38"/>
    <p:sldId id="912" r:id="rId39"/>
    <p:sldId id="908"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122" dt="2022-08-24T13:40:29.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8-24T13:42:01.171" v="5678"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3:42:01.171" v="5678" actId="2057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3:42:01.171" v="5678" actId="2057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11T20:45:43.952" v="4497"/>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11T20:45:43.952" v="4497"/>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11T20:45:39.968" v="4495"/>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11T20:45:39.968" v="4495"/>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11T20:45:47.902" v="4500"/>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11T20:45:47.902" v="4500"/>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8-21T16:04:14.300" v="5065"/>
        <pc:sldMkLst>
          <pc:docMk/>
          <pc:sldMk cId="123229413" sldId="908"/>
        </pc:sldMkLst>
        <pc:spChg chg="mod">
          <ac:chgData name="Alfred Asterjadhi" userId="39de57b9-85c0-4fd1-aaac-8ca2b6560ad0" providerId="ADAL" clId="{E85912E3-C68F-4EB4-B761-6872A989CEE2}" dt="2022-08-21T16:04:14.300" v="5065"/>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8-16T02:05:57.712" v="4511" actId="20577"/>
        <pc:sldMkLst>
          <pc:docMk/>
          <pc:sldMk cId="785586202" sldId="909"/>
        </pc:sldMkLst>
        <pc:spChg chg="mod">
          <ac:chgData name="Alfred Asterjadhi" userId="39de57b9-85c0-4fd1-aaac-8ca2b6560ad0" providerId="ADAL" clId="{E85912E3-C68F-4EB4-B761-6872A989CEE2}" dt="2022-08-16T02:05:57.712" v="4511"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8-23T05:15:47.347" v="5224" actId="115"/>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8-23T05:15:47.347" v="5224" actId="115"/>
          <ac:spMkLst>
            <pc:docMk/>
            <pc:sldMk cId="958104769" sldId="910"/>
            <ac:spMk id="3" creationId="{93EB16D6-11CB-4092-9D44-C889CC5233EA}"/>
          </ac:spMkLst>
        </pc:spChg>
        <pc:spChg chg="mod">
          <ac:chgData name="Alfred Asterjadhi" userId="39de57b9-85c0-4fd1-aaac-8ca2b6560ad0" providerId="ADAL" clId="{E85912E3-C68F-4EB4-B761-6872A989CEE2}" dt="2022-08-21T16:04:07.209" v="5062"/>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8-21T16:04:10.588" v="5063"/>
        <pc:sldMkLst>
          <pc:docMk/>
          <pc:sldMk cId="1217726161" sldId="911"/>
        </pc:sldMkLst>
        <pc:spChg chg="mod">
          <ac:chgData name="Alfred Asterjadhi" userId="39de57b9-85c0-4fd1-aaac-8ca2b6560ad0" providerId="ADAL" clId="{E85912E3-C68F-4EB4-B761-6872A989CEE2}" dt="2022-08-16T02:21:10.597" v="4723" actId="20577"/>
          <ac:spMkLst>
            <pc:docMk/>
            <pc:sldMk cId="1217726161" sldId="911"/>
            <ac:spMk id="2" creationId="{49510D9F-7498-4603-98A7-A6DB1EDD560E}"/>
          </ac:spMkLst>
        </pc:spChg>
        <pc:spChg chg="mod">
          <ac:chgData name="Alfred Asterjadhi" userId="39de57b9-85c0-4fd1-aaac-8ca2b6560ad0" providerId="ADAL" clId="{E85912E3-C68F-4EB4-B761-6872A989CEE2}" dt="2022-08-21T04:26:35.811" v="4930" actId="6549"/>
          <ac:spMkLst>
            <pc:docMk/>
            <pc:sldMk cId="1217726161" sldId="911"/>
            <ac:spMk id="3" creationId="{93EB16D6-11CB-4092-9D44-C889CC5233EA}"/>
          </ac:spMkLst>
        </pc:spChg>
        <pc:spChg chg="mod">
          <ac:chgData name="Alfred Asterjadhi" userId="39de57b9-85c0-4fd1-aaac-8ca2b6560ad0" providerId="ADAL" clId="{E85912E3-C68F-4EB4-B761-6872A989CEE2}" dt="2022-08-21T16:04:10.588" v="506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8-21T16:04:12.361" v="5064"/>
        <pc:sldMkLst>
          <pc:docMk/>
          <pc:sldMk cId="1273433996" sldId="912"/>
        </pc:sldMkLst>
        <pc:spChg chg="mod">
          <ac:chgData name="Alfred Asterjadhi" userId="39de57b9-85c0-4fd1-aaac-8ca2b6560ad0" providerId="ADAL" clId="{E85912E3-C68F-4EB4-B761-6872A989CEE2}" dt="2022-08-21T04:26:46.607" v="4933" actId="20577"/>
          <ac:spMkLst>
            <pc:docMk/>
            <pc:sldMk cId="1273433996" sldId="912"/>
            <ac:spMk id="2" creationId="{49510D9F-7498-4603-98A7-A6DB1EDD560E}"/>
          </ac:spMkLst>
        </pc:spChg>
        <pc:spChg chg="mod">
          <ac:chgData name="Alfred Asterjadhi" userId="39de57b9-85c0-4fd1-aaac-8ca2b6560ad0" providerId="ADAL" clId="{E85912E3-C68F-4EB4-B761-6872A989CEE2}" dt="2022-08-21T04:30:28.183" v="5061" actId="114"/>
          <ac:spMkLst>
            <pc:docMk/>
            <pc:sldMk cId="1273433996" sldId="912"/>
            <ac:spMk id="3" creationId="{93EB16D6-11CB-4092-9D44-C889CC5233EA}"/>
          </ac:spMkLst>
        </pc:spChg>
        <pc:spChg chg="mod">
          <ac:chgData name="Alfred Asterjadhi" userId="39de57b9-85c0-4fd1-aaac-8ca2b6560ad0" providerId="ADAL" clId="{E85912E3-C68F-4EB4-B761-6872A989CEE2}" dt="2022-08-21T16:04:12.361" v="506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3T16:38:39.191" v="5646" actId="2057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3T16:38:39.191" v="5646" actId="20577"/>
          <ac:spMkLst>
            <pc:docMk/>
            <pc:sldMk cId="3779988091" sldId="913"/>
            <ac:spMk id="3" creationId="{3030E7C5-16B2-A909-B01C-19FD240BFEAD}"/>
          </ac:spMkLst>
        </pc:spChg>
      </pc:sldChg>
      <pc:sldMasterChg chg="modSp mod modSldLayout">
        <pc:chgData name="Alfred Asterjadhi" userId="39de57b9-85c0-4fd1-aaac-8ca2b6560ad0" providerId="ADAL" clId="{E85912E3-C68F-4EB4-B761-6872A989CEE2}" dt="2022-08-21T16:04:33.305" v="5067" actId="20577"/>
        <pc:sldMasterMkLst>
          <pc:docMk/>
          <pc:sldMasterMk cId="0" sldId="2147483648"/>
        </pc:sldMasterMkLst>
        <pc:spChg chg="mod">
          <ac:chgData name="Alfred Asterjadhi" userId="39de57b9-85c0-4fd1-aaac-8ca2b6560ad0" providerId="ADAL" clId="{E85912E3-C68F-4EB4-B761-6872A989CEE2}" dt="2022-08-21T16:04:33.305" v="5067" actId="20577"/>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49-01-00be-lb266-cr-pifs-error-recovery.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a:t>
            </a:r>
            <a:r>
              <a:rPr lang="en-US" sz="1100" i="1">
                <a:solidFill>
                  <a:srgbClr val="FF0000"/>
                </a:solidFill>
              </a:rPr>
              <a:t>11441 were </a:t>
            </a:r>
            <a:r>
              <a:rPr lang="en-US" sz="1100" i="1" dirty="0">
                <a:solidFill>
                  <a:srgbClr val="FF0000"/>
                </a:solidFill>
              </a:rPr>
              <a:t>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 </a:t>
            </a:r>
          </a:p>
          <a:p>
            <a:pPr marL="0" indent="0"/>
            <a:r>
              <a:rPr lang="en-US" sz="1800" dirty="0"/>
              <a:t>Result:</a:t>
            </a:r>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endParaRPr lang="en-US" sz="2800" dirty="0"/>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in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600" i="1" dirty="0"/>
              <a:t>Note: These are comment resolution documents that obtained ≥ 75% support during the straw poll phase</a:t>
            </a:r>
            <a:endParaRPr lang="en-US" sz="1600" i="1" dirty="0">
              <a:solidFill>
                <a:srgbClr val="FF0000"/>
              </a:solidFill>
            </a:endParaRPr>
          </a:p>
          <a:p>
            <a:r>
              <a:rPr lang="en-US" sz="16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13259,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[29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[4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11-22/1181r2 </a:t>
            </a:r>
            <a:r>
              <a:rPr lang="en-US" sz="1200" b="0" i="1" dirty="0">
                <a:effectLst/>
                <a:ea typeface="SimSun" panose="02010600030101010101" pitchFamily="2" charset="-122"/>
              </a:rPr>
              <a:t>[13 CIDs]</a:t>
            </a:r>
          </a:p>
          <a:p>
            <a:pPr marL="285750" indent="-285750">
              <a:buFont typeface="Arial" panose="020B0604020202020204" pitchFamily="34" charset="0"/>
              <a:buChar char="•"/>
            </a:pPr>
            <a:r>
              <a:rPr lang="en-US" sz="1200" b="0" dirty="0">
                <a:effectLst/>
                <a:ea typeface="SimSun" panose="02010600030101010101" pitchFamily="2" charset="-122"/>
              </a:rPr>
              <a:t>11922 in 11-22/1220r1 </a:t>
            </a:r>
            <a:r>
              <a:rPr lang="en-US" sz="1200" b="0" i="1" dirty="0">
                <a:effectLst/>
                <a:ea typeface="SimSun" panose="02010600030101010101" pitchFamily="2" charset="-122"/>
              </a:rPr>
              <a:t>[1 CID]</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11-22/1239r3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11-22/1204r4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11-22/1178r3 </a:t>
            </a:r>
            <a:r>
              <a:rPr lang="en-US" sz="1200" b="0" i="1" dirty="0">
                <a:solidFill>
                  <a:schemeClr val="tx1"/>
                </a:solidFill>
              </a:rPr>
              <a:t>[26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184790</TotalTime>
  <Words>4575</Words>
  <Application>Microsoft Office PowerPoint</Application>
  <PresentationFormat>On-screen Show (4:3)</PresentationFormat>
  <Paragraphs>453</Paragraphs>
  <Slides>36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1"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vt:lpstr>
      <vt:lpstr>Motion 423 (PHY)</vt:lpstr>
      <vt:lpstr>Motion 424 (MAC)</vt:lpstr>
      <vt:lpstr>Motion 425 (MAC)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2022-08-24T13:42:02Z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