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00" dt="2022-08-11T20:43:37.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59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8-11T20:45:47.902" v="4500"/>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11T20:45:35.135" v="4492" actId="2057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11T20:45:35.135" v="4492" actId="2057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11T20:45:43.952" v="4497"/>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11T20:45:43.952" v="4497"/>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11T20:45:39.968" v="4495"/>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11T20:45:39.968" v="4495"/>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11T20:45:47.902" v="4500"/>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11T20:45:47.902" v="4500"/>
          <ac:spMkLst>
            <pc:docMk/>
            <pc:sldMk cId="2701137515" sldId="907"/>
            <ac:spMk id="3" creationId="{93EB16D6-11CB-4092-9D44-C889CC5233EA}"/>
          </ac:spMkLst>
        </pc:spChg>
      </pc:sldChg>
      <pc:sldMasterChg chg="modSp mod modSldLayout">
        <pc:chgData name="Alfred Asterjadhi" userId="39de57b9-85c0-4fd1-aaac-8ca2b6560ad0" providerId="ADAL" clId="{E85912E3-C68F-4EB4-B761-6872A989CEE2}" dt="2022-08-09T21:17:37.899" v="3977" actId="20577"/>
        <pc:sldMasterMkLst>
          <pc:docMk/>
          <pc:sldMasterMk cId="0" sldId="2147483648"/>
        </pc:sldMasterMkLst>
        <pc:spChg chg="mod">
          <ac:chgData name="Alfred Asterjadhi" userId="39de57b9-85c0-4fd1-aaac-8ca2b6560ad0" providerId="ADAL" clId="{E85912E3-C68F-4EB4-B761-6872A989CEE2}" dt="2022-08-09T21:17:37.899" v="3977"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100" b="0" dirty="0">
                <a:solidFill>
                  <a:schemeClr val="tx1"/>
                </a:solidFill>
              </a:rPr>
              <a:t>10153, 12598, 12599, 13050, 12959, 11382, 11384 in </a:t>
            </a:r>
            <a:r>
              <a:rPr lang="en-US" sz="1100" b="0" dirty="0">
                <a:solidFill>
                  <a:schemeClr val="tx1"/>
                </a:solidFill>
                <a:hlinkClick r:id="rId2"/>
              </a:rPr>
              <a:t>11-22/1129r1</a:t>
            </a:r>
            <a:r>
              <a:rPr lang="en-US" sz="1100" b="0" dirty="0">
                <a:solidFill>
                  <a:schemeClr val="tx1"/>
                </a:solidFill>
              </a:rPr>
              <a:t> </a:t>
            </a:r>
            <a:r>
              <a:rPr lang="en-US" sz="110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100" b="0" dirty="0">
                <a:solidFill>
                  <a:schemeClr val="tx1"/>
                </a:solidFill>
              </a:rPr>
              <a:t>12410, 12733, 12850, 12852, </a:t>
            </a:r>
            <a:r>
              <a:rPr lang="en-US" sz="1100" dirty="0">
                <a:effectLst/>
                <a:ea typeface="DengXian" panose="02010600030101010101" pitchFamily="2" charset="-122"/>
                <a:cs typeface="Times New Roman" panose="02020603050405020304" pitchFamily="18" charset="0"/>
              </a:rPr>
              <a:t>12855, 11595, 11654, 13079, 11756, 12470, 10508, </a:t>
            </a:r>
            <a:r>
              <a:rPr lang="en-US" sz="1100" u="sng" dirty="0">
                <a:solidFill>
                  <a:srgbClr val="FF0000"/>
                </a:solidFill>
                <a:effectLst/>
                <a:ea typeface="DengXian" panose="02010600030101010101" pitchFamily="2" charset="-122"/>
                <a:cs typeface="Times New Roman" panose="02020603050405020304" pitchFamily="18" charset="0"/>
              </a:rPr>
              <a:t>13583,</a:t>
            </a:r>
            <a:r>
              <a:rPr lang="en-US" sz="1100" dirty="0">
                <a:effectLst/>
                <a:ea typeface="DengXian" panose="02010600030101010101" pitchFamily="2" charset="-122"/>
                <a:cs typeface="Times New Roman" panose="02020603050405020304" pitchFamily="18" charset="0"/>
              </a:rPr>
              <a:t> 13809, 10102, 11757, 13408, 14076, 12672 in </a:t>
            </a:r>
            <a:r>
              <a:rPr lang="en-US" sz="1100" dirty="0">
                <a:effectLst/>
                <a:ea typeface="DengXian" panose="02010600030101010101" pitchFamily="2" charset="-122"/>
                <a:cs typeface="Times New Roman" panose="02020603050405020304" pitchFamily="18" charset="0"/>
                <a:hlinkClick r:id="rId3"/>
              </a:rPr>
              <a:t>11-22/1181r1</a:t>
            </a:r>
            <a:r>
              <a:rPr lang="en-US" sz="1100" dirty="0">
                <a:effectLst/>
                <a:ea typeface="DengXian" panose="02010600030101010101" pitchFamily="2" charset="-122"/>
                <a:cs typeface="Times New Roman" panose="02020603050405020304" pitchFamily="18" charset="0"/>
              </a:rPr>
              <a:t> </a:t>
            </a:r>
            <a:r>
              <a:rPr lang="en-US" sz="1100" i="1" dirty="0">
                <a:effectLst/>
                <a:ea typeface="DengXian" panose="02010600030101010101" pitchFamily="2" charset="-122"/>
                <a:cs typeface="Times New Roman" panose="02020603050405020304" pitchFamily="18" charset="0"/>
              </a:rPr>
              <a:t>[18 CIDs]</a:t>
            </a:r>
          </a:p>
          <a:p>
            <a:pPr marL="400050" lvl="1" algn="just">
              <a:lnSpc>
                <a:spcPct val="107000"/>
              </a:lnSpc>
              <a:spcBef>
                <a:spcPts val="0"/>
              </a:spcBef>
              <a:spcAft>
                <a:spcPts val="800"/>
              </a:spcAft>
              <a:buFont typeface="Arial" panose="020B0604020202020204" pitchFamily="34" charset="0"/>
              <a:buChar char="•"/>
            </a:pPr>
            <a:r>
              <a:rPr lang="en-US" sz="1100" b="0" dirty="0">
                <a:solidFill>
                  <a:schemeClr val="tx1"/>
                </a:solidFill>
              </a:rPr>
              <a:t>10472, 11796, 11797, 10259, 11620, 10260, 10885, 10700, 11799, 12694, 11621, 11800, 10381, 11801, 11622, 10261, 11802, 10263, 11804, 10265, 10382, 10081, 11794, 10266, 12698, 10477, 10478 in </a:t>
            </a:r>
            <a:r>
              <a:rPr lang="en-US" sz="1100" b="0" dirty="0">
                <a:solidFill>
                  <a:schemeClr val="tx1"/>
                </a:solidFill>
                <a:hlinkClick r:id="rId4"/>
              </a:rPr>
              <a:t>11-22/1179r2</a:t>
            </a:r>
            <a:r>
              <a:rPr lang="en-US" sz="1100" b="0" dirty="0">
                <a:solidFill>
                  <a:schemeClr val="tx1"/>
                </a:solidFill>
              </a:rPr>
              <a:t> [27 CIDs]</a:t>
            </a:r>
          </a:p>
          <a:p>
            <a:pPr marL="400050" lvl="1" algn="just">
              <a:lnSpc>
                <a:spcPct val="107000"/>
              </a:lnSpc>
              <a:spcBef>
                <a:spcPts val="0"/>
              </a:spcBef>
              <a:spcAft>
                <a:spcPts val="800"/>
              </a:spcAft>
              <a:buFont typeface="Arial" panose="020B0604020202020204" pitchFamily="34" charset="0"/>
              <a:buChar char="•"/>
            </a:pPr>
            <a:r>
              <a:rPr lang="en-US" sz="1100" b="0" dirty="0">
                <a:solidFill>
                  <a:schemeClr val="tx1"/>
                </a:solidFill>
              </a:rPr>
              <a:t>11404, 10595, 13686, 11710, 12323, 11323, 13351, 12934, 10417, 10244, 12635, 12636, 10006, 10085, 10418, 12362, 13691, 13692, 13791, 11440, 13375, 10871, 10420, 11441, 13792, 10419 in </a:t>
            </a:r>
            <a:r>
              <a:rPr lang="en-US" sz="1100" b="0" dirty="0">
                <a:solidFill>
                  <a:schemeClr val="tx1"/>
                </a:solidFill>
                <a:hlinkClick r:id="rId5"/>
              </a:rPr>
              <a:t>11-22/1159r1</a:t>
            </a:r>
            <a:r>
              <a:rPr lang="en-US" sz="1100" b="0" dirty="0">
                <a:solidFill>
                  <a:schemeClr val="tx1"/>
                </a:solidFill>
              </a:rPr>
              <a:t> [26 CIDs]</a:t>
            </a:r>
          </a:p>
          <a:p>
            <a:pPr marL="400050" lvl="1" algn="just">
              <a:lnSpc>
                <a:spcPct val="107000"/>
              </a:lnSpc>
              <a:spcBef>
                <a:spcPts val="0"/>
              </a:spcBef>
              <a:spcAft>
                <a:spcPts val="800"/>
              </a:spcAft>
              <a:buFont typeface="Arial" panose="020B0604020202020204" pitchFamily="34" charset="0"/>
              <a:buChar char="•"/>
            </a:pPr>
            <a:r>
              <a:rPr lang="en-US" sz="1100" b="0" dirty="0">
                <a:solidFill>
                  <a:schemeClr val="tx1"/>
                </a:solidFill>
              </a:rPr>
              <a:t>12432, 13745, 12233, 12878, 11847, 13482, 10207, 10925, 10208, 13492, 10209, 13493, 10210, 11795 in </a:t>
            </a:r>
            <a:r>
              <a:rPr lang="en-US" sz="1100" b="0" dirty="0">
                <a:solidFill>
                  <a:schemeClr val="tx1"/>
                </a:solidFill>
                <a:hlinkClick r:id="rId6"/>
              </a:rPr>
              <a:t>11-22/1180r2</a:t>
            </a:r>
            <a:r>
              <a:rPr lang="en-US" sz="1100" b="0" dirty="0">
                <a:solidFill>
                  <a:schemeClr val="tx1"/>
                </a:solidFill>
              </a:rPr>
              <a:t> [14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comment resolution documents that obtained ≥ 75% support during the straw poll phase. CID 13583 was accidentally missed from the CID list when the SP was run. It has the same proposed resolution as CID 10508 which was included in the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 </a:t>
            </a:r>
          </a:p>
          <a:p>
            <a:pPr marL="0" indent="0"/>
            <a:r>
              <a:rPr lang="en-US" sz="1800" dirty="0"/>
              <a:t>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183379</TotalTime>
  <Words>3850</Words>
  <Application>Microsoft Office PowerPoint</Application>
  <PresentationFormat>On-screen Show (4:3)</PresentationFormat>
  <Paragraphs>386</Paragraphs>
  <Slides>30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2022-08-11T20:45:49Z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