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552" r:id="rId7"/>
    <p:sldId id="847" r:id="rId8"/>
    <p:sldId id="885" r:id="rId9"/>
    <p:sldId id="831" r:id="rId10"/>
    <p:sldId id="883" r:id="rId11"/>
    <p:sldId id="884" r:id="rId12"/>
    <p:sldId id="886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912E3-C68F-4EB4-B761-6872A989CEE2}" v="14" dt="2022-07-11T15:42:02.9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85912E3-C68F-4EB4-B761-6872A989CEE2}"/>
    <pc:docChg chg="undo custSel addSld delSld modSld sldOrd modMainMaster">
      <pc:chgData name="Alfred Asterjadhi" userId="39de57b9-85c0-4fd1-aaac-8ca2b6560ad0" providerId="ADAL" clId="{E85912E3-C68F-4EB4-B761-6872A989CEE2}" dt="2022-07-11T15:43:04.280" v="482" actId="20577"/>
      <pc:docMkLst>
        <pc:docMk/>
      </pc:docMkLst>
      <pc:sldChg chg="modSp mod">
        <pc:chgData name="Alfred Asterjadhi" userId="39de57b9-85c0-4fd1-aaac-8ca2b6560ad0" providerId="ADAL" clId="{E85912E3-C68F-4EB4-B761-6872A989CEE2}" dt="2022-07-10T16:47:53.924" v="101" actId="20577"/>
        <pc:sldMkLst>
          <pc:docMk/>
          <pc:sldMk cId="0" sldId="256"/>
        </pc:sldMkLst>
        <pc:spChg chg="mod">
          <ac:chgData name="Alfred Asterjadhi" userId="39de57b9-85c0-4fd1-aaac-8ca2b6560ad0" providerId="ADAL" clId="{E85912E3-C68F-4EB4-B761-6872A989CEE2}" dt="2022-07-10T16:47:49.576" v="99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0:01.835" v="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7:53.924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E85912E3-C68F-4EB4-B761-6872A989CEE2}" dt="2022-07-10T16:48:00.686" v="102"/>
        <pc:sldMkLst>
          <pc:docMk/>
          <pc:sldMk cId="0" sldId="257"/>
        </pc:sldMkLst>
        <pc:spChg chg="mod">
          <ac:chgData name="Alfred Asterjadhi" userId="39de57b9-85c0-4fd1-aaac-8ca2b6560ad0" providerId="ADAL" clId="{E85912E3-C68F-4EB4-B761-6872A989CEE2}" dt="2022-07-10T16:48:00.686" v="102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E85912E3-C68F-4EB4-B761-6872A989CEE2}" dt="2022-07-10T16:40:40.277" v="5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74883051" sldId="50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71536349" sldId="50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92682794" sldId="50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541942211" sldId="50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415991745" sldId="51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8917577" sldId="51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01287665" sldId="51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55109566" sldId="51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676180541" sldId="51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302398597" sldId="51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30734807" sldId="51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552918245" sldId="51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5019533" sldId="52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7624531" sldId="52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87828371" sldId="52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56435729" sldId="52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2212716" sldId="52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510548486" sldId="52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844839744" sldId="52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61381247" sldId="52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948025688" sldId="52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92779616" sldId="53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49683852" sldId="53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079871411" sldId="53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36493137" sldId="53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10601455" sldId="53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82263327" sldId="53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821324057" sldId="53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69451793" sldId="53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59388616" sldId="53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18007408" sldId="53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95291458" sldId="54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53559378" sldId="54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50187919" sldId="54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95175750" sldId="54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430149728" sldId="54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61720802" sldId="54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894418551" sldId="54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44037941" sldId="5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41749454" sldId="550"/>
        </pc:sldMkLst>
      </pc:sldChg>
      <pc:sldChg chg="modSp mod">
        <pc:chgData name="Alfred Asterjadhi" userId="39de57b9-85c0-4fd1-aaac-8ca2b6560ad0" providerId="ADAL" clId="{E85912E3-C68F-4EB4-B761-6872A989CEE2}" dt="2022-07-10T16:48:02.672" v="103"/>
        <pc:sldMkLst>
          <pc:docMk/>
          <pc:sldMk cId="371916501" sldId="552"/>
        </pc:sldMkLst>
        <pc:spChg chg="mod">
          <ac:chgData name="Alfred Asterjadhi" userId="39de57b9-85c0-4fd1-aaac-8ca2b6560ad0" providerId="ADAL" clId="{E85912E3-C68F-4EB4-B761-6872A989CEE2}" dt="2022-07-10T16:48:02.672" v="103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5912E3-C68F-4EB4-B761-6872A989CEE2}" dt="2022-07-10T16:47:34.132" v="92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E85912E3-C68F-4EB4-B761-6872A989CEE2}" dt="2022-07-10T16:52:18.553" v="186" actId="47"/>
        <pc:sldMkLst>
          <pc:docMk/>
          <pc:sldMk cId="2223335286" sldId="5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33365898" sldId="55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70812565" sldId="557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97169624" sldId="55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74035413" sldId="5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3072940" sldId="560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114615204" sldId="56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929929444" sldId="562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186529633" sldId="56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630818010" sldId="564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526028712" sldId="565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95964627" sldId="56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27552823" sldId="56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58905645" sldId="568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134694681" sldId="56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17588" sldId="57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51074350" sldId="57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7180430" sldId="57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55290088" sldId="57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181289356" sldId="58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907129" sldId="58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23959712" sldId="58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67842247" sldId="58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327086" sldId="58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47450781" sldId="58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43613614" sldId="59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112043" sldId="59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14983898" sldId="59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89706361" sldId="59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94964206" sldId="59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771630" sldId="59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17637201" sldId="59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8369982" sldId="59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1992961" sldId="59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678541" sldId="60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22738530" sldId="60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3105259" sldId="60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91479996" sldId="60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2054465" sldId="60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506762180" sldId="60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5311396" sldId="60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3246213" sldId="60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931122951" sldId="61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0639221" sldId="61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823335384" sldId="61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35440372" sldId="61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2000215" sldId="61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85874479" sldId="61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758648" sldId="61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00683279" sldId="61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20554926" sldId="62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51964849" sldId="62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32378658" sldId="62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5991265" sldId="62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9299031" sldId="62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5985288" sldId="62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394603" sldId="62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13022684" sldId="62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4634145" sldId="63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775126633" sldId="63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30628340" sldId="63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09523093" sldId="63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75793285" sldId="63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682967" sldId="63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554178920" sldId="63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91772340" sldId="63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2509245" sldId="63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12945412" sldId="64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98511019" sldId="64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899352" sldId="64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692287551" sldId="64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501909112" sldId="64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73560939" sldId="64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40699454" sldId="64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54413091" sldId="64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83386957" sldId="6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6158859" sldId="6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18906618" sldId="65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875877806" sldId="6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3048680" sldId="6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8223805" sldId="6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72284982" sldId="65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5160158" sldId="6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21075598" sldId="6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44533402" sldId="65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597006981" sldId="6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09094751" sldId="6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704962" sldId="6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64613985" sldId="6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9808261" sldId="6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52506591" sldId="66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76718095" sldId="6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4436274" sldId="6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01928650" sldId="6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7543771" sldId="6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5898965" sldId="67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67895018" sldId="6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77230471" sldId="6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615837" sldId="67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512849412" sldId="67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9413668" sldId="6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50482503" sldId="6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01714199" sldId="6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94672638" sldId="6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93289011" sldId="6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76951721" sldId="6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65280009" sldId="68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72729788" sldId="6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3814983" sldId="68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9256619" sldId="6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8186340" sldId="69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89968" sldId="6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293941" sldId="6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82965290" sldId="6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47351596" sldId="69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94187914" sldId="69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62364862" sldId="6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3715395" sldId="6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1236799" sldId="6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31264577" sldId="7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94279791" sldId="7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5906186" sldId="7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35653331" sldId="70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6715546" sldId="7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6488519" sldId="7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7012659" sldId="7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2715804" sldId="70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81726837" sldId="70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67988169" sldId="71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0073603" sldId="71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8892440" sldId="71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66122978" sldId="7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63215924" sldId="7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6867825" sldId="7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95964498" sldId="7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9153423" sldId="7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02438143" sldId="7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75267673" sldId="7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3960511" sldId="7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35770246" sldId="72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8458183" sldId="72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47838087" sldId="72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67795088" sldId="72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62873962" sldId="72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6037824" sldId="72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08116538" sldId="72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70478054" sldId="72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5092131" sldId="73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24720401" sldId="73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36314469" sldId="7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35701283" sldId="73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91866949" sldId="73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62568694" sldId="73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40205801" sldId="7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42065000" sldId="73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819893" sldId="73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27413936" sldId="7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2442541" sldId="74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2009470" sldId="7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2902683" sldId="7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20138393" sldId="7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31887928" sldId="7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73051434" sldId="74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50612590" sldId="74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38649876" sldId="7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31050565" sldId="7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9073234" sldId="7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3295811" sldId="75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5886461" sldId="75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882502" sldId="7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5924770" sldId="7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5869045" sldId="7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32775085" sldId="7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56869546" sldId="7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1971417" sldId="7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3153538" sldId="7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725186099" sldId="7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533361" sldId="76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97259510" sldId="76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04035742" sldId="76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7428776" sldId="76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6125321" sldId="7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27123451" sldId="7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99072198" sldId="7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709531596" sldId="7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98281512" sldId="7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53109721" sldId="7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0054578" sldId="7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1324814" sldId="7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53217536" sldId="7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4920641" sldId="7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08533369" sldId="7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65819219" sldId="7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18368711" sldId="7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5090622" sldId="7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8012196" sldId="78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77694835" sldId="7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90611914" sldId="7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72187196" sldId="7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52402130" sldId="7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05904235" sldId="7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3135513" sldId="79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85756998" sldId="7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12759136" sldId="7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70842644" sldId="7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8157029" sldId="7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27294" sldId="8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8434181" sldId="8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25963355" sldId="80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10589961" sldId="8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5730014" sldId="8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69745672" sldId="8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85587097" sldId="8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1913928" sldId="8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54198501" sldId="8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24207948" sldId="8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31942098" sldId="8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53259412" sldId="8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98468271" sldId="8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682900028" sldId="8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14251927" sldId="8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23986698" sldId="822"/>
        </pc:sldMkLst>
      </pc:sldChg>
      <pc:sldChg chg="del">
        <pc:chgData name="Alfred Asterjadhi" userId="39de57b9-85c0-4fd1-aaac-8ca2b6560ad0" providerId="ADAL" clId="{E85912E3-C68F-4EB4-B761-6872A989CEE2}" dt="2022-07-10T16:42:39.142" v="59" actId="47"/>
        <pc:sldMkLst>
          <pc:docMk/>
          <pc:sldMk cId="989569898" sldId="823"/>
        </pc:sldMkLst>
      </pc:sldChg>
      <pc:sldChg chg="del">
        <pc:chgData name="Alfred Asterjadhi" userId="39de57b9-85c0-4fd1-aaac-8ca2b6560ad0" providerId="ADAL" clId="{E85912E3-C68F-4EB4-B761-6872A989CEE2}" dt="2022-07-10T16:42:40.378" v="60" actId="47"/>
        <pc:sldMkLst>
          <pc:docMk/>
          <pc:sldMk cId="475707617" sldId="824"/>
        </pc:sldMkLst>
      </pc:sldChg>
      <pc:sldChg chg="del">
        <pc:chgData name="Alfred Asterjadhi" userId="39de57b9-85c0-4fd1-aaac-8ca2b6560ad0" providerId="ADAL" clId="{E85912E3-C68F-4EB4-B761-6872A989CEE2}" dt="2022-07-10T16:42:41.695" v="61" actId="47"/>
        <pc:sldMkLst>
          <pc:docMk/>
          <pc:sldMk cId="893365040" sldId="825"/>
        </pc:sldMkLst>
      </pc:sldChg>
      <pc:sldChg chg="del">
        <pc:chgData name="Alfred Asterjadhi" userId="39de57b9-85c0-4fd1-aaac-8ca2b6560ad0" providerId="ADAL" clId="{E85912E3-C68F-4EB4-B761-6872A989CEE2}" dt="2022-07-10T16:42:49.360" v="64" actId="47"/>
        <pc:sldMkLst>
          <pc:docMk/>
          <pc:sldMk cId="2938837859" sldId="826"/>
        </pc:sldMkLst>
      </pc:sldChg>
      <pc:sldChg chg="del">
        <pc:chgData name="Alfred Asterjadhi" userId="39de57b9-85c0-4fd1-aaac-8ca2b6560ad0" providerId="ADAL" clId="{E85912E3-C68F-4EB4-B761-6872A989CEE2}" dt="2022-07-10T16:42:46.641" v="62" actId="47"/>
        <pc:sldMkLst>
          <pc:docMk/>
          <pc:sldMk cId="2465520365" sldId="827"/>
        </pc:sldMkLst>
      </pc:sldChg>
      <pc:sldChg chg="del">
        <pc:chgData name="Alfred Asterjadhi" userId="39de57b9-85c0-4fd1-aaac-8ca2b6560ad0" providerId="ADAL" clId="{E85912E3-C68F-4EB4-B761-6872A989CEE2}" dt="2022-07-10T16:42:48.203" v="63" actId="47"/>
        <pc:sldMkLst>
          <pc:docMk/>
          <pc:sldMk cId="1203379921" sldId="828"/>
        </pc:sldMkLst>
      </pc:sldChg>
      <pc:sldChg chg="del">
        <pc:chgData name="Alfred Asterjadhi" userId="39de57b9-85c0-4fd1-aaac-8ca2b6560ad0" providerId="ADAL" clId="{E85912E3-C68F-4EB4-B761-6872A989CEE2}" dt="2022-07-10T16:42:52.672" v="65" actId="47"/>
        <pc:sldMkLst>
          <pc:docMk/>
          <pc:sldMk cId="906866132" sldId="829"/>
        </pc:sldMkLst>
      </pc:sldChg>
      <pc:sldChg chg="del">
        <pc:chgData name="Alfred Asterjadhi" userId="39de57b9-85c0-4fd1-aaac-8ca2b6560ad0" providerId="ADAL" clId="{E85912E3-C68F-4EB4-B761-6872A989CEE2}" dt="2022-07-10T16:42:54.851" v="66" actId="47"/>
        <pc:sldMkLst>
          <pc:docMk/>
          <pc:sldMk cId="439223274" sldId="830"/>
        </pc:sldMkLst>
      </pc:sldChg>
      <pc:sldChg chg="modSp add del mod">
        <pc:chgData name="Alfred Asterjadhi" userId="39de57b9-85c0-4fd1-aaac-8ca2b6560ad0" providerId="ADAL" clId="{E85912E3-C68F-4EB4-B761-6872A989CEE2}" dt="2022-07-10T16:49:10.718" v="131" actId="13926"/>
        <pc:sldMkLst>
          <pc:docMk/>
          <pc:sldMk cId="3016395215" sldId="831"/>
        </pc:sldMkLst>
        <pc:spChg chg="mod">
          <ac:chgData name="Alfred Asterjadhi" userId="39de57b9-85c0-4fd1-aaac-8ca2b6560ad0" providerId="ADAL" clId="{E85912E3-C68F-4EB4-B761-6872A989CEE2}" dt="2022-07-10T16:47:45.282" v="98" actId="20577"/>
          <ac:spMkLst>
            <pc:docMk/>
            <pc:sldMk cId="3016395215" sldId="831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0T16:49:10.718" v="131" actId="13926"/>
          <ac:spMkLst>
            <pc:docMk/>
            <pc:sldMk cId="3016395215" sldId="831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723313555" sldId="8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29520463" sldId="8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2137034" sldId="8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46480522" sldId="8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7754080" sldId="8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7314165" sldId="8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4436548" sldId="8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0706919" sldId="846"/>
        </pc:sldMkLst>
      </pc:sldChg>
      <pc:sldChg chg="modSp add del mod ord">
        <pc:chgData name="Alfred Asterjadhi" userId="39de57b9-85c0-4fd1-aaac-8ca2b6560ad0" providerId="ADAL" clId="{E85912E3-C68F-4EB4-B761-6872A989CEE2}" dt="2022-07-11T15:41:30.175" v="460"/>
        <pc:sldMkLst>
          <pc:docMk/>
          <pc:sldMk cId="130809014" sldId="847"/>
        </pc:sldMkLst>
        <pc:spChg chg="mod">
          <ac:chgData name="Alfred Asterjadhi" userId="39de57b9-85c0-4fd1-aaac-8ca2b6560ad0" providerId="ADAL" clId="{E85912E3-C68F-4EB4-B761-6872A989CEE2}" dt="2022-07-10T16:50:11.832" v="159" actId="20577"/>
          <ac:spMkLst>
            <pc:docMk/>
            <pc:sldMk cId="130809014" sldId="847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1T14:58:02.679" v="301" actId="5793"/>
          <ac:spMkLst>
            <pc:docMk/>
            <pc:sldMk cId="130809014" sldId="847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3359064" sldId="8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60247494" sldId="8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90358974" sldId="850"/>
        </pc:sldMkLst>
      </pc:sldChg>
      <pc:sldChg chg="del">
        <pc:chgData name="Alfred Asterjadhi" userId="39de57b9-85c0-4fd1-aaac-8ca2b6560ad0" providerId="ADAL" clId="{E85912E3-C68F-4EB4-B761-6872A989CEE2}" dt="2022-07-10T16:44:29.332" v="68" actId="47"/>
        <pc:sldMkLst>
          <pc:docMk/>
          <pc:sldMk cId="2447071448" sldId="85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60577434" sldId="85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54276450" sldId="85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49185089" sldId="85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58753585" sldId="85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19377074" sldId="856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81965250" sldId="85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50574173" sldId="85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580720828" sldId="86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88575081" sldId="86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77199512" sldId="86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64766684" sldId="86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90586063" sldId="86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43966415" sldId="86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427388806" sldId="86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79028547" sldId="87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902283531" sldId="87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79072516" sldId="87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07294795" sldId="87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336761077" sldId="87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577398858" sldId="87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16836576" sldId="87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71386623" sldId="87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123573" sldId="87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0626906" sldId="88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061392" sldId="882"/>
        </pc:sldMkLst>
      </pc:sldChg>
      <pc:sldChg chg="modSp add del mod">
        <pc:chgData name="Alfred Asterjadhi" userId="39de57b9-85c0-4fd1-aaac-8ca2b6560ad0" providerId="ADAL" clId="{E85912E3-C68F-4EB4-B761-6872A989CEE2}" dt="2022-07-11T15:24:34.135" v="451" actId="20577"/>
        <pc:sldMkLst>
          <pc:docMk/>
          <pc:sldMk cId="1569288744" sldId="883"/>
        </pc:sldMkLst>
        <pc:spChg chg="mod">
          <ac:chgData name="Alfred Asterjadhi" userId="39de57b9-85c0-4fd1-aaac-8ca2b6560ad0" providerId="ADAL" clId="{E85912E3-C68F-4EB4-B761-6872A989CEE2}" dt="2022-07-11T14:39:43.549" v="192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1T15:24:34.135" v="451" actId="20577"/>
          <ac:spMkLst>
            <pc:docMk/>
            <pc:sldMk cId="1569288744" sldId="88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1T15:34:36.814" v="458" actId="20577"/>
        <pc:sldMkLst>
          <pc:docMk/>
          <pc:sldMk cId="2997704561" sldId="884"/>
        </pc:sldMkLst>
        <pc:spChg chg="mod">
          <ac:chgData name="Alfred Asterjadhi" userId="39de57b9-85c0-4fd1-aaac-8ca2b6560ad0" providerId="ADAL" clId="{E85912E3-C68F-4EB4-B761-6872A989CEE2}" dt="2022-07-11T15:20:50.195" v="305" actId="20577"/>
          <ac:spMkLst>
            <pc:docMk/>
            <pc:sldMk cId="2997704561" sldId="884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1T15:34:36.814" v="458" actId="20577"/>
          <ac:spMkLst>
            <pc:docMk/>
            <pc:sldMk cId="2997704561" sldId="88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1T15:42:06.054" v="462" actId="20577"/>
        <pc:sldMkLst>
          <pc:docMk/>
          <pc:sldMk cId="982153176" sldId="885"/>
        </pc:sldMkLst>
        <pc:spChg chg="mod">
          <ac:chgData name="Alfred Asterjadhi" userId="39de57b9-85c0-4fd1-aaac-8ca2b6560ad0" providerId="ADAL" clId="{E85912E3-C68F-4EB4-B761-6872A989CEE2}" dt="2022-07-11T15:42:06.054" v="462" actId="20577"/>
          <ac:spMkLst>
            <pc:docMk/>
            <pc:sldMk cId="982153176" sldId="88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E85912E3-C68F-4EB4-B761-6872A989CEE2}" dt="2022-07-11T15:43:04.280" v="482" actId="20577"/>
        <pc:sldMkLst>
          <pc:docMk/>
          <pc:sldMk cId="3232441506" sldId="886"/>
        </pc:sldMkLst>
        <pc:spChg chg="mod">
          <ac:chgData name="Alfred Asterjadhi" userId="39de57b9-85c0-4fd1-aaac-8ca2b6560ad0" providerId="ADAL" clId="{E85912E3-C68F-4EB4-B761-6872A989CEE2}" dt="2022-07-11T15:42:24.521" v="477" actId="20577"/>
          <ac:spMkLst>
            <pc:docMk/>
            <pc:sldMk cId="3232441506" sldId="886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1T15:43:04.280" v="482" actId="20577"/>
          <ac:spMkLst>
            <pc:docMk/>
            <pc:sldMk cId="3232441506" sldId="886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E85912E3-C68F-4EB4-B761-6872A989CEE2}" dt="2022-07-10T16:45:02.227" v="86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85912E3-C68F-4EB4-B761-6872A989CEE2}" dt="2022-07-10T16:44:45.609" v="8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4:37.318" v="72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E85912E3-C68F-4EB4-B761-6872A989CEE2}" dt="2022-07-10T16:44:50.450" v="8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E85912E3-C68F-4EB4-B761-6872A989CEE2}" dt="2022-07-10T16:44:50.450" v="8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3.628" v="8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E85912E3-C68F-4EB4-B761-6872A989CEE2}" dt="2022-07-10T16:44:53.628" v="8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5.885" v="8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E85912E3-C68F-4EB4-B761-6872A989CEE2}" dt="2022-07-10T16:44:55.885" v="8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7.999" v="84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E85912E3-C68F-4EB4-B761-6872A989CEE2}" dt="2022-07-10T16:44:57.999" v="84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0.206" v="8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E85912E3-C68F-4EB4-B761-6872A989CEE2}" dt="2022-07-10T16:45:00.206" v="8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2.227" v="8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E85912E3-C68F-4EB4-B761-6872A989CEE2}" dt="2022-07-10T16:45:02.227" v="8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  <pc:docChgLst>
    <pc:chgData name="Alfred Asterjadhi" userId="39de57b9-85c0-4fd1-aaac-8ca2b6560ad0" providerId="ADAL" clId="{FDB479F4-74BA-4CDD-9500-19B0337B71F0}"/>
    <pc:docChg chg="undo redo custSel addSld delSld modSld sldOrd modMainMaster">
      <pc:chgData name="Alfred Asterjadhi" userId="39de57b9-85c0-4fd1-aaac-8ca2b6560ad0" providerId="ADAL" clId="{FDB479F4-74BA-4CDD-9500-19B0337B71F0}" dt="2022-05-17T01:08:54.477" v="23373" actId="13926"/>
      <pc:docMkLst>
        <pc:docMk/>
      </pc:docMkLst>
      <pc:sldChg chg="modSp mod">
        <pc:chgData name="Alfred Asterjadhi" userId="39de57b9-85c0-4fd1-aaac-8ca2b6560ad0" providerId="ADAL" clId="{FDB479F4-74BA-4CDD-9500-19B0337B71F0}" dt="2022-03-21T19:04:22.158" v="880" actId="13926"/>
        <pc:sldMkLst>
          <pc:docMk/>
          <pc:sldMk cId="1652442541" sldId="740"/>
        </pc:sldMkLst>
        <pc:spChg chg="mod">
          <ac:chgData name="Alfred Asterjadhi" userId="39de57b9-85c0-4fd1-aaac-8ca2b6560ad0" providerId="ADAL" clId="{FDB479F4-74BA-4CDD-9500-19B0337B71F0}" dt="2022-03-21T19:04:22.158" v="880" actId="13926"/>
          <ac:spMkLst>
            <pc:docMk/>
            <pc:sldMk cId="1652442541" sldId="7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06:17.468" v="891" actId="13926"/>
        <pc:sldMkLst>
          <pc:docMk/>
          <pc:sldMk cId="2602902683" sldId="743"/>
        </pc:sldMkLst>
        <pc:spChg chg="mod">
          <ac:chgData name="Alfred Asterjadhi" userId="39de57b9-85c0-4fd1-aaac-8ca2b6560ad0" providerId="ADAL" clId="{FDB479F4-74BA-4CDD-9500-19B0337B71F0}" dt="2022-03-21T19:06:17.468" v="891" actId="13926"/>
          <ac:spMkLst>
            <pc:docMk/>
            <pc:sldMk cId="2602902683" sldId="7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21:43.978" v="1210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FDB479F4-74BA-4CDD-9500-19B0337B71F0}" dt="2022-03-21T19:21:43.978" v="1210" actId="13926"/>
          <ac:spMkLst>
            <pc:docMk/>
            <pc:sldMk cId="3131887928" sldId="745"/>
            <ac:spMk id="3" creationId="{2A1DBDD1-7F19-4757-B753-A2A7E1EF91FE}"/>
          </ac:spMkLst>
        </pc:spChg>
      </pc:sldChg>
      <pc:sldChg chg="modSp mod">
        <pc:chgData name="Alfred Asterjadhi" userId="39de57b9-85c0-4fd1-aaac-8ca2b6560ad0" providerId="ADAL" clId="{FDB479F4-74BA-4CDD-9500-19B0337B71F0}" dt="2022-03-28T20:36:32.642" v="369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FDB479F4-74BA-4CDD-9500-19B0337B71F0}" dt="2022-03-28T20:36:32.642" v="369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14T13:59:30.039" v="80"/>
        <pc:sldMkLst>
          <pc:docMk/>
          <pc:sldMk cId="295886461" sldId="752"/>
        </pc:sldMkLst>
        <pc:spChg chg="mod">
          <ac:chgData name="Alfred Asterjadhi" userId="39de57b9-85c0-4fd1-aaac-8ca2b6560ad0" providerId="ADAL" clId="{FDB479F4-74BA-4CDD-9500-19B0337B71F0}" dt="2022-03-14T13:59:30.039" v="80"/>
          <ac:spMkLst>
            <pc:docMk/>
            <pc:sldMk cId="295886461" sldId="75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0:43.358" v="123" actId="6549"/>
        <pc:sldMkLst>
          <pc:docMk/>
          <pc:sldMk cId="263882502" sldId="753"/>
        </pc:sldMkLst>
        <pc:spChg chg="mod">
          <ac:chgData name="Alfred Asterjadhi" userId="39de57b9-85c0-4fd1-aaac-8ca2b6560ad0" providerId="ADAL" clId="{FDB479F4-74BA-4CDD-9500-19B0337B71F0}" dt="2022-03-14T14:00:43.358" v="123" actId="6549"/>
          <ac:spMkLst>
            <pc:docMk/>
            <pc:sldMk cId="263882502" sldId="7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2:08.554" v="153"/>
        <pc:sldMkLst>
          <pc:docMk/>
          <pc:sldMk cId="315924770" sldId="754"/>
        </pc:sldMkLst>
        <pc:spChg chg="mod">
          <ac:chgData name="Alfred Asterjadhi" userId="39de57b9-85c0-4fd1-aaac-8ca2b6560ad0" providerId="ADAL" clId="{FDB479F4-74BA-4CDD-9500-19B0337B71F0}" dt="2022-03-14T14:02:08.554" v="153"/>
          <ac:spMkLst>
            <pc:docMk/>
            <pc:sldMk cId="315924770" sldId="7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5T00:25:59.668" v="855" actId="114"/>
        <pc:sldMkLst>
          <pc:docMk/>
          <pc:sldMk cId="2375869045" sldId="755"/>
        </pc:sldMkLst>
        <pc:spChg chg="mod">
          <ac:chgData name="Alfred Asterjadhi" userId="39de57b9-85c0-4fd1-aaac-8ca2b6560ad0" providerId="ADAL" clId="{FDB479F4-74BA-4CDD-9500-19B0337B71F0}" dt="2022-03-15T00:25:59.668" v="855" actId="114"/>
          <ac:spMkLst>
            <pc:docMk/>
            <pc:sldMk cId="2375869045" sldId="7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6:53.435" v="269"/>
        <pc:sldMkLst>
          <pc:docMk/>
          <pc:sldMk cId="1232775085" sldId="757"/>
        </pc:sldMkLst>
        <pc:spChg chg="mod">
          <ac:chgData name="Alfred Asterjadhi" userId="39de57b9-85c0-4fd1-aaac-8ca2b6560ad0" providerId="ADAL" clId="{FDB479F4-74BA-4CDD-9500-19B0337B71F0}" dt="2022-03-14T14:06:53.435" v="269"/>
          <ac:spMkLst>
            <pc:docMk/>
            <pc:sldMk cId="1232775085" sldId="7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49:33.727" v="650"/>
        <pc:sldMkLst>
          <pc:docMk/>
          <pc:sldMk cId="2656869546" sldId="758"/>
        </pc:sldMkLst>
        <pc:spChg chg="mod">
          <ac:chgData name="Alfred Asterjadhi" userId="39de57b9-85c0-4fd1-aaac-8ca2b6560ad0" providerId="ADAL" clId="{FDB479F4-74BA-4CDD-9500-19B0337B71F0}" dt="2022-03-14T14:49:33.727" v="650"/>
          <ac:spMkLst>
            <pc:docMk/>
            <pc:sldMk cId="2656869546" sldId="758"/>
            <ac:spMk id="3" creationId="{7D8A6A32-A431-4804-9776-9C8FB201518F}"/>
          </ac:spMkLst>
        </pc:spChg>
      </pc:sldChg>
      <pc:sldChg chg="modSp mod">
        <pc:chgData name="Alfred Asterjadhi" userId="39de57b9-85c0-4fd1-aaac-8ca2b6560ad0" providerId="ADAL" clId="{FDB479F4-74BA-4CDD-9500-19B0337B71F0}" dt="2022-03-14T14:12:50.264" v="320"/>
        <pc:sldMkLst>
          <pc:docMk/>
          <pc:sldMk cId="1441971417" sldId="759"/>
        </pc:sldMkLst>
        <pc:spChg chg="mod">
          <ac:chgData name="Alfred Asterjadhi" userId="39de57b9-85c0-4fd1-aaac-8ca2b6560ad0" providerId="ADAL" clId="{FDB479F4-74BA-4CDD-9500-19B0337B71F0}" dt="2022-03-14T14:12:50.264" v="320"/>
          <ac:spMkLst>
            <pc:docMk/>
            <pc:sldMk cId="1441971417" sldId="759"/>
            <ac:spMk id="3" creationId="{C53D19CD-EBED-4FFD-A03F-127598D9EA0C}"/>
          </ac:spMkLst>
        </pc:spChg>
      </pc:sldChg>
      <pc:sldChg chg="modSp mod">
        <pc:chgData name="Alfred Asterjadhi" userId="39de57b9-85c0-4fd1-aaac-8ca2b6560ad0" providerId="ADAL" clId="{FDB479F4-74BA-4CDD-9500-19B0337B71F0}" dt="2022-03-21T19:17:35.190" v="964" actId="13926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21T19:17:35.190" v="964" actId="13926"/>
          <ac:spMkLst>
            <pc:docMk/>
            <pc:sldMk cId="2483153538" sldId="760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38:22.304" v="3699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FDB479F4-74BA-4CDD-9500-19B0337B71F0}" dt="2022-03-28T20:38:22.304" v="3699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41:37.915" v="3702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FDB479F4-74BA-4CDD-9500-19B0337B71F0}" dt="2022-03-28T20:41:37.915" v="3702" actId="20577"/>
          <ac:spMkLst>
            <pc:docMk/>
            <pc:sldMk cId="165533361" sldId="762"/>
            <ac:spMk id="3" creationId="{B946A08E-D823-4E69-9597-68FDD3954CC5}"/>
          </ac:spMkLst>
        </pc:spChg>
      </pc:sldChg>
      <pc:sldChg chg="modSp new mod">
        <pc:chgData name="Alfred Asterjadhi" userId="39de57b9-85c0-4fd1-aaac-8ca2b6560ad0" providerId="ADAL" clId="{FDB479F4-74BA-4CDD-9500-19B0337B71F0}" dt="2022-03-14T14:47:19.979" v="620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4:47:19.979" v="620"/>
          <ac:spMkLst>
            <pc:docMk/>
            <pc:sldMk cId="597259510" sldId="763"/>
            <ac:spMk id="3" creationId="{262A27B5-2F61-4A86-8E29-6C547C6763BC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16.717" v="11199" actId="20577"/>
        <pc:sldMkLst>
          <pc:docMk/>
          <pc:sldMk cId="804035742" sldId="764"/>
        </pc:sldMkLst>
        <pc:spChg chg="mod">
          <ac:chgData name="Alfred Asterjadhi" userId="39de57b9-85c0-4fd1-aaac-8ca2b6560ad0" providerId="ADAL" clId="{FDB479F4-74BA-4CDD-9500-19B0337B71F0}" dt="2022-04-26T17:26:16.717" v="11199" actId="20577"/>
          <ac:spMkLst>
            <pc:docMk/>
            <pc:sldMk cId="804035742" sldId="764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1T17:29:12.639" v="5706" actId="20577"/>
          <ac:spMkLst>
            <pc:docMk/>
            <pc:sldMk cId="804035742" sldId="7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1.261" v="11200"/>
        <pc:sldMkLst>
          <pc:docMk/>
          <pc:sldMk cId="637428776" sldId="765"/>
        </pc:sldMkLst>
        <pc:spChg chg="mod">
          <ac:chgData name="Alfred Asterjadhi" userId="39de57b9-85c0-4fd1-aaac-8ca2b6560ad0" providerId="ADAL" clId="{FDB479F4-74BA-4CDD-9500-19B0337B71F0}" dt="2022-03-22T22:58:02.657" v="1223" actId="20577"/>
          <ac:spMkLst>
            <pc:docMk/>
            <pc:sldMk cId="637428776" sldId="76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1.261" v="11200"/>
          <ac:spMkLst>
            <pc:docMk/>
            <pc:sldMk cId="637428776" sldId="765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2:14.468" v="7033"/>
          <ac:spMkLst>
            <pc:docMk/>
            <pc:sldMk cId="637428776" sldId="76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3.728" v="11201"/>
        <pc:sldMkLst>
          <pc:docMk/>
          <pc:sldMk cId="556125321" sldId="766"/>
        </pc:sldMkLst>
        <pc:spChg chg="mod">
          <ac:chgData name="Alfred Asterjadhi" userId="39de57b9-85c0-4fd1-aaac-8ca2b6560ad0" providerId="ADAL" clId="{FDB479F4-74BA-4CDD-9500-19B0337B71F0}" dt="2022-03-22T23:05:19.650" v="1373" actId="20577"/>
          <ac:spMkLst>
            <pc:docMk/>
            <pc:sldMk cId="556125321" sldId="76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3.728" v="11201"/>
          <ac:spMkLst>
            <pc:docMk/>
            <pc:sldMk cId="556125321" sldId="76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5:03.568" v="7070"/>
          <ac:spMkLst>
            <pc:docMk/>
            <pc:sldMk cId="556125321" sldId="76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9.534" v="11204"/>
        <pc:sldMkLst>
          <pc:docMk/>
          <pc:sldMk cId="2027123451" sldId="767"/>
        </pc:sldMkLst>
        <pc:spChg chg="mod">
          <ac:chgData name="Alfred Asterjadhi" userId="39de57b9-85c0-4fd1-aaac-8ca2b6560ad0" providerId="ADAL" clId="{FDB479F4-74BA-4CDD-9500-19B0337B71F0}" dt="2022-03-31T16:24:13.757" v="5692" actId="6549"/>
          <ac:spMkLst>
            <pc:docMk/>
            <pc:sldMk cId="2027123451" sldId="7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9.534" v="11204"/>
          <ac:spMkLst>
            <pc:docMk/>
            <pc:sldMk cId="2027123451" sldId="76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9:12.824" v="7185" actId="20577"/>
          <ac:spMkLst>
            <pc:docMk/>
            <pc:sldMk cId="2027123451" sldId="767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4-26T17:26:32.315" v="11205"/>
        <pc:sldMkLst>
          <pc:docMk/>
          <pc:sldMk cId="2299072198" sldId="768"/>
        </pc:sldMkLst>
        <pc:spChg chg="mod">
          <ac:chgData name="Alfred Asterjadhi" userId="39de57b9-85c0-4fd1-aaac-8ca2b6560ad0" providerId="ADAL" clId="{FDB479F4-74BA-4CDD-9500-19B0337B71F0}" dt="2022-03-31T16:24:29.969" v="5695" actId="20577"/>
          <ac:spMkLst>
            <pc:docMk/>
            <pc:sldMk cId="2299072198" sldId="76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1:19.592" v="7216" actId="20577"/>
          <ac:spMkLst>
            <pc:docMk/>
            <pc:sldMk cId="2299072198" sldId="76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2.315" v="11205"/>
          <ac:spMkLst>
            <pc:docMk/>
            <pc:sldMk cId="2299072198" sldId="768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FDB479F4-74BA-4CDD-9500-19B0337B71F0}" dt="2022-03-24T16:51:08.038" v="1566"/>
          <ac:spMkLst>
            <pc:docMk/>
            <pc:sldMk cId="2299072198" sldId="768"/>
            <ac:spMk id="7" creationId="{F758AE50-8457-4982-8CD8-81C4A598553F}"/>
          </ac:spMkLst>
        </pc:spChg>
        <pc:graphicFrameChg chg="add del mod">
          <ac:chgData name="Alfred Asterjadhi" userId="39de57b9-85c0-4fd1-aaac-8ca2b6560ad0" providerId="ADAL" clId="{FDB479F4-74BA-4CDD-9500-19B0337B71F0}" dt="2022-03-24T16:59:21.720" v="1759"/>
          <ac:graphicFrameMkLst>
            <pc:docMk/>
            <pc:sldMk cId="2299072198" sldId="768"/>
            <ac:graphicFrameMk id="8" creationId="{39CD56BB-69C9-48F3-A6E6-6C9C15803626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07:41.805" v="1975"/>
          <ac:graphicFrameMkLst>
            <pc:docMk/>
            <pc:sldMk cId="2299072198" sldId="768"/>
            <ac:graphicFrameMk id="9" creationId="{F88332AC-5156-4382-8BF5-419043EFA840}"/>
          </ac:graphicFrameMkLst>
        </pc:graphicFrameChg>
      </pc:sldChg>
      <pc:sldChg chg="addSp delSp modSp add del mod">
        <pc:chgData name="Alfred Asterjadhi" userId="39de57b9-85c0-4fd1-aaac-8ca2b6560ad0" providerId="ADAL" clId="{FDB479F4-74BA-4CDD-9500-19B0337B71F0}" dt="2022-04-12T16:49:13.232" v="6817" actId="47"/>
        <pc:sldMkLst>
          <pc:docMk/>
          <pc:sldMk cId="373161124" sldId="769"/>
        </pc:sldMkLst>
        <pc:spChg chg="mod">
          <ac:chgData name="Alfred Asterjadhi" userId="39de57b9-85c0-4fd1-aaac-8ca2b6560ad0" providerId="ADAL" clId="{FDB479F4-74BA-4CDD-9500-19B0337B71F0}" dt="2022-03-31T16:24:42.131" v="5696" actId="20577"/>
          <ac:spMkLst>
            <pc:docMk/>
            <pc:sldMk cId="373161124" sldId="769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6:42:53.303" v="6781" actId="207"/>
          <ac:spMkLst>
            <pc:docMk/>
            <pc:sldMk cId="373161124" sldId="76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4T17:31:28.598" v="2373"/>
          <ac:graphicFrameMkLst>
            <pc:docMk/>
            <pc:sldMk cId="373161124" sldId="769"/>
            <ac:graphicFrameMk id="7" creationId="{F4ED777F-CD45-413B-8C43-E1443B0646E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34:50.546" v="2463"/>
          <ac:graphicFrameMkLst>
            <pc:docMk/>
            <pc:sldMk cId="373161124" sldId="769"/>
            <ac:graphicFrameMk id="8" creationId="{2A81BFA3-D92C-408E-B2AA-ACAA5DE1A85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4.217" v="11206"/>
        <pc:sldMkLst>
          <pc:docMk/>
          <pc:sldMk cId="1709531596" sldId="770"/>
        </pc:sldMkLst>
        <pc:spChg chg="mod">
          <ac:chgData name="Alfred Asterjadhi" userId="39de57b9-85c0-4fd1-aaac-8ca2b6560ad0" providerId="ADAL" clId="{FDB479F4-74BA-4CDD-9500-19B0337B71F0}" dt="2022-04-12T16:49:37.257" v="6821" actId="20577"/>
          <ac:spMkLst>
            <pc:docMk/>
            <pc:sldMk cId="1709531596" sldId="77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6:52:50.021" v="7755" actId="20577"/>
          <ac:spMkLst>
            <pc:docMk/>
            <pc:sldMk cId="1709531596" sldId="770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4.217" v="11206"/>
          <ac:spMkLst>
            <pc:docMk/>
            <pc:sldMk cId="1709531596" sldId="77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6T17:26:36.010" v="11207"/>
        <pc:sldMkLst>
          <pc:docMk/>
          <pc:sldMk cId="3198281512" sldId="771"/>
        </pc:sldMkLst>
        <pc:spChg chg="mod">
          <ac:chgData name="Alfred Asterjadhi" userId="39de57b9-85c0-4fd1-aaac-8ca2b6560ad0" providerId="ADAL" clId="{FDB479F4-74BA-4CDD-9500-19B0337B71F0}" dt="2022-04-12T16:49:47.451" v="6824" actId="20577"/>
          <ac:spMkLst>
            <pc:docMk/>
            <pc:sldMk cId="3198281512" sldId="771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5:06.917" v="7285" actId="20577"/>
          <ac:spMkLst>
            <pc:docMk/>
            <pc:sldMk cId="3198281512" sldId="771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6.010" v="11207"/>
          <ac:spMkLst>
            <pc:docMk/>
            <pc:sldMk cId="3198281512" sldId="771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25T02:00:24.825" v="3125"/>
          <ac:graphicFrameMkLst>
            <pc:docMk/>
            <pc:sldMk cId="3198281512" sldId="771"/>
            <ac:graphicFrameMk id="7" creationId="{44EAF9D0-690D-488C-BCB3-3ACA2AB1E72C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7.882" v="11208"/>
        <pc:sldMkLst>
          <pc:docMk/>
          <pc:sldMk cId="1453109721" sldId="772"/>
        </pc:sldMkLst>
        <pc:spChg chg="mod">
          <ac:chgData name="Alfred Asterjadhi" userId="39de57b9-85c0-4fd1-aaac-8ca2b6560ad0" providerId="ADAL" clId="{FDB479F4-74BA-4CDD-9500-19B0337B71F0}" dt="2022-04-12T16:49:57.936" v="6826" actId="20577"/>
          <ac:spMkLst>
            <pc:docMk/>
            <pc:sldMk cId="1453109721" sldId="77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7:12.606" v="7326"/>
          <ac:spMkLst>
            <pc:docMk/>
            <pc:sldMk cId="1453109721" sldId="772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7.882" v="11208"/>
          <ac:spMkLst>
            <pc:docMk/>
            <pc:sldMk cId="1453109721" sldId="772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5.810" v="11202"/>
        <pc:sldMkLst>
          <pc:docMk/>
          <pc:sldMk cId="2320054578" sldId="773"/>
        </pc:sldMkLst>
        <pc:spChg chg="mod">
          <ac:chgData name="Alfred Asterjadhi" userId="39de57b9-85c0-4fd1-aaac-8ca2b6560ad0" providerId="ADAL" clId="{FDB479F4-74BA-4CDD-9500-19B0337B71F0}" dt="2022-03-29T16:51:30.508" v="3714" actId="20577"/>
          <ac:spMkLst>
            <pc:docMk/>
            <pc:sldMk cId="2320054578" sldId="773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5.810" v="11202"/>
          <ac:spMkLst>
            <pc:docMk/>
            <pc:sldMk cId="2320054578" sldId="773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6:39.439" v="7105"/>
          <ac:spMkLst>
            <pc:docMk/>
            <pc:sldMk cId="2320054578" sldId="773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FDB479F4-74BA-4CDD-9500-19B0337B71F0}" dt="2022-03-30T16:46:31.839" v="3967" actId="47"/>
        <pc:sldMkLst>
          <pc:docMk/>
          <pc:sldMk cId="2265838617" sldId="774"/>
        </pc:sldMkLst>
      </pc:sldChg>
      <pc:sldChg chg="addSp delSp modSp add mod">
        <pc:chgData name="Alfred Asterjadhi" userId="39de57b9-85c0-4fd1-aaac-8ca2b6560ad0" providerId="ADAL" clId="{FDB479F4-74BA-4CDD-9500-19B0337B71F0}" dt="2022-04-26T17:26:39.704" v="11209"/>
        <pc:sldMkLst>
          <pc:docMk/>
          <pc:sldMk cId="491324814" sldId="775"/>
        </pc:sldMkLst>
        <pc:spChg chg="mod">
          <ac:chgData name="Alfred Asterjadhi" userId="39de57b9-85c0-4fd1-aaac-8ca2b6560ad0" providerId="ADAL" clId="{FDB479F4-74BA-4CDD-9500-19B0337B71F0}" dt="2022-04-12T16:52:42.494" v="6856" actId="20577"/>
          <ac:spMkLst>
            <pc:docMk/>
            <pc:sldMk cId="491324814" sldId="77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11:29.743" v="7360" actId="20577"/>
          <ac:spMkLst>
            <pc:docMk/>
            <pc:sldMk cId="491324814" sldId="775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9.704" v="11209"/>
          <ac:spMkLst>
            <pc:docMk/>
            <pc:sldMk cId="491324814" sldId="775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30T17:13:54.785" v="4221"/>
          <ac:graphicFrameMkLst>
            <pc:docMk/>
            <pc:sldMk cId="491324814" sldId="775"/>
            <ac:graphicFrameMk id="7" creationId="{102D2D37-E749-43C6-9D61-1D13FECA46CE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6:41.931" v="4848"/>
          <ac:graphicFrameMkLst>
            <pc:docMk/>
            <pc:sldMk cId="491324814" sldId="775"/>
            <ac:graphicFrameMk id="8" creationId="{6FE81110-2881-4504-AB04-4A346B5FE85B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8:28.199" v="4874"/>
          <ac:graphicFrameMkLst>
            <pc:docMk/>
            <pc:sldMk cId="491324814" sldId="775"/>
            <ac:graphicFrameMk id="9" creationId="{3046D96B-BE18-48AE-888C-D72910DDF525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40:33.989" v="4921"/>
          <ac:graphicFrameMkLst>
            <pc:docMk/>
            <pc:sldMk cId="491324814" sldId="775"/>
            <ac:graphicFrameMk id="10" creationId="{A7BD8C7E-A250-4EED-947E-091D0A73E210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27.739" v="11203"/>
        <pc:sldMkLst>
          <pc:docMk/>
          <pc:sldMk cId="1853217536" sldId="776"/>
        </pc:sldMkLst>
        <pc:spChg chg="mod">
          <ac:chgData name="Alfred Asterjadhi" userId="39de57b9-85c0-4fd1-aaac-8ca2b6560ad0" providerId="ADAL" clId="{FDB479F4-74BA-4CDD-9500-19B0337B71F0}" dt="2022-03-31T15:13:54.187" v="5617" actId="207"/>
          <ac:spMkLst>
            <pc:docMk/>
            <pc:sldMk cId="1853217536" sldId="77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7.739" v="11203"/>
          <ac:spMkLst>
            <pc:docMk/>
            <pc:sldMk cId="1853217536" sldId="77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7:44.811" v="7143" actId="20577"/>
          <ac:spMkLst>
            <pc:docMk/>
            <pc:sldMk cId="1853217536" sldId="776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01:57:28.778" v="6737" actId="47"/>
        <pc:sldMkLst>
          <pc:docMk/>
          <pc:sldMk cId="1778784125" sldId="777"/>
        </pc:sldMkLst>
        <pc:spChg chg="mod">
          <ac:chgData name="Alfred Asterjadhi" userId="39de57b9-85c0-4fd1-aaac-8ca2b6560ad0" providerId="ADAL" clId="{FDB479F4-74BA-4CDD-9500-19B0337B71F0}" dt="2022-04-06T16:27:49.981" v="5734" actId="20577"/>
          <ac:spMkLst>
            <pc:docMk/>
            <pc:sldMk cId="1778784125" sldId="777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0T01:55:04.681" v="6129" actId="6549"/>
          <ac:spMkLst>
            <pc:docMk/>
            <pc:sldMk cId="1778784125" sldId="777"/>
            <ac:spMk id="3" creationId="{A422DFD1-B92D-4153-84B3-E4655916B343}"/>
          </ac:spMkLst>
        </pc:spChg>
      </pc:sldChg>
      <pc:sldChg chg="new del">
        <pc:chgData name="Alfred Asterjadhi" userId="39de57b9-85c0-4fd1-aaac-8ca2b6560ad0" providerId="ADAL" clId="{FDB479F4-74BA-4CDD-9500-19B0337B71F0}" dt="2022-04-15T19:28:21.090" v="10077" actId="47"/>
        <pc:sldMkLst>
          <pc:docMk/>
          <pc:sldMk cId="1794995478" sldId="778"/>
        </pc:sldMkLst>
      </pc:sldChg>
      <pc:sldChg chg="modSp add mod">
        <pc:chgData name="Alfred Asterjadhi" userId="39de57b9-85c0-4fd1-aaac-8ca2b6560ad0" providerId="ADAL" clId="{FDB479F4-74BA-4CDD-9500-19B0337B71F0}" dt="2022-04-26T17:26:56.922" v="11217"/>
        <pc:sldMkLst>
          <pc:docMk/>
          <pc:sldMk cId="3214920641" sldId="779"/>
        </pc:sldMkLst>
        <pc:spChg chg="mod">
          <ac:chgData name="Alfred Asterjadhi" userId="39de57b9-85c0-4fd1-aaac-8ca2b6560ad0" providerId="ADAL" clId="{FDB479F4-74BA-4CDD-9500-19B0337B71F0}" dt="2022-04-26T17:26:56.922" v="11217"/>
          <ac:spMkLst>
            <pc:docMk/>
            <pc:sldMk cId="3214920641" sldId="779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7T16:36:20.304" v="5952" actId="20577"/>
          <ac:spMkLst>
            <pc:docMk/>
            <pc:sldMk cId="3214920641" sldId="7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4:04.478" v="11403"/>
        <pc:sldMkLst>
          <pc:docMk/>
          <pc:sldMk cId="1408533369" sldId="780"/>
        </pc:sldMkLst>
        <pc:spChg chg="mod">
          <ac:chgData name="Alfred Asterjadhi" userId="39de57b9-85c0-4fd1-aaac-8ca2b6560ad0" providerId="ADAL" clId="{FDB479F4-74BA-4CDD-9500-19B0337B71F0}" dt="2022-04-15T18:01:08.889" v="9023" actId="20577"/>
          <ac:spMkLst>
            <pc:docMk/>
            <pc:sldMk cId="1408533369" sldId="78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59.143" v="11218"/>
          <ac:spMkLst>
            <pc:docMk/>
            <pc:sldMk cId="1408533369" sldId="78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4:04.478" v="11403"/>
          <ac:spMkLst>
            <pc:docMk/>
            <pc:sldMk cId="1408533369" sldId="7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7:32.804" v="11475"/>
        <pc:sldMkLst>
          <pc:docMk/>
          <pc:sldMk cId="465819219" sldId="781"/>
        </pc:sldMkLst>
        <pc:spChg chg="mod">
          <ac:chgData name="Alfred Asterjadhi" userId="39de57b9-85c0-4fd1-aaac-8ca2b6560ad0" providerId="ADAL" clId="{FDB479F4-74BA-4CDD-9500-19B0337B71F0}" dt="2022-04-15T18:01:19.244" v="9029" actId="20577"/>
          <ac:spMkLst>
            <pc:docMk/>
            <pc:sldMk cId="465819219" sldId="78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2.904" v="11220"/>
          <ac:spMkLst>
            <pc:docMk/>
            <pc:sldMk cId="465819219" sldId="781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7:32.804" v="11475"/>
          <ac:spMkLst>
            <pc:docMk/>
            <pc:sldMk cId="465819219" sldId="781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FDB479F4-74BA-4CDD-9500-19B0337B71F0}" dt="2022-04-26T17:26:41.689" v="11210"/>
        <pc:sldMkLst>
          <pc:docMk/>
          <pc:sldMk cId="2118368711" sldId="782"/>
        </pc:sldMkLst>
        <pc:spChg chg="mod">
          <ac:chgData name="Alfred Asterjadhi" userId="39de57b9-85c0-4fd1-aaac-8ca2b6560ad0" providerId="ADAL" clId="{FDB479F4-74BA-4CDD-9500-19B0337B71F0}" dt="2022-04-12T16:52:47.135" v="6857" actId="20577"/>
          <ac:spMkLst>
            <pc:docMk/>
            <pc:sldMk cId="2118368711" sldId="782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26T17:20:51.707" v="11153" actId="20577"/>
          <ac:spMkLst>
            <pc:docMk/>
            <pc:sldMk cId="2118368711" sldId="782"/>
            <ac:spMk id="3" creationId="{A422DFD1-B92D-4153-84B3-E4655916B343}"/>
          </ac:spMkLst>
        </pc:spChg>
        <pc:spChg chg="mod">
          <ac:chgData name="Alfred Asterjadhi" userId="39de57b9-85c0-4fd1-aaac-8ca2b6560ad0" providerId="ADAL" clId="{FDB479F4-74BA-4CDD-9500-19B0337B71F0}" dt="2022-04-26T17:26:41.689" v="11210"/>
          <ac:spMkLst>
            <pc:docMk/>
            <pc:sldMk cId="2118368711" sldId="782"/>
            <ac:spMk id="6" creationId="{3990FB49-56D6-4B29-8E43-2C64D8B8D400}"/>
          </ac:spMkLst>
        </pc:spChg>
      </pc:sldChg>
      <pc:sldChg chg="modSp add del mod">
        <pc:chgData name="Alfred Asterjadhi" userId="39de57b9-85c0-4fd1-aaac-8ca2b6560ad0" providerId="ADAL" clId="{FDB479F4-74BA-4CDD-9500-19B0337B71F0}" dt="2022-04-10T01:58:12.676" v="6283" actId="47"/>
        <pc:sldMkLst>
          <pc:docMk/>
          <pc:sldMk cId="907088695" sldId="783"/>
        </pc:sldMkLst>
        <pc:spChg chg="mod">
          <ac:chgData name="Alfred Asterjadhi" userId="39de57b9-85c0-4fd1-aaac-8ca2b6560ad0" providerId="ADAL" clId="{FDB479F4-74BA-4CDD-9500-19B0337B71F0}" dt="2022-04-10T01:58:02.499" v="6282" actId="20577"/>
          <ac:spMkLst>
            <pc:docMk/>
            <pc:sldMk cId="907088695" sldId="783"/>
            <ac:spMk id="2" creationId="{07272060-6211-4F17-A9ED-AE61F1FD2529}"/>
          </ac:spMkLst>
        </pc:spChg>
      </pc:sldChg>
      <pc:sldChg chg="modSp new mod">
        <pc:chgData name="Alfred Asterjadhi" userId="39de57b9-85c0-4fd1-aaac-8ca2b6560ad0" providerId="ADAL" clId="{FDB479F4-74BA-4CDD-9500-19B0337B71F0}" dt="2022-04-26T17:26:43.626" v="11211"/>
        <pc:sldMkLst>
          <pc:docMk/>
          <pc:sldMk cId="2265090622" sldId="783"/>
        </pc:sldMkLst>
        <pc:spChg chg="mod">
          <ac:chgData name="Alfred Asterjadhi" userId="39de57b9-85c0-4fd1-aaac-8ca2b6560ad0" providerId="ADAL" clId="{FDB479F4-74BA-4CDD-9500-19B0337B71F0}" dt="2022-04-15T18:00:09.011" v="9016" actId="13926"/>
          <ac:spMkLst>
            <pc:docMk/>
            <pc:sldMk cId="2265090622" sldId="78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49.816" v="9020" actId="403"/>
          <ac:spMkLst>
            <pc:docMk/>
            <pc:sldMk cId="2265090622" sldId="78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3.626" v="11211"/>
          <ac:spMkLst>
            <pc:docMk/>
            <pc:sldMk cId="2265090622" sldId="783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5.794" v="11212"/>
        <pc:sldMkLst>
          <pc:docMk/>
          <pc:sldMk cId="658012196" sldId="784"/>
        </pc:sldMkLst>
        <pc:spChg chg="mod">
          <ac:chgData name="Alfred Asterjadhi" userId="39de57b9-85c0-4fd1-aaac-8ca2b6560ad0" providerId="ADAL" clId="{FDB479F4-74BA-4CDD-9500-19B0337B71F0}" dt="2022-04-12T16:52:54.982" v="6859" actId="20577"/>
          <ac:spMkLst>
            <pc:docMk/>
            <pc:sldMk cId="658012196" sldId="78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6T17:22:41.641" v="11192" actId="20577"/>
          <ac:spMkLst>
            <pc:docMk/>
            <pc:sldMk cId="658012196" sldId="784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5.794" v="11212"/>
          <ac:spMkLst>
            <pc:docMk/>
            <pc:sldMk cId="658012196" sldId="784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8.511" v="11213"/>
        <pc:sldMkLst>
          <pc:docMk/>
          <pc:sldMk cId="4177694835" sldId="785"/>
        </pc:sldMkLst>
        <pc:spChg chg="mod">
          <ac:chgData name="Alfred Asterjadhi" userId="39de57b9-85c0-4fd1-aaac-8ca2b6560ad0" providerId="ADAL" clId="{FDB479F4-74BA-4CDD-9500-19B0337B71F0}" dt="2022-04-15T18:00:04.548" v="9015" actId="13926"/>
          <ac:spMkLst>
            <pc:docMk/>
            <pc:sldMk cId="4177694835" sldId="78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38.585" v="9017" actId="20577"/>
          <ac:spMkLst>
            <pc:docMk/>
            <pc:sldMk cId="4177694835" sldId="78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8.511" v="11213"/>
          <ac:spMkLst>
            <pc:docMk/>
            <pc:sldMk cId="4177694835" sldId="785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7:12:00.087" v="6969" actId="47"/>
        <pc:sldMkLst>
          <pc:docMk/>
          <pc:sldMk cId="3150615892" sldId="786"/>
        </pc:sldMkLst>
        <pc:spChg chg="mod">
          <ac:chgData name="Alfred Asterjadhi" userId="39de57b9-85c0-4fd1-aaac-8ca2b6560ad0" providerId="ADAL" clId="{FDB479F4-74BA-4CDD-9500-19B0337B71F0}" dt="2022-04-12T16:53:03.502" v="6862" actId="20577"/>
          <ac:spMkLst>
            <pc:docMk/>
            <pc:sldMk cId="3150615892" sldId="78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4:45.816" v="6888" actId="20577"/>
          <ac:spMkLst>
            <pc:docMk/>
            <pc:sldMk cId="3150615892" sldId="78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0.505" v="11214"/>
        <pc:sldMkLst>
          <pc:docMk/>
          <pc:sldMk cId="2790611914" sldId="787"/>
        </pc:sldMkLst>
        <pc:spChg chg="mod">
          <ac:chgData name="Alfred Asterjadhi" userId="39de57b9-85c0-4fd1-aaac-8ca2b6560ad0" providerId="ADAL" clId="{FDB479F4-74BA-4CDD-9500-19B0337B71F0}" dt="2022-04-15T18:00:01.105" v="9014" actId="13926"/>
          <ac:spMkLst>
            <pc:docMk/>
            <pc:sldMk cId="2790611914" sldId="78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29.201" v="9004" actId="13926"/>
          <ac:spMkLst>
            <pc:docMk/>
            <pc:sldMk cId="2790611914" sldId="78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0.505" v="11214"/>
          <ac:spMkLst>
            <pc:docMk/>
            <pc:sldMk cId="2790611914" sldId="787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16:47:41.844" v="6786" actId="47"/>
        <pc:sldMkLst>
          <pc:docMk/>
          <pc:sldMk cId="439007780" sldId="788"/>
        </pc:sldMkLst>
        <pc:spChg chg="mod">
          <ac:chgData name="Alfred Asterjadhi" userId="39de57b9-85c0-4fd1-aaac-8ca2b6560ad0" providerId="ADAL" clId="{FDB479F4-74BA-4CDD-9500-19B0337B71F0}" dt="2022-04-12T16:47:36.800" v="6784"/>
          <ac:spMkLst>
            <pc:docMk/>
            <pc:sldMk cId="439007780" sldId="788"/>
            <ac:spMk id="3" creationId="{1B155077-96D8-49A7-8430-83A20D4BB4E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2.287" v="11215"/>
        <pc:sldMkLst>
          <pc:docMk/>
          <pc:sldMk cId="2972187196" sldId="789"/>
        </pc:sldMkLst>
        <pc:spChg chg="mod">
          <ac:chgData name="Alfred Asterjadhi" userId="39de57b9-85c0-4fd1-aaac-8ca2b6560ad0" providerId="ADAL" clId="{FDB479F4-74BA-4CDD-9500-19B0337B71F0}" dt="2022-04-15T17:59:57.545" v="9013" actId="13926"/>
          <ac:spMkLst>
            <pc:docMk/>
            <pc:sldMk cId="2972187196" sldId="78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1.526" v="9009" actId="13926"/>
          <ac:spMkLst>
            <pc:docMk/>
            <pc:sldMk cId="2972187196" sldId="78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2.287" v="11215"/>
          <ac:spMkLst>
            <pc:docMk/>
            <pc:sldMk cId="2972187196" sldId="789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6:55:47.946" v="6920" actId="47"/>
        <pc:sldMkLst>
          <pc:docMk/>
          <pc:sldMk cId="812977607" sldId="790"/>
        </pc:sldMkLst>
        <pc:spChg chg="mod">
          <ac:chgData name="Alfred Asterjadhi" userId="39de57b9-85c0-4fd1-aaac-8ca2b6560ad0" providerId="ADAL" clId="{FDB479F4-74BA-4CDD-9500-19B0337B71F0}" dt="2022-04-12T16:55:40.271" v="6919" actId="20577"/>
          <ac:spMkLst>
            <pc:docMk/>
            <pc:sldMk cId="812977607" sldId="79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4.257" v="11216"/>
        <pc:sldMkLst>
          <pc:docMk/>
          <pc:sldMk cId="3352402130" sldId="791"/>
        </pc:sldMkLst>
        <pc:spChg chg="mod">
          <ac:chgData name="Alfred Asterjadhi" userId="39de57b9-85c0-4fd1-aaac-8ca2b6560ad0" providerId="ADAL" clId="{FDB479F4-74BA-4CDD-9500-19B0337B71F0}" dt="2022-04-15T17:59:54.017" v="9012" actId="13926"/>
          <ac:spMkLst>
            <pc:docMk/>
            <pc:sldMk cId="3352402130" sldId="79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5.438" v="9011"/>
          <ac:spMkLst>
            <pc:docMk/>
            <pc:sldMk cId="3352402130" sldId="79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4.257" v="11216"/>
          <ac:spMkLst>
            <pc:docMk/>
            <pc:sldMk cId="3352402130" sldId="79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05:32.444" v="11437"/>
        <pc:sldMkLst>
          <pc:docMk/>
          <pc:sldMk cId="3405904235" sldId="792"/>
        </pc:sldMkLst>
        <pc:spChg chg="mod">
          <ac:chgData name="Alfred Asterjadhi" userId="39de57b9-85c0-4fd1-aaac-8ca2b6560ad0" providerId="ADAL" clId="{FDB479F4-74BA-4CDD-9500-19B0337B71F0}" dt="2022-04-15T18:01:15.558" v="9026" actId="20577"/>
          <ac:spMkLst>
            <pc:docMk/>
            <pc:sldMk cId="3405904235" sldId="792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3" creationId="{D4A43457-D8A7-46BF-852A-49F56F0487F6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4-26T17:27:01.068" v="11219"/>
          <ac:spMkLst>
            <pc:docMk/>
            <pc:sldMk cId="3405904235" sldId="792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7" creationId="{CBEE1DD5-EE69-4C8D-8BB5-FF9682760227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8" creationId="{1948DF54-8499-4B12-9BBD-FFCFA3E4200B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9" creationId="{979D3BAC-6BC2-43A2-AB30-5318B42D8801}"/>
          </ac:spMkLst>
        </pc:spChg>
        <pc:spChg chg="mod">
          <ac:chgData name="Alfred Asterjadhi" userId="39de57b9-85c0-4fd1-aaac-8ca2b6560ad0" providerId="ADAL" clId="{FDB479F4-74BA-4CDD-9500-19B0337B71F0}" dt="2022-04-27T15:05:32.444" v="11437"/>
          <ac:spMkLst>
            <pc:docMk/>
            <pc:sldMk cId="3405904235" sldId="792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11" creationId="{B33EB4A8-84AC-46C3-8891-C6A340201A11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2:59.628" v="11535"/>
        <pc:sldMkLst>
          <pc:docMk/>
          <pc:sldMk cId="2323135513" sldId="793"/>
        </pc:sldMkLst>
        <pc:spChg chg="mod">
          <ac:chgData name="Alfred Asterjadhi" userId="39de57b9-85c0-4fd1-aaac-8ca2b6560ad0" providerId="ADAL" clId="{FDB479F4-74BA-4CDD-9500-19B0337B71F0}" dt="2022-04-26T16:56:16.074" v="10864" actId="20577"/>
          <ac:spMkLst>
            <pc:docMk/>
            <pc:sldMk cId="2323135513" sldId="79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2:59.628" v="11535"/>
          <ac:spMkLst>
            <pc:docMk/>
            <pc:sldMk cId="2323135513" sldId="79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08.608" v="11222"/>
          <ac:spMkLst>
            <pc:docMk/>
            <pc:sldMk cId="2323135513" sldId="793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14:24.910" v="11574" actId="6549"/>
        <pc:sldMkLst>
          <pc:docMk/>
          <pc:sldMk cId="4085756998" sldId="794"/>
        </pc:sldMkLst>
        <pc:spChg chg="mod">
          <ac:chgData name="Alfred Asterjadhi" userId="39de57b9-85c0-4fd1-aaac-8ca2b6560ad0" providerId="ADAL" clId="{FDB479F4-74BA-4CDD-9500-19B0337B71F0}" dt="2022-04-26T16:56:19.418" v="10865" actId="20577"/>
          <ac:spMkLst>
            <pc:docMk/>
            <pc:sldMk cId="4085756998" sldId="79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4:24.910" v="11574" actId="6549"/>
          <ac:spMkLst>
            <pc:docMk/>
            <pc:sldMk cId="4085756998" sldId="79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0.530" v="11223"/>
          <ac:spMkLst>
            <pc:docMk/>
            <pc:sldMk cId="4085756998" sldId="794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6:47:03.636" v="8103"/>
          <ac:graphicFrameMkLst>
            <pc:docMk/>
            <pc:sldMk cId="4085756998" sldId="794"/>
            <ac:graphicFrameMk id="7" creationId="{C014E986-24F3-495C-8128-E870C2840271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3:41.264" v="8198"/>
          <ac:graphicFrameMkLst>
            <pc:docMk/>
            <pc:sldMk cId="4085756998" sldId="794"/>
            <ac:graphicFrameMk id="8" creationId="{81FB9FCC-BAD6-4C1E-8F3F-0F176AE64522}"/>
          </ac:graphicFrameMkLst>
        </pc:graphicFrameChg>
      </pc:sldChg>
      <pc:sldChg chg="new del">
        <pc:chgData name="Alfred Asterjadhi" userId="39de57b9-85c0-4fd1-aaac-8ca2b6560ad0" providerId="ADAL" clId="{FDB479F4-74BA-4CDD-9500-19B0337B71F0}" dt="2022-04-15T19:28:20.100" v="10076" actId="47"/>
        <pc:sldMkLst>
          <pc:docMk/>
          <pc:sldMk cId="3202930012" sldId="795"/>
        </pc:sldMkLst>
      </pc:sldChg>
      <pc:sldChg chg="addSp delSp modSp add del mod">
        <pc:chgData name="Alfred Asterjadhi" userId="39de57b9-85c0-4fd1-aaac-8ca2b6560ad0" providerId="ADAL" clId="{FDB479F4-74BA-4CDD-9500-19B0337B71F0}" dt="2022-04-15T19:10:28.374" v="9679" actId="47"/>
        <pc:sldMkLst>
          <pc:docMk/>
          <pc:sldMk cId="1184528412" sldId="796"/>
        </pc:sldMkLst>
        <pc:spChg chg="mod">
          <ac:chgData name="Alfred Asterjadhi" userId="39de57b9-85c0-4fd1-aaac-8ca2b6560ad0" providerId="ADAL" clId="{FDB479F4-74BA-4CDD-9500-19B0337B71F0}" dt="2022-04-15T19:06:24.223" v="9505" actId="21"/>
          <ac:spMkLst>
            <pc:docMk/>
            <pc:sldMk cId="1184528412" sldId="796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6:56:54.137" v="8277"/>
          <ac:graphicFrameMkLst>
            <pc:docMk/>
            <pc:sldMk cId="1184528412" sldId="796"/>
            <ac:graphicFrameMk id="7" creationId="{3236DB8A-B759-44B0-8EFD-05BAE4EF2A6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9:14.185" v="8311"/>
          <ac:graphicFrameMkLst>
            <pc:docMk/>
            <pc:sldMk cId="1184528412" sldId="796"/>
            <ac:graphicFrameMk id="8" creationId="{B8937CA5-3EF0-4BFE-B048-4D0F2C50425F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5:15:41.783" v="11612" actId="6549"/>
        <pc:sldMkLst>
          <pc:docMk/>
          <pc:sldMk cId="1612759136" sldId="797"/>
        </pc:sldMkLst>
        <pc:spChg chg="mod">
          <ac:chgData name="Alfred Asterjadhi" userId="39de57b9-85c0-4fd1-aaac-8ca2b6560ad0" providerId="ADAL" clId="{FDB479F4-74BA-4CDD-9500-19B0337B71F0}" dt="2022-04-26T16:56:23.066" v="10866" actId="20577"/>
          <ac:spMkLst>
            <pc:docMk/>
            <pc:sldMk cId="1612759136" sldId="79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5:41.783" v="11612" actId="6549"/>
          <ac:spMkLst>
            <pc:docMk/>
            <pc:sldMk cId="1612759136" sldId="79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2.505" v="11224"/>
          <ac:spMkLst>
            <pc:docMk/>
            <pc:sldMk cId="1612759136" sldId="797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11:29.994" v="8571"/>
          <ac:graphicFrameMkLst>
            <pc:docMk/>
            <pc:sldMk cId="1612759136" sldId="797"/>
            <ac:graphicFrameMk id="7" creationId="{FBCDA431-767F-4C43-9DE5-C383279F54EA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7:33:55.689" v="12126" actId="20577"/>
        <pc:sldMkLst>
          <pc:docMk/>
          <pc:sldMk cId="3070842644" sldId="798"/>
        </pc:sldMkLst>
        <pc:spChg chg="mod">
          <ac:chgData name="Alfred Asterjadhi" userId="39de57b9-85c0-4fd1-aaac-8ca2b6560ad0" providerId="ADAL" clId="{FDB479F4-74BA-4CDD-9500-19B0337B71F0}" dt="2022-04-26T16:56:26.384" v="10867" actId="20577"/>
          <ac:spMkLst>
            <pc:docMk/>
            <pc:sldMk cId="3070842644" sldId="79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7:33:55.689" v="12126" actId="20577"/>
          <ac:spMkLst>
            <pc:docMk/>
            <pc:sldMk cId="3070842644" sldId="79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4.499" v="11225"/>
          <ac:spMkLst>
            <pc:docMk/>
            <pc:sldMk cId="3070842644" sldId="798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51:12.500" v="8831"/>
          <ac:graphicFrameMkLst>
            <pc:docMk/>
            <pc:sldMk cId="3070842644" sldId="798"/>
            <ac:graphicFrameMk id="7" creationId="{AE7F663E-23BD-425E-AF23-2CEA47798DD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0T20:52:24.396" v="16542" actId="20577"/>
        <pc:sldMkLst>
          <pc:docMk/>
          <pc:sldMk cId="1338157029" sldId="799"/>
        </pc:sldMkLst>
        <pc:spChg chg="mod">
          <ac:chgData name="Alfred Asterjadhi" userId="39de57b9-85c0-4fd1-aaac-8ca2b6560ad0" providerId="ADAL" clId="{FDB479F4-74BA-4CDD-9500-19B0337B71F0}" dt="2022-04-26T16:59:26.890" v="11042" actId="20577"/>
          <ac:spMkLst>
            <pc:docMk/>
            <pc:sldMk cId="1338157029" sldId="79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20:52:24.396" v="16542" actId="20577"/>
          <ac:spMkLst>
            <pc:docMk/>
            <pc:sldMk cId="1338157029" sldId="79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6.543" v="11226"/>
          <ac:spMkLst>
            <pc:docMk/>
            <pc:sldMk cId="1338157029" sldId="799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6T18:01:59.232" v="14383" actId="13926"/>
        <pc:sldMkLst>
          <pc:docMk/>
          <pc:sldMk cId="181527294" sldId="800"/>
        </pc:sldMkLst>
        <pc:spChg chg="mod">
          <ac:chgData name="Alfred Asterjadhi" userId="39de57b9-85c0-4fd1-aaac-8ca2b6560ad0" providerId="ADAL" clId="{FDB479F4-74BA-4CDD-9500-19B0337B71F0}" dt="2022-04-26T16:56:34.038" v="10870" actId="20577"/>
          <ac:spMkLst>
            <pc:docMk/>
            <pc:sldMk cId="181527294" sldId="80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6T18:01:59.232" v="14383" actId="13926"/>
          <ac:spMkLst>
            <pc:docMk/>
            <pc:sldMk cId="181527294" sldId="80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8.630" v="11227"/>
          <ac:spMkLst>
            <pc:docMk/>
            <pc:sldMk cId="181527294" sldId="80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0:44.454" v="11837"/>
        <pc:sldMkLst>
          <pc:docMk/>
          <pc:sldMk cId="638434181" sldId="801"/>
        </pc:sldMkLst>
        <pc:spChg chg="mod">
          <ac:chgData name="Alfred Asterjadhi" userId="39de57b9-85c0-4fd1-aaac-8ca2b6560ad0" providerId="ADAL" clId="{FDB479F4-74BA-4CDD-9500-19B0337B71F0}" dt="2022-04-26T16:56:37.140" v="10871" actId="20577"/>
          <ac:spMkLst>
            <pc:docMk/>
            <pc:sldMk cId="638434181" sldId="80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0:44.454" v="11837"/>
          <ac:spMkLst>
            <pc:docMk/>
            <pc:sldMk cId="638434181" sldId="80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0.649" v="11228"/>
          <ac:spMkLst>
            <pc:docMk/>
            <pc:sldMk cId="638434181" sldId="801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8:34.350" v="11878"/>
        <pc:sldMkLst>
          <pc:docMk/>
          <pc:sldMk cId="3825963355" sldId="802"/>
        </pc:sldMkLst>
        <pc:spChg chg="mod">
          <ac:chgData name="Alfred Asterjadhi" userId="39de57b9-85c0-4fd1-aaac-8ca2b6560ad0" providerId="ADAL" clId="{FDB479F4-74BA-4CDD-9500-19B0337B71F0}" dt="2022-04-26T16:56:39.885" v="10872" actId="20577"/>
          <ac:spMkLst>
            <pc:docMk/>
            <pc:sldMk cId="3825963355" sldId="80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8:34.350" v="11878"/>
          <ac:spMkLst>
            <pc:docMk/>
            <pc:sldMk cId="3825963355" sldId="80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3.590" v="11229"/>
          <ac:spMkLst>
            <pc:docMk/>
            <pc:sldMk cId="3825963355" sldId="802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9T14:40:05.463" v="14672" actId="20577"/>
        <pc:sldMkLst>
          <pc:docMk/>
          <pc:sldMk cId="2610589961" sldId="803"/>
        </pc:sldMkLst>
        <pc:spChg chg="mod">
          <ac:chgData name="Alfred Asterjadhi" userId="39de57b9-85c0-4fd1-aaac-8ca2b6560ad0" providerId="ADAL" clId="{FDB479F4-74BA-4CDD-9500-19B0337B71F0}" dt="2022-04-26T16:56:43.212" v="10873" actId="20577"/>
          <ac:spMkLst>
            <pc:docMk/>
            <pc:sldMk cId="2610589961" sldId="80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9T14:40:05.463" v="14672" actId="20577"/>
          <ac:spMkLst>
            <pc:docMk/>
            <pc:sldMk cId="2610589961" sldId="80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6.484" v="11230"/>
          <ac:spMkLst>
            <pc:docMk/>
            <pc:sldMk cId="2610589961" sldId="803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5-12T01:12:57.961" v="19106" actId="47"/>
        <pc:sldMkLst>
          <pc:docMk/>
          <pc:sldMk cId="3208469952" sldId="804"/>
        </pc:sldMkLst>
        <pc:spChg chg="mod">
          <ac:chgData name="Alfred Asterjadhi" userId="39de57b9-85c0-4fd1-aaac-8ca2b6560ad0" providerId="ADAL" clId="{FDB479F4-74BA-4CDD-9500-19B0337B71F0}" dt="2022-05-02T15:41:18.026" v="12164"/>
          <ac:spMkLst>
            <pc:docMk/>
            <pc:sldMk cId="3208469952" sldId="804"/>
            <ac:spMk id="3" creationId="{310DE83E-03E1-4002-B894-AE002AFA28E5}"/>
          </ac:spMkLst>
        </pc:spChg>
        <pc:spChg chg="mod">
          <ac:chgData name="Alfred Asterjadhi" userId="39de57b9-85c0-4fd1-aaac-8ca2b6560ad0" providerId="ADAL" clId="{FDB479F4-74BA-4CDD-9500-19B0337B71F0}" dt="2022-04-26T17:27:48.949" v="11245"/>
          <ac:spMkLst>
            <pc:docMk/>
            <pc:sldMk cId="3208469952" sldId="804"/>
            <ac:spMk id="6" creationId="{0E86EDB2-9777-43A0-B741-1562309834D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7:39.941" v="11242" actId="20577"/>
        <pc:sldMkLst>
          <pc:docMk/>
          <pc:sldMk cId="3995730014" sldId="805"/>
        </pc:sldMkLst>
        <pc:spChg chg="mod">
          <ac:chgData name="Alfred Asterjadhi" userId="39de57b9-85c0-4fd1-aaac-8ca2b6560ad0" providerId="ADAL" clId="{FDB479F4-74BA-4CDD-9500-19B0337B71F0}" dt="2022-04-26T17:27:39.941" v="11242" actId="20577"/>
          <ac:spMkLst>
            <pc:docMk/>
            <pc:sldMk cId="3995730014" sldId="805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21T18:49:07.895" v="10133" actId="20577"/>
          <ac:spMkLst>
            <pc:docMk/>
            <pc:sldMk cId="3995730014" sldId="80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4:21.495" v="17190"/>
        <pc:sldMkLst>
          <pc:docMk/>
          <pc:sldMk cId="969745672" sldId="806"/>
        </pc:sldMkLst>
        <pc:spChg chg="mod">
          <ac:chgData name="Alfred Asterjadhi" userId="39de57b9-85c0-4fd1-aaac-8ca2b6560ad0" providerId="ADAL" clId="{FDB479F4-74BA-4CDD-9500-19B0337B71F0}" dt="2022-05-10T15:42:56.825" v="15341" actId="20577"/>
          <ac:spMkLst>
            <pc:docMk/>
            <pc:sldMk cId="969745672" sldId="80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4.375" v="11243"/>
          <ac:spMkLst>
            <pc:docMk/>
            <pc:sldMk cId="969745672" sldId="80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4:21.495" v="17190"/>
          <ac:spMkLst>
            <pc:docMk/>
            <pc:sldMk cId="969745672" sldId="8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5:52.308" v="17232" actId="6549"/>
        <pc:sldMkLst>
          <pc:docMk/>
          <pc:sldMk cId="2885587097" sldId="807"/>
        </pc:sldMkLst>
        <pc:spChg chg="mod">
          <ac:chgData name="Alfred Asterjadhi" userId="39de57b9-85c0-4fd1-aaac-8ca2b6560ad0" providerId="ADAL" clId="{FDB479F4-74BA-4CDD-9500-19B0337B71F0}" dt="2022-05-10T15:43:06.581" v="15342" actId="20577"/>
          <ac:spMkLst>
            <pc:docMk/>
            <pc:sldMk cId="2885587097" sldId="80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6.766" v="11244"/>
          <ac:spMkLst>
            <pc:docMk/>
            <pc:sldMk cId="2885587097" sldId="80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5:52.308" v="17232" actId="6549"/>
          <ac:spMkLst>
            <pc:docMk/>
            <pc:sldMk cId="2885587097" sldId="807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12.048" v="11088" actId="47"/>
        <pc:sldMkLst>
          <pc:docMk/>
          <pc:sldMk cId="1372045025" sldId="808"/>
        </pc:sldMkLst>
        <pc:spChg chg="mod">
          <ac:chgData name="Alfred Asterjadhi" userId="39de57b9-85c0-4fd1-aaac-8ca2b6560ad0" providerId="ADAL" clId="{FDB479F4-74BA-4CDD-9500-19B0337B71F0}" dt="2022-04-26T16:36:13.380" v="10306" actId="20577"/>
          <ac:spMkLst>
            <pc:docMk/>
            <pc:sldMk cId="1372045025" sldId="808"/>
            <ac:spMk id="3" creationId="{7E70B3EA-563A-4D9B-9F21-4D516FF2FFB5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47.199" v="11100" actId="47"/>
        <pc:sldMkLst>
          <pc:docMk/>
          <pc:sldMk cId="344585848" sldId="809"/>
        </pc:sldMkLst>
        <pc:spChg chg="mod">
          <ac:chgData name="Alfred Asterjadhi" userId="39de57b9-85c0-4fd1-aaac-8ca2b6560ad0" providerId="ADAL" clId="{FDB479F4-74BA-4CDD-9500-19B0337B71F0}" dt="2022-04-26T16:38:10.492" v="10327" actId="20577"/>
          <ac:spMkLst>
            <pc:docMk/>
            <pc:sldMk cId="344585848" sldId="809"/>
            <ac:spMk id="3" creationId="{4E2E999B-8C20-466E-AC50-CF067590C7BA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4:04.259" v="11103" actId="47"/>
        <pc:sldMkLst>
          <pc:docMk/>
          <pc:sldMk cId="572064068" sldId="810"/>
        </pc:sldMkLst>
        <pc:spChg chg="mod">
          <ac:chgData name="Alfred Asterjadhi" userId="39de57b9-85c0-4fd1-aaac-8ca2b6560ad0" providerId="ADAL" clId="{FDB479F4-74BA-4CDD-9500-19B0337B71F0}" dt="2022-04-26T16:38:58.055" v="10374" actId="20577"/>
          <ac:spMkLst>
            <pc:docMk/>
            <pc:sldMk cId="572064068" sldId="810"/>
            <ac:spMk id="3" creationId="{68755516-A849-4970-8F25-528D02A27472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5:15.376" v="11115" actId="47"/>
        <pc:sldMkLst>
          <pc:docMk/>
          <pc:sldMk cId="1054490068" sldId="811"/>
        </pc:sldMkLst>
        <pc:spChg chg="mod">
          <ac:chgData name="Alfred Asterjadhi" userId="39de57b9-85c0-4fd1-aaac-8ca2b6560ad0" providerId="ADAL" clId="{FDB479F4-74BA-4CDD-9500-19B0337B71F0}" dt="2022-04-26T16:40:18.691" v="10384" actId="20577"/>
          <ac:spMkLst>
            <pc:docMk/>
            <pc:sldMk cId="1054490068" sldId="811"/>
            <ac:spMk id="3" creationId="{8219EF92-26BC-44B3-B418-D120A02A7108}"/>
          </ac:spMkLst>
        </pc:spChg>
      </pc:sldChg>
      <pc:sldChg chg="add del">
        <pc:chgData name="Alfred Asterjadhi" userId="39de57b9-85c0-4fd1-aaac-8ca2b6560ad0" providerId="ADAL" clId="{FDB479F4-74BA-4CDD-9500-19B0337B71F0}" dt="2022-04-26T17:03:14.466" v="11089" actId="47"/>
        <pc:sldMkLst>
          <pc:docMk/>
          <pc:sldMk cId="3162240023" sldId="812"/>
        </pc:sldMkLst>
      </pc:sldChg>
      <pc:sldChg chg="modSp new del mod">
        <pc:chgData name="Alfred Asterjadhi" userId="39de57b9-85c0-4fd1-aaac-8ca2b6560ad0" providerId="ADAL" clId="{FDB479F4-74BA-4CDD-9500-19B0337B71F0}" dt="2022-04-26T16:56:12.037" v="10863" actId="47"/>
        <pc:sldMkLst>
          <pc:docMk/>
          <pc:sldMk cId="486591851" sldId="813"/>
        </pc:sldMkLst>
        <pc:spChg chg="mod">
          <ac:chgData name="Alfred Asterjadhi" userId="39de57b9-85c0-4fd1-aaac-8ca2b6560ad0" providerId="ADAL" clId="{FDB479F4-74BA-4CDD-9500-19B0337B71F0}" dt="2022-04-26T16:52:59.256" v="10409" actId="1076"/>
          <ac:spMkLst>
            <pc:docMk/>
            <pc:sldMk cId="486591851" sldId="813"/>
            <ac:spMk id="3" creationId="{26E2D2E8-4C20-4F7F-84E1-B168378CE4CF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1:22.173" v="11505"/>
        <pc:sldMkLst>
          <pc:docMk/>
          <pc:sldMk cId="631913928" sldId="814"/>
        </pc:sldMkLst>
        <pc:spChg chg="mod">
          <ac:chgData name="Alfred Asterjadhi" userId="39de57b9-85c0-4fd1-aaac-8ca2b6560ad0" providerId="ADAL" clId="{FDB479F4-74BA-4CDD-9500-19B0337B71F0}" dt="2022-04-26T16:52:55.049" v="10407" actId="20577"/>
          <ac:spMkLst>
            <pc:docMk/>
            <pc:sldMk cId="631913928" sldId="814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4.680" v="11221"/>
          <ac:spMkLst>
            <pc:docMk/>
            <pc:sldMk cId="631913928" sldId="814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11:22.173" v="11505"/>
          <ac:spMkLst>
            <pc:docMk/>
            <pc:sldMk cId="631913928" sldId="8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7:09:50.539" v="12066" actId="20577"/>
        <pc:sldMkLst>
          <pc:docMk/>
          <pc:sldMk cId="1554198501" sldId="815"/>
        </pc:sldMkLst>
        <pc:spChg chg="mod">
          <ac:chgData name="Alfred Asterjadhi" userId="39de57b9-85c0-4fd1-aaac-8ca2b6560ad0" providerId="ADAL" clId="{FDB479F4-74BA-4CDD-9500-19B0337B71F0}" dt="2022-04-26T16:58:43.945" v="11032" actId="20577"/>
          <ac:spMkLst>
            <pc:docMk/>
            <pc:sldMk cId="1554198501" sldId="81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7:09:50.539" v="12066" actId="20577"/>
          <ac:spMkLst>
            <pc:docMk/>
            <pc:sldMk cId="1554198501" sldId="81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8.618" v="11231"/>
          <ac:spMkLst>
            <pc:docMk/>
            <pc:sldMk cId="1554198501" sldId="815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08.299" v="14104"/>
        <pc:sldMkLst>
          <pc:docMk/>
          <pc:sldMk cId="3424207948" sldId="816"/>
        </pc:sldMkLst>
        <pc:spChg chg="mod">
          <ac:chgData name="Alfred Asterjadhi" userId="39de57b9-85c0-4fd1-aaac-8ca2b6560ad0" providerId="ADAL" clId="{FDB479F4-74BA-4CDD-9500-19B0337B71F0}" dt="2022-04-26T17:01:59.605" v="11056" actId="20577"/>
          <ac:spMkLst>
            <pc:docMk/>
            <pc:sldMk cId="3424207948" sldId="81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08.299" v="14104"/>
          <ac:spMkLst>
            <pc:docMk/>
            <pc:sldMk cId="3424207948" sldId="816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0.823" v="11232"/>
          <ac:spMkLst>
            <pc:docMk/>
            <pc:sldMk cId="3424207948" sldId="816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0.733" v="14105"/>
        <pc:sldMkLst>
          <pc:docMk/>
          <pc:sldMk cId="931942098" sldId="817"/>
        </pc:sldMkLst>
        <pc:spChg chg="mod">
          <ac:chgData name="Alfred Asterjadhi" userId="39de57b9-85c0-4fd1-aaac-8ca2b6560ad0" providerId="ADAL" clId="{FDB479F4-74BA-4CDD-9500-19B0337B71F0}" dt="2022-04-26T17:03:06.826" v="11087" actId="20577"/>
          <ac:spMkLst>
            <pc:docMk/>
            <pc:sldMk cId="931942098" sldId="81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0.733" v="14105"/>
          <ac:spMkLst>
            <pc:docMk/>
            <pc:sldMk cId="931942098" sldId="81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2.688" v="11233"/>
          <ac:spMkLst>
            <pc:docMk/>
            <pc:sldMk cId="931942098" sldId="817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4.142" v="14106"/>
        <pc:sldMkLst>
          <pc:docMk/>
          <pc:sldMk cId="2753259412" sldId="818"/>
        </pc:sldMkLst>
        <pc:spChg chg="mod">
          <ac:chgData name="Alfred Asterjadhi" userId="39de57b9-85c0-4fd1-aaac-8ca2b6560ad0" providerId="ADAL" clId="{FDB479F4-74BA-4CDD-9500-19B0337B71F0}" dt="2022-04-26T17:03:53.315" v="11102" actId="20577"/>
          <ac:spMkLst>
            <pc:docMk/>
            <pc:sldMk cId="2753259412" sldId="81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4.142" v="14106"/>
          <ac:spMkLst>
            <pc:docMk/>
            <pc:sldMk cId="2753259412" sldId="818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4.801" v="11234"/>
          <ac:spMkLst>
            <pc:docMk/>
            <pc:sldMk cId="2753259412" sldId="818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8:07.218" v="17287" actId="6549"/>
        <pc:sldMkLst>
          <pc:docMk/>
          <pc:sldMk cId="4098468271" sldId="819"/>
        </pc:sldMkLst>
        <pc:spChg chg="mod">
          <ac:chgData name="Alfred Asterjadhi" userId="39de57b9-85c0-4fd1-aaac-8ca2b6560ad0" providerId="ADAL" clId="{FDB479F4-74BA-4CDD-9500-19B0337B71F0}" dt="2022-05-10T15:45:35.425" v="15372" actId="20577"/>
          <ac:spMkLst>
            <pc:docMk/>
            <pc:sldMk cId="4098468271" sldId="819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8:07.218" v="17287" actId="6549"/>
          <ac:spMkLst>
            <pc:docMk/>
            <pc:sldMk cId="4098468271" sldId="8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9:54.818" v="17323"/>
        <pc:sldMkLst>
          <pc:docMk/>
          <pc:sldMk cId="3682900028" sldId="820"/>
        </pc:sldMkLst>
        <pc:spChg chg="mod">
          <ac:chgData name="Alfred Asterjadhi" userId="39de57b9-85c0-4fd1-aaac-8ca2b6560ad0" providerId="ADAL" clId="{FDB479F4-74BA-4CDD-9500-19B0337B71F0}" dt="2022-05-10T15:49:39.432" v="15451" actId="20577"/>
          <ac:spMkLst>
            <pc:docMk/>
            <pc:sldMk cId="3682900028" sldId="82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9:54.818" v="17323"/>
          <ac:spMkLst>
            <pc:docMk/>
            <pc:sldMk cId="3682900028" sldId="8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6:50.451" v="17260" actId="6549"/>
        <pc:sldMkLst>
          <pc:docMk/>
          <pc:sldMk cId="514251927" sldId="821"/>
        </pc:sldMkLst>
        <pc:spChg chg="mod">
          <ac:chgData name="Alfred Asterjadhi" userId="39de57b9-85c0-4fd1-aaac-8ca2b6560ad0" providerId="ADAL" clId="{FDB479F4-74BA-4CDD-9500-19B0337B71F0}" dt="2022-05-10T15:44:19.889" v="15351" actId="13926"/>
          <ac:spMkLst>
            <pc:docMk/>
            <pc:sldMk cId="514251927" sldId="82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6:50.451" v="17260" actId="6549"/>
          <ac:spMkLst>
            <pc:docMk/>
            <pc:sldMk cId="514251927" sldId="8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2:39.858" v="17359" actId="6549"/>
        <pc:sldMkLst>
          <pc:docMk/>
          <pc:sldMk cId="2223986698" sldId="822"/>
        </pc:sldMkLst>
        <pc:spChg chg="mod">
          <ac:chgData name="Alfred Asterjadhi" userId="39de57b9-85c0-4fd1-aaac-8ca2b6560ad0" providerId="ADAL" clId="{FDB479F4-74BA-4CDD-9500-19B0337B71F0}" dt="2022-05-10T15:50:54.341" v="15486" actId="20577"/>
          <ac:spMkLst>
            <pc:docMk/>
            <pc:sldMk cId="2223986698" sldId="82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32:39.858" v="17359" actId="6549"/>
          <ac:spMkLst>
            <pc:docMk/>
            <pc:sldMk cId="2223986698" sldId="822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02T15:41:24.937" v="12166" actId="2696"/>
        <pc:sldMkLst>
          <pc:docMk/>
          <pc:sldMk cId="3879320735" sldId="822"/>
        </pc:sldMkLst>
      </pc:sldChg>
      <pc:sldChg chg="addSp delSp modSp add mod">
        <pc:chgData name="Alfred Asterjadhi" userId="39de57b9-85c0-4fd1-aaac-8ca2b6560ad0" providerId="ADAL" clId="{FDB479F4-74BA-4CDD-9500-19B0337B71F0}" dt="2022-05-11T14:39:17.289" v="17436"/>
        <pc:sldMkLst>
          <pc:docMk/>
          <pc:sldMk cId="989569898" sldId="823"/>
        </pc:sldMkLst>
        <pc:spChg chg="mod">
          <ac:chgData name="Alfred Asterjadhi" userId="39de57b9-85c0-4fd1-aaac-8ca2b6560ad0" providerId="ADAL" clId="{FDB479F4-74BA-4CDD-9500-19B0337B71F0}" dt="2022-05-10T15:55:09.866" v="15515" actId="20577"/>
          <ac:spMkLst>
            <pc:docMk/>
            <pc:sldMk cId="989569898" sldId="82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39:17.289" v="17436"/>
          <ac:spMkLst>
            <pc:docMk/>
            <pc:sldMk cId="989569898" sldId="82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02T17:23:58.836" v="13111"/>
          <ac:graphicFrameMkLst>
            <pc:docMk/>
            <pc:sldMk cId="989569898" sldId="823"/>
            <ac:graphicFrameMk id="7" creationId="{4D07C206-147C-4001-BE94-E78DC68180A7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1T14:42:22.703" v="17481"/>
        <pc:sldMkLst>
          <pc:docMk/>
          <pc:sldMk cId="475707617" sldId="824"/>
        </pc:sldMkLst>
        <pc:spChg chg="mod">
          <ac:chgData name="Alfred Asterjadhi" userId="39de57b9-85c0-4fd1-aaac-8ca2b6560ad0" providerId="ADAL" clId="{FDB479F4-74BA-4CDD-9500-19B0337B71F0}" dt="2022-05-10T15:55:13.507" v="15517" actId="20577"/>
          <ac:spMkLst>
            <pc:docMk/>
            <pc:sldMk cId="475707617" sldId="82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2:22.703" v="17481"/>
          <ac:spMkLst>
            <pc:docMk/>
            <pc:sldMk cId="475707617" sldId="82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46:34.316" v="17554"/>
        <pc:sldMkLst>
          <pc:docMk/>
          <pc:sldMk cId="893365040" sldId="825"/>
        </pc:sldMkLst>
        <pc:spChg chg="mod">
          <ac:chgData name="Alfred Asterjadhi" userId="39de57b9-85c0-4fd1-aaac-8ca2b6560ad0" providerId="ADAL" clId="{FDB479F4-74BA-4CDD-9500-19B0337B71F0}" dt="2022-05-10T15:55:18.202" v="15519" actId="20577"/>
          <ac:spMkLst>
            <pc:docMk/>
            <pc:sldMk cId="893365040" sldId="82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6:34.316" v="17554"/>
          <ac:spMkLst>
            <pc:docMk/>
            <pc:sldMk cId="893365040" sldId="825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FDB479F4-74BA-4CDD-9500-19B0337B71F0}" dt="2022-05-11T15:47:30.148" v="17694"/>
        <pc:sldMkLst>
          <pc:docMk/>
          <pc:sldMk cId="2938837859" sldId="826"/>
        </pc:sldMkLst>
        <pc:spChg chg="mod">
          <ac:chgData name="Alfred Asterjadhi" userId="39de57b9-85c0-4fd1-aaac-8ca2b6560ad0" providerId="ADAL" clId="{FDB479F4-74BA-4CDD-9500-19B0337B71F0}" dt="2022-05-11T14:55:10.264" v="17660" actId="13926"/>
          <ac:spMkLst>
            <pc:docMk/>
            <pc:sldMk cId="2938837859" sldId="82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148" v="17694"/>
          <ac:spMkLst>
            <pc:docMk/>
            <pc:sldMk cId="2938837859" sldId="82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3:32.461" v="23372" actId="13926"/>
        <pc:sldMkLst>
          <pc:docMk/>
          <pc:sldMk cId="2465520365" sldId="827"/>
        </pc:sldMkLst>
        <pc:spChg chg="mod">
          <ac:chgData name="Alfred Asterjadhi" userId="39de57b9-85c0-4fd1-aaac-8ca2b6560ad0" providerId="ADAL" clId="{FDB479F4-74BA-4CDD-9500-19B0337B71F0}" dt="2022-05-10T15:55:22.775" v="15521" actId="20577"/>
          <ac:spMkLst>
            <pc:docMk/>
            <pc:sldMk cId="2465520365" sldId="82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3:32.461" v="23372" actId="13926"/>
          <ac:spMkLst>
            <pc:docMk/>
            <pc:sldMk cId="2465520365" sldId="82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5:47:30.963" v="17695" actId="403"/>
        <pc:sldMkLst>
          <pc:docMk/>
          <pc:sldMk cId="1203379921" sldId="828"/>
        </pc:sldMkLst>
        <pc:spChg chg="mod">
          <ac:chgData name="Alfred Asterjadhi" userId="39de57b9-85c0-4fd1-aaac-8ca2b6560ad0" providerId="ADAL" clId="{FDB479F4-74BA-4CDD-9500-19B0337B71F0}" dt="2022-05-11T14:55:02.055" v="17659" actId="207"/>
          <ac:spMkLst>
            <pc:docMk/>
            <pc:sldMk cId="1203379921" sldId="82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963" v="17695" actId="403"/>
          <ac:spMkLst>
            <pc:docMk/>
            <pc:sldMk cId="1203379921" sldId="828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4:54.129" v="17657"/>
        <pc:sldMkLst>
          <pc:docMk/>
          <pc:sldMk cId="906866132" sldId="829"/>
        </pc:sldMkLst>
        <pc:spChg chg="mod">
          <ac:chgData name="Alfred Asterjadhi" userId="39de57b9-85c0-4fd1-aaac-8ca2b6560ad0" providerId="ADAL" clId="{FDB479F4-74BA-4CDD-9500-19B0337B71F0}" dt="2022-05-11T14:53:11.170" v="17613" actId="20577"/>
          <ac:spMkLst>
            <pc:docMk/>
            <pc:sldMk cId="906866132" sldId="82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4:54.129" v="17657"/>
          <ac:spMkLst>
            <pc:docMk/>
            <pc:sldMk cId="906866132" sldId="82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7:13.564" v="17686"/>
        <pc:sldMkLst>
          <pc:docMk/>
          <pc:sldMk cId="439223274" sldId="830"/>
        </pc:sldMkLst>
        <pc:spChg chg="mod">
          <ac:chgData name="Alfred Asterjadhi" userId="39de57b9-85c0-4fd1-aaac-8ca2b6560ad0" providerId="ADAL" clId="{FDB479F4-74BA-4CDD-9500-19B0337B71F0}" dt="2022-05-11T14:56:33.076" v="17680" actId="20577"/>
          <ac:spMkLst>
            <pc:docMk/>
            <pc:sldMk cId="439223274" sldId="83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7:13.564" v="17686"/>
          <ac:spMkLst>
            <pc:docMk/>
            <pc:sldMk cId="439223274" sldId="830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18:34.478" v="17092"/>
        <pc:sldMkLst>
          <pc:docMk/>
          <pc:sldMk cId="3016395215" sldId="831"/>
        </pc:sldMkLst>
        <pc:spChg chg="mod">
          <ac:chgData name="Alfred Asterjadhi" userId="39de57b9-85c0-4fd1-aaac-8ca2b6560ad0" providerId="ADAL" clId="{FDB479F4-74BA-4CDD-9500-19B0337B71F0}" dt="2022-05-11T14:18:34.478" v="17092"/>
          <ac:spMkLst>
            <pc:docMk/>
            <pc:sldMk cId="3016395215" sldId="831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05T14:03:21.477" v="14158" actId="20577"/>
        <pc:sldMkLst>
          <pc:docMk/>
          <pc:sldMk cId="723313555" sldId="832"/>
        </pc:sldMkLst>
        <pc:spChg chg="mod">
          <ac:chgData name="Alfred Asterjadhi" userId="39de57b9-85c0-4fd1-aaac-8ca2b6560ad0" providerId="ADAL" clId="{FDB479F4-74BA-4CDD-9500-19B0337B71F0}" dt="2022-05-05T14:03:21.477" v="14158" actId="20577"/>
          <ac:spMkLst>
            <pc:docMk/>
            <pc:sldMk cId="723313555" sldId="832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1T21:56:07.952" v="18595" actId="47"/>
        <pc:sldMkLst>
          <pc:docMk/>
          <pc:sldMk cId="132002173" sldId="833"/>
        </pc:sldMkLst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2" creationId="{4409F364-0989-47F0-9E46-9A63CE671103}"/>
          </ac:spMkLst>
        </pc:spChg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3" creationId="{E3CF4277-0DF7-42D2-85E7-0F54541BA636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4" creationId="{D1D67929-CFD4-4A18-B44B-E01A1334CC55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5" creationId="{0D3EF816-CD20-41D9-9325-1501EAAB1D22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6" creationId="{95ED909D-39D6-44C5-965E-1A5DF3889775}"/>
          </ac:spMkLst>
        </pc:spChg>
        <pc:spChg chg="add mod ord">
          <ac:chgData name="Alfred Asterjadhi" userId="39de57b9-85c0-4fd1-aaac-8ca2b6560ad0" providerId="ADAL" clId="{FDB479F4-74BA-4CDD-9500-19B0337B71F0}" dt="2022-05-05T14:03:46.684" v="14204" actId="20577"/>
          <ac:spMkLst>
            <pc:docMk/>
            <pc:sldMk cId="132002173" sldId="833"/>
            <ac:spMk id="7" creationId="{2363E52C-3F9A-4A98-A8DD-2D8CA0DC4DB3}"/>
          </ac:spMkLst>
        </pc:spChg>
        <pc:spChg chg="add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8" creationId="{C4B79A0A-3142-43EC-9A16-F01759A0415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27:48.455" v="21957" actId="47"/>
        <pc:sldMkLst>
          <pc:docMk/>
          <pc:sldMk cId="2633280087" sldId="834"/>
        </pc:sldMkLst>
        <pc:spChg chg="mod">
          <ac:chgData name="Alfred Asterjadhi" userId="39de57b9-85c0-4fd1-aaac-8ca2b6560ad0" providerId="ADAL" clId="{FDB479F4-74BA-4CDD-9500-19B0337B71F0}" dt="2022-05-05T14:06:24.069" v="14228" actId="20577"/>
          <ac:spMkLst>
            <pc:docMk/>
            <pc:sldMk cId="2633280087" sldId="834"/>
            <ac:spMk id="2" creationId="{DAB8429E-9BC4-44FC-93E5-E7E87311F8D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31:18.967" v="22050" actId="47"/>
        <pc:sldMkLst>
          <pc:docMk/>
          <pc:sldMk cId="2996223136" sldId="835"/>
        </pc:sldMkLst>
        <pc:spChg chg="mod">
          <ac:chgData name="Alfred Asterjadhi" userId="39de57b9-85c0-4fd1-aaac-8ca2b6560ad0" providerId="ADAL" clId="{FDB479F4-74BA-4CDD-9500-19B0337B71F0}" dt="2022-05-05T14:06:30.813" v="14237" actId="20577"/>
          <ac:spMkLst>
            <pc:docMk/>
            <pc:sldMk cId="2996223136" sldId="835"/>
            <ac:spMk id="2" creationId="{7D237D24-6111-4948-B2F8-6D2E8A18A8B3}"/>
          </ac:spMkLst>
        </pc:spChg>
      </pc:sldChg>
      <pc:sldChg chg="modSp add mod">
        <pc:chgData name="Alfred Asterjadhi" userId="39de57b9-85c0-4fd1-aaac-8ca2b6560ad0" providerId="ADAL" clId="{FDB479F4-74BA-4CDD-9500-19B0337B71F0}" dt="2022-05-10T00:35:55.524" v="14712" actId="20577"/>
        <pc:sldMkLst>
          <pc:docMk/>
          <pc:sldMk cId="3129520463" sldId="836"/>
        </pc:sldMkLst>
        <pc:spChg chg="mod">
          <ac:chgData name="Alfred Asterjadhi" userId="39de57b9-85c0-4fd1-aaac-8ca2b6560ad0" providerId="ADAL" clId="{FDB479F4-74BA-4CDD-9500-19B0337B71F0}" dt="2022-05-10T00:35:55.524" v="14712" actId="20577"/>
          <ac:spMkLst>
            <pc:docMk/>
            <pc:sldMk cId="3129520463" sldId="836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0T12:57:52.910" v="14815" actId="47"/>
        <pc:sldMkLst>
          <pc:docMk/>
          <pc:sldMk cId="3713474831" sldId="837"/>
        </pc:sldMkLst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2" creationId="{A06655AD-F90B-4596-BDB4-E016C2A5ED56}"/>
          </ac:spMkLst>
        </pc:spChg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3" creationId="{F8D8E751-7BA8-45BA-8A62-853DEAA6BC1B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4" creationId="{4BB905F1-84BB-448D-87D2-1971B8BF1C76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5" creationId="{924AD08B-0E85-48C6-A4DA-0EC2415A04BC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6" creationId="{6A35D749-8BE4-4D7F-B7FB-59F600D10334}"/>
          </ac:spMkLst>
        </pc:spChg>
        <pc:spChg chg="add mod ord">
          <ac:chgData name="Alfred Asterjadhi" userId="39de57b9-85c0-4fd1-aaac-8ca2b6560ad0" providerId="ADAL" clId="{FDB479F4-74BA-4CDD-9500-19B0337B71F0}" dt="2022-05-10T00:36:10.003" v="14724" actId="20577"/>
          <ac:spMkLst>
            <pc:docMk/>
            <pc:sldMk cId="3713474831" sldId="837"/>
            <ac:spMk id="7" creationId="{590BD761-1581-498A-B607-C4BCF6B8C6F9}"/>
          </ac:spMkLst>
        </pc:spChg>
        <pc:spChg chg="add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8" creationId="{60B13C1D-A804-446D-B991-1C4D8EA69C46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0T15:55:02.585" v="15513" actId="47"/>
        <pc:sldMkLst>
          <pc:docMk/>
          <pc:sldMk cId="1002391987" sldId="838"/>
        </pc:sldMkLst>
        <pc:spChg chg="mod">
          <ac:chgData name="Alfred Asterjadhi" userId="39de57b9-85c0-4fd1-aaac-8ca2b6560ad0" providerId="ADAL" clId="{FDB479F4-74BA-4CDD-9500-19B0337B71F0}" dt="2022-05-10T01:02:54.811" v="14773" actId="20577"/>
          <ac:spMkLst>
            <pc:docMk/>
            <pc:sldMk cId="1002391987" sldId="838"/>
            <ac:spMk id="2" creationId="{ED0D5332-A128-45B5-934F-294B941D2D27}"/>
          </ac:spMkLst>
        </pc:spChg>
        <pc:spChg chg="add del mod">
          <ac:chgData name="Alfred Asterjadhi" userId="39de57b9-85c0-4fd1-aaac-8ca2b6560ad0" providerId="ADAL" clId="{FDB479F4-74BA-4CDD-9500-19B0337B71F0}" dt="2022-05-10T01:03:49.711" v="14805" actId="20577"/>
          <ac:spMkLst>
            <pc:docMk/>
            <pc:sldMk cId="1002391987" sldId="838"/>
            <ac:spMk id="3" creationId="{1A34970A-543D-4C8E-9AB6-F562E2D02BF3}"/>
          </ac:spMkLst>
        </pc:spChg>
        <pc:spChg chg="add del mod">
          <ac:chgData name="Alfred Asterjadhi" userId="39de57b9-85c0-4fd1-aaac-8ca2b6560ad0" providerId="ADAL" clId="{FDB479F4-74BA-4CDD-9500-19B0337B71F0}" dt="2022-05-10T01:02:57.749" v="14775"/>
          <ac:spMkLst>
            <pc:docMk/>
            <pc:sldMk cId="1002391987" sldId="838"/>
            <ac:spMk id="7" creationId="{2541D138-A636-4157-8B52-803D62899D14}"/>
          </ac:spMkLst>
        </pc:spChg>
      </pc:sldChg>
      <pc:sldChg chg="modSp add mod">
        <pc:chgData name="Alfred Asterjadhi" userId="39de57b9-85c0-4fd1-aaac-8ca2b6560ad0" providerId="ADAL" clId="{FDB479F4-74BA-4CDD-9500-19B0337B71F0}" dt="2022-05-10T13:19:00.270" v="14960"/>
        <pc:sldMkLst>
          <pc:docMk/>
          <pc:sldMk cId="2692137034" sldId="839"/>
        </pc:sldMkLst>
        <pc:spChg chg="mod">
          <ac:chgData name="Alfred Asterjadhi" userId="39de57b9-85c0-4fd1-aaac-8ca2b6560ad0" providerId="ADAL" clId="{FDB479F4-74BA-4CDD-9500-19B0337B71F0}" dt="2022-05-10T13:17:12.284" v="14934" actId="20577"/>
          <ac:spMkLst>
            <pc:docMk/>
            <pc:sldMk cId="2692137034" sldId="83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9:00.270" v="14960"/>
          <ac:spMkLst>
            <pc:docMk/>
            <pc:sldMk cId="2692137034" sldId="839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40385308" sldId="840"/>
        </pc:sldMkLst>
        <pc:spChg chg="mod">
          <ac:chgData name="Alfred Asterjadhi" userId="39de57b9-85c0-4fd1-aaac-8ca2b6560ad0" providerId="ADAL" clId="{FDB479F4-74BA-4CDD-9500-19B0337B71F0}" dt="2022-05-10T13:16:13.067" v="14929" actId="207"/>
          <ac:spMkLst>
            <pc:docMk/>
            <pc:sldMk cId="240385308" sldId="84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3:00:03.410" v="14888" actId="13926"/>
          <ac:spMkLst>
            <pc:docMk/>
            <pc:sldMk cId="240385308" sldId="8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2.766" v="23223" actId="47"/>
        <pc:sldMkLst>
          <pc:docMk/>
          <pc:sldMk cId="2265793937" sldId="840"/>
        </pc:sldMkLst>
        <pc:spChg chg="mod">
          <ac:chgData name="Alfred Asterjadhi" userId="39de57b9-85c0-4fd1-aaac-8ca2b6560ad0" providerId="ADAL" clId="{FDB479F4-74BA-4CDD-9500-19B0337B71F0}" dt="2022-05-15T16:44:07.141" v="22156"/>
          <ac:spMkLst>
            <pc:docMk/>
            <pc:sldMk cId="2265793937" sldId="840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0.996" v="23222" actId="47"/>
        <pc:sldMkLst>
          <pc:docMk/>
          <pc:sldMk cId="579530871" sldId="841"/>
        </pc:sldMkLst>
        <pc:spChg chg="mod">
          <ac:chgData name="Alfred Asterjadhi" userId="39de57b9-85c0-4fd1-aaac-8ca2b6560ad0" providerId="ADAL" clId="{FDB479F4-74BA-4CDD-9500-19B0337B71F0}" dt="2022-05-15T16:44:04.803" v="22155"/>
          <ac:spMkLst>
            <pc:docMk/>
            <pc:sldMk cId="579530871" sldId="841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968344133" sldId="841"/>
        </pc:sldMkLst>
        <pc:spChg chg="mod">
          <ac:chgData name="Alfred Asterjadhi" userId="39de57b9-85c0-4fd1-aaac-8ca2b6560ad0" providerId="ADAL" clId="{FDB479F4-74BA-4CDD-9500-19B0337B71F0}" dt="2022-05-10T13:16:10.382" v="14928" actId="207"/>
          <ac:spMkLst>
            <pc:docMk/>
            <pc:sldMk cId="2968344133" sldId="84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6:06.728" v="14927" actId="20577"/>
          <ac:spMkLst>
            <pc:docMk/>
            <pc:sldMk cId="2968344133" sldId="84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54.777" v="15259" actId="20577"/>
        <pc:sldMkLst>
          <pc:docMk/>
          <pc:sldMk cId="2446480522" sldId="842"/>
        </pc:sldMkLst>
        <pc:spChg chg="mod">
          <ac:chgData name="Alfred Asterjadhi" userId="39de57b9-85c0-4fd1-aaac-8ca2b6560ad0" providerId="ADAL" clId="{FDB479F4-74BA-4CDD-9500-19B0337B71F0}" dt="2022-05-10T13:48:36.587" v="14985" actId="20577"/>
          <ac:spMkLst>
            <pc:docMk/>
            <pc:sldMk cId="2446480522" sldId="84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54.777" v="15259" actId="20577"/>
          <ac:spMkLst>
            <pc:docMk/>
            <pc:sldMk cId="2446480522" sldId="8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0T13:55:53.349" v="15089"/>
        <pc:sldMkLst>
          <pc:docMk/>
          <pc:sldMk cId="2487754080" sldId="843"/>
        </pc:sldMkLst>
        <pc:spChg chg="mod">
          <ac:chgData name="Alfred Asterjadhi" userId="39de57b9-85c0-4fd1-aaac-8ca2b6560ad0" providerId="ADAL" clId="{FDB479F4-74BA-4CDD-9500-19B0337B71F0}" dt="2022-05-10T13:52:57.405" v="15040" actId="20577"/>
          <ac:spMkLst>
            <pc:docMk/>
            <pc:sldMk cId="2487754080" sldId="84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55:53.349" v="15089"/>
          <ac:spMkLst>
            <pc:docMk/>
            <pc:sldMk cId="2487754080" sldId="843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00:57.520" v="15135"/>
        <pc:sldMkLst>
          <pc:docMk/>
          <pc:sldMk cId="157314165" sldId="844"/>
        </pc:sldMkLst>
        <pc:spChg chg="mod">
          <ac:chgData name="Alfred Asterjadhi" userId="39de57b9-85c0-4fd1-aaac-8ca2b6560ad0" providerId="ADAL" clId="{FDB479F4-74BA-4CDD-9500-19B0337B71F0}" dt="2022-05-10T13:56:54.375" v="15093" actId="20577"/>
          <ac:spMkLst>
            <pc:docMk/>
            <pc:sldMk cId="157314165" sldId="84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00:57.520" v="15135"/>
          <ac:spMkLst>
            <pc:docMk/>
            <pc:sldMk cId="157314165" sldId="844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23:41.505" v="15175"/>
        <pc:sldMkLst>
          <pc:docMk/>
          <pc:sldMk cId="1104436548" sldId="845"/>
        </pc:sldMkLst>
        <pc:spChg chg="mod">
          <ac:chgData name="Alfred Asterjadhi" userId="39de57b9-85c0-4fd1-aaac-8ca2b6560ad0" providerId="ADAL" clId="{FDB479F4-74BA-4CDD-9500-19B0337B71F0}" dt="2022-05-10T14:22:52.284" v="15146" actId="20577"/>
          <ac:spMkLst>
            <pc:docMk/>
            <pc:sldMk cId="1104436548" sldId="84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23:41.505" v="15175"/>
          <ac:spMkLst>
            <pc:docMk/>
            <pc:sldMk cId="1104436548" sldId="84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47.545" v="15255" actId="20577"/>
        <pc:sldMkLst>
          <pc:docMk/>
          <pc:sldMk cId="380706919" sldId="846"/>
        </pc:sldMkLst>
        <pc:spChg chg="mod">
          <ac:chgData name="Alfred Asterjadhi" userId="39de57b9-85c0-4fd1-aaac-8ca2b6560ad0" providerId="ADAL" clId="{FDB479F4-74BA-4CDD-9500-19B0337B71F0}" dt="2022-05-10T14:41:51.925" v="15178" actId="20577"/>
          <ac:spMkLst>
            <pc:docMk/>
            <pc:sldMk cId="380706919" sldId="846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47.545" v="15255" actId="20577"/>
          <ac:spMkLst>
            <pc:docMk/>
            <pc:sldMk cId="380706919" sldId="8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0:48.588" v="17120"/>
        <pc:sldMkLst>
          <pc:docMk/>
          <pc:sldMk cId="130809014" sldId="847"/>
        </pc:sldMkLst>
        <pc:spChg chg="mod">
          <ac:chgData name="Alfred Asterjadhi" userId="39de57b9-85c0-4fd1-aaac-8ca2b6560ad0" providerId="ADAL" clId="{FDB479F4-74BA-4CDD-9500-19B0337B71F0}" dt="2022-05-10T16:56:00.609" v="15701"/>
          <ac:spMkLst>
            <pc:docMk/>
            <pc:sldMk cId="130809014" sldId="847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0:48.588" v="17120"/>
          <ac:spMkLst>
            <pc:docMk/>
            <pc:sldMk cId="130809014" sldId="84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1:44.747" v="17146"/>
        <pc:sldMkLst>
          <pc:docMk/>
          <pc:sldMk cId="3993359064" sldId="848"/>
        </pc:sldMkLst>
        <pc:spChg chg="mod">
          <ac:chgData name="Alfred Asterjadhi" userId="39de57b9-85c0-4fd1-aaac-8ca2b6560ad0" providerId="ADAL" clId="{FDB479F4-74BA-4CDD-9500-19B0337B71F0}" dt="2022-05-10T17:00:51.537" v="15734" actId="20577"/>
          <ac:spMkLst>
            <pc:docMk/>
            <pc:sldMk cId="3993359064" sldId="848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1:44.747" v="17146"/>
          <ac:spMkLst>
            <pc:docMk/>
            <pc:sldMk cId="3993359064" sldId="848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FDB479F4-74BA-4CDD-9500-19B0337B71F0}" dt="2022-05-10T17:47:09.141" v="16539" actId="13926"/>
        <pc:sldMkLst>
          <pc:docMk/>
          <pc:sldMk cId="3160247494" sldId="849"/>
        </pc:sldMkLst>
        <pc:spChg chg="mod">
          <ac:chgData name="Alfred Asterjadhi" userId="39de57b9-85c0-4fd1-aaac-8ca2b6560ad0" providerId="ADAL" clId="{FDB479F4-74BA-4CDD-9500-19B0337B71F0}" dt="2022-05-10T17:47:09.141" v="16539" actId="13926"/>
          <ac:spMkLst>
            <pc:docMk/>
            <pc:sldMk cId="3160247494" sldId="849"/>
            <ac:spMk id="2" creationId="{F0D743EB-4B1B-4C6A-A282-87D29F07F160}"/>
          </ac:spMkLst>
        </pc:spChg>
        <pc:spChg chg="mod">
          <ac:chgData name="Alfred Asterjadhi" userId="39de57b9-85c0-4fd1-aaac-8ca2b6560ad0" providerId="ADAL" clId="{FDB479F4-74BA-4CDD-9500-19B0337B71F0}" dt="2022-05-10T17:20:26.357" v="16536" actId="20577"/>
          <ac:spMkLst>
            <pc:docMk/>
            <pc:sldMk cId="3160247494" sldId="849"/>
            <ac:spMk id="3" creationId="{527D540A-2C01-4A7C-8F2B-3D7859E68ACE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3:51.260" v="17390"/>
        <pc:sldMkLst>
          <pc:docMk/>
          <pc:sldMk cId="690358974" sldId="850"/>
        </pc:sldMkLst>
        <pc:spChg chg="mod">
          <ac:chgData name="Alfred Asterjadhi" userId="39de57b9-85c0-4fd1-aaac-8ca2b6560ad0" providerId="ADAL" clId="{FDB479F4-74BA-4CDD-9500-19B0337B71F0}" dt="2022-05-10T15:52:44.217" v="15512" actId="20577"/>
          <ac:spMkLst>
            <pc:docMk/>
            <pc:sldMk cId="690358974" sldId="85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0T15:51:59.625" v="15491" actId="20577"/>
          <ac:spMkLst>
            <pc:docMk/>
            <pc:sldMk cId="690358974" sldId="85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33:51.260" v="17390"/>
          <ac:spMkLst>
            <pc:docMk/>
            <pc:sldMk cId="690358974" sldId="85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10T15:49:27.519" v="15449" actId="47"/>
        <pc:sldMkLst>
          <pc:docMk/>
          <pc:sldMk cId="2966069344" sldId="850"/>
        </pc:sldMkLst>
      </pc:sldChg>
      <pc:sldChg chg="modSp add mod">
        <pc:chgData name="Alfred Asterjadhi" userId="39de57b9-85c0-4fd1-aaac-8ca2b6560ad0" providerId="ADAL" clId="{FDB479F4-74BA-4CDD-9500-19B0337B71F0}" dt="2022-05-11T20:55:24.766" v="17697" actId="20577"/>
        <pc:sldMkLst>
          <pc:docMk/>
          <pc:sldMk cId="2447071448" sldId="851"/>
        </pc:sldMkLst>
        <pc:spChg chg="mod">
          <ac:chgData name="Alfred Asterjadhi" userId="39de57b9-85c0-4fd1-aaac-8ca2b6560ad0" providerId="ADAL" clId="{FDB479F4-74BA-4CDD-9500-19B0337B71F0}" dt="2022-05-11T20:55:24.766" v="17697" actId="20577"/>
          <ac:spMkLst>
            <pc:docMk/>
            <pc:sldMk cId="2447071448" sldId="851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2T14:08:38.460" v="19470"/>
        <pc:sldMkLst>
          <pc:docMk/>
          <pc:sldMk cId="1260577434" sldId="852"/>
        </pc:sldMkLst>
        <pc:spChg chg="mod">
          <ac:chgData name="Alfred Asterjadhi" userId="39de57b9-85c0-4fd1-aaac-8ca2b6560ad0" providerId="ADAL" clId="{FDB479F4-74BA-4CDD-9500-19B0337B71F0}" dt="2022-05-11T20:57:18.038" v="17701" actId="20577"/>
          <ac:spMkLst>
            <pc:docMk/>
            <pc:sldMk cId="1260577434" sldId="85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2T14:08:38.460" v="19470"/>
          <ac:spMkLst>
            <pc:docMk/>
            <pc:sldMk cId="1260577434" sldId="85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2T00:29:24.962" v="18830"/>
          <ac:graphicFrameMkLst>
            <pc:docMk/>
            <pc:sldMk cId="1260577434" sldId="852"/>
            <ac:graphicFrameMk id="3" creationId="{0F1D454E-8929-49B8-9186-B2A966563B7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2T00:29:28.440" v="18832"/>
          <ac:graphicFrameMkLst>
            <pc:docMk/>
            <pc:sldMk cId="1260577434" sldId="852"/>
            <ac:graphicFrameMk id="7" creationId="{BB09718B-B262-4D23-BFF9-205C7BB7D61C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5-12T14:11:01.301" v="19513"/>
        <pc:sldMkLst>
          <pc:docMk/>
          <pc:sldMk cId="1854276450" sldId="853"/>
        </pc:sldMkLst>
        <pc:spChg chg="mod">
          <ac:chgData name="Alfred Asterjadhi" userId="39de57b9-85c0-4fd1-aaac-8ca2b6560ad0" providerId="ADAL" clId="{FDB479F4-74BA-4CDD-9500-19B0337B71F0}" dt="2022-05-11T20:59:46.752" v="17771" actId="20577"/>
          <ac:spMkLst>
            <pc:docMk/>
            <pc:sldMk cId="1854276450" sldId="85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1:01.301" v="19513"/>
          <ac:spMkLst>
            <pc:docMk/>
            <pc:sldMk cId="1854276450" sldId="85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11T21:01:08.441" v="17784"/>
          <ac:graphicFrameMkLst>
            <pc:docMk/>
            <pc:sldMk cId="1854276450" sldId="853"/>
            <ac:graphicFrameMk id="7" creationId="{743FD838-5942-4198-BF8D-29425E524E1F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1T21:25:09.218" v="18249"/>
          <ac:graphicFrameMkLst>
            <pc:docMk/>
            <pc:sldMk cId="1854276450" sldId="853"/>
            <ac:graphicFrameMk id="8" creationId="{0A3E8DF2-E328-41D4-A0BC-E8448F5DCF7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2T14:14:32.699" v="19557"/>
        <pc:sldMkLst>
          <pc:docMk/>
          <pc:sldMk cId="649185089" sldId="854"/>
        </pc:sldMkLst>
        <pc:spChg chg="mod">
          <ac:chgData name="Alfred Asterjadhi" userId="39de57b9-85c0-4fd1-aaac-8ca2b6560ad0" providerId="ADAL" clId="{FDB479F4-74BA-4CDD-9500-19B0337B71F0}" dt="2022-05-11T21:22:15.979" v="18140" actId="20577"/>
          <ac:spMkLst>
            <pc:docMk/>
            <pc:sldMk cId="649185089" sldId="85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4:32.699" v="19557"/>
          <ac:spMkLst>
            <pc:docMk/>
            <pc:sldMk cId="649185089" sldId="8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2T14:18:06.492" v="19607"/>
        <pc:sldMkLst>
          <pc:docMk/>
          <pc:sldMk cId="1958753585" sldId="855"/>
        </pc:sldMkLst>
        <pc:spChg chg="mod">
          <ac:chgData name="Alfred Asterjadhi" userId="39de57b9-85c0-4fd1-aaac-8ca2b6560ad0" providerId="ADAL" clId="{FDB479F4-74BA-4CDD-9500-19B0337B71F0}" dt="2022-05-12T01:06:49.571" v="18985" actId="13926"/>
          <ac:spMkLst>
            <pc:docMk/>
            <pc:sldMk cId="1958753585" sldId="85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18:06.492" v="19607"/>
          <ac:spMkLst>
            <pc:docMk/>
            <pc:sldMk cId="1958753585" sldId="85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2T14:33:08.015" v="19662"/>
        <pc:sldMkLst>
          <pc:docMk/>
          <pc:sldMk cId="619377074" sldId="856"/>
        </pc:sldMkLst>
        <pc:spChg chg="mod">
          <ac:chgData name="Alfred Asterjadhi" userId="39de57b9-85c0-4fd1-aaac-8ca2b6560ad0" providerId="ADAL" clId="{FDB479F4-74BA-4CDD-9500-19B0337B71F0}" dt="2022-05-12T01:07:01.234" v="18995" actId="20577"/>
          <ac:spMkLst>
            <pc:docMk/>
            <pc:sldMk cId="619377074" sldId="85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33:08.015" v="19662"/>
          <ac:spMkLst>
            <pc:docMk/>
            <pc:sldMk cId="619377074" sldId="85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5:08.765" v="21653" actId="13926"/>
        <pc:sldMkLst>
          <pc:docMk/>
          <pc:sldMk cId="1281965250" sldId="857"/>
        </pc:sldMkLst>
        <pc:spChg chg="mod">
          <ac:chgData name="Alfred Asterjadhi" userId="39de57b9-85c0-4fd1-aaac-8ca2b6560ad0" providerId="ADAL" clId="{FDB479F4-74BA-4CDD-9500-19B0337B71F0}" dt="2022-05-12T14:38:04.097" v="19751" actId="20577"/>
          <ac:spMkLst>
            <pc:docMk/>
            <pc:sldMk cId="1281965250" sldId="85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5:08.765" v="21653" actId="13926"/>
          <ac:spMkLst>
            <pc:docMk/>
            <pc:sldMk cId="1281965250" sldId="85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8:52.893" v="21674" actId="13926"/>
        <pc:sldMkLst>
          <pc:docMk/>
          <pc:sldMk cId="3650574173" sldId="858"/>
        </pc:sldMkLst>
        <pc:spChg chg="mod">
          <ac:chgData name="Alfred Asterjadhi" userId="39de57b9-85c0-4fd1-aaac-8ca2b6560ad0" providerId="ADAL" clId="{FDB479F4-74BA-4CDD-9500-19B0337B71F0}" dt="2022-05-12T14:44:36.130" v="19753" actId="20577"/>
          <ac:spMkLst>
            <pc:docMk/>
            <pc:sldMk cId="3650574173" sldId="85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8:52.893" v="21674" actId="13926"/>
          <ac:spMkLst>
            <pc:docMk/>
            <pc:sldMk cId="3650574173" sldId="858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2T12:50:18.498" v="19128" actId="47"/>
        <pc:sldMkLst>
          <pc:docMk/>
          <pc:sldMk cId="2119046735" sldId="859"/>
        </pc:sldMkLst>
        <pc:spChg chg="mod">
          <ac:chgData name="Alfred Asterjadhi" userId="39de57b9-85c0-4fd1-aaac-8ca2b6560ad0" providerId="ADAL" clId="{FDB479F4-74BA-4CDD-9500-19B0337B71F0}" dt="2022-05-12T12:48:38.761" v="19116" actId="20577"/>
          <ac:spMkLst>
            <pc:docMk/>
            <pc:sldMk cId="2119046735" sldId="85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2:49:21.228" v="19126" actId="20577"/>
          <ac:spMkLst>
            <pc:docMk/>
            <pc:sldMk cId="2119046735" sldId="85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0:43:57.496" v="23277" actId="13926"/>
        <pc:sldMkLst>
          <pc:docMk/>
          <pc:sldMk cId="3580720828" sldId="860"/>
        </pc:sldMkLst>
        <pc:spChg chg="mod">
          <ac:chgData name="Alfred Asterjadhi" userId="39de57b9-85c0-4fd1-aaac-8ca2b6560ad0" providerId="ADAL" clId="{FDB479F4-74BA-4CDD-9500-19B0337B71F0}" dt="2022-05-15T16:45:13.105" v="22161" actId="20577"/>
          <ac:spMkLst>
            <pc:docMk/>
            <pc:sldMk cId="3580720828" sldId="86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3:57.496" v="23277" actId="13926"/>
          <ac:spMkLst>
            <pc:docMk/>
            <pc:sldMk cId="3580720828" sldId="86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4.854" v="22146"/>
          <ac:spMkLst>
            <pc:docMk/>
            <pc:sldMk cId="3580720828" sldId="86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3T18:17:27.442" v="20263" actId="13926"/>
        <pc:sldMkLst>
          <pc:docMk/>
          <pc:sldMk cId="888575081" sldId="861"/>
        </pc:sldMkLst>
        <pc:spChg chg="mod">
          <ac:chgData name="Alfred Asterjadhi" userId="39de57b9-85c0-4fd1-aaac-8ca2b6560ad0" providerId="ADAL" clId="{FDB479F4-74BA-4CDD-9500-19B0337B71F0}" dt="2022-05-12T14:44:39.319" v="19754" actId="20577"/>
          <ac:spMkLst>
            <pc:docMk/>
            <pc:sldMk cId="888575081" sldId="86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3T18:17:27.442" v="20263" actId="13926"/>
          <ac:spMkLst>
            <pc:docMk/>
            <pc:sldMk cId="888575081" sldId="86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3:34.298" v="21634" actId="13926"/>
        <pc:sldMkLst>
          <pc:docMk/>
          <pc:sldMk cId="1877199512" sldId="862"/>
        </pc:sldMkLst>
        <pc:spChg chg="mod">
          <ac:chgData name="Alfred Asterjadhi" userId="39de57b9-85c0-4fd1-aaac-8ca2b6560ad0" providerId="ADAL" clId="{FDB479F4-74BA-4CDD-9500-19B0337B71F0}" dt="2022-05-12T14:33:15.103" v="19664" actId="20577"/>
          <ac:spMkLst>
            <pc:docMk/>
            <pc:sldMk cId="1877199512" sldId="86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3:34.298" v="21634" actId="13926"/>
          <ac:spMkLst>
            <pc:docMk/>
            <pc:sldMk cId="1877199512" sldId="862"/>
            <ac:spMk id="3" creationId="{3917E3A2-65E2-43CC-8703-41CD0178EDA4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17:41.527" v="22258"/>
        <pc:sldMkLst>
          <pc:docMk/>
          <pc:sldMk cId="664766684" sldId="863"/>
        </pc:sldMkLst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3" creationId="{62F62B3F-B941-45EF-B351-1E28D691F183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7" creationId="{AE2E02E0-ADF8-4CF9-B471-CD79507B831C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8" creationId="{F607869F-7821-486C-8811-81CD6A110B96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9" creationId="{953D0978-1289-48BF-801C-7CD38F7D0146}"/>
          </ac:spMkLst>
        </pc:spChg>
        <pc:spChg chg="mod">
          <ac:chgData name="Alfred Asterjadhi" userId="39de57b9-85c0-4fd1-aaac-8ca2b6560ad0" providerId="ADAL" clId="{FDB479F4-74BA-4CDD-9500-19B0337B71F0}" dt="2022-05-16T13:17:41.527" v="22258"/>
          <ac:spMkLst>
            <pc:docMk/>
            <pc:sldMk cId="664766684" sldId="863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11" creationId="{76B475DF-53C2-46CE-9ED3-9AD987AB8160}"/>
          </ac:spMkLst>
        </pc:spChg>
      </pc:sldChg>
      <pc:sldChg chg="modSp new del mod">
        <pc:chgData name="Alfred Asterjadhi" userId="39de57b9-85c0-4fd1-aaac-8ca2b6560ad0" providerId="ADAL" clId="{FDB479F4-74BA-4CDD-9500-19B0337B71F0}" dt="2022-05-13T18:39:34.163" v="20472" actId="47"/>
        <pc:sldMkLst>
          <pc:docMk/>
          <pc:sldMk cId="2615786342" sldId="864"/>
        </pc:sldMkLst>
        <pc:spChg chg="mod">
          <ac:chgData name="Alfred Asterjadhi" userId="39de57b9-85c0-4fd1-aaac-8ca2b6560ad0" providerId="ADAL" clId="{FDB479F4-74BA-4CDD-9500-19B0337B71F0}" dt="2022-05-13T18:22:35.059" v="20296" actId="20577"/>
          <ac:spMkLst>
            <pc:docMk/>
            <pc:sldMk cId="2615786342" sldId="864"/>
            <ac:spMk id="2" creationId="{95069208-BA6C-4049-8295-397822C41315}"/>
          </ac:spMkLst>
        </pc:spChg>
        <pc:spChg chg="mod">
          <ac:chgData name="Alfred Asterjadhi" userId="39de57b9-85c0-4fd1-aaac-8ca2b6560ad0" providerId="ADAL" clId="{FDB479F4-74BA-4CDD-9500-19B0337B71F0}" dt="2022-05-13T18:32:04.913" v="20392"/>
          <ac:spMkLst>
            <pc:docMk/>
            <pc:sldMk cId="2615786342" sldId="864"/>
            <ac:spMk id="3" creationId="{C25096BA-BA21-4845-818E-129C2074E065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3T18:10:58.757" v="20231" actId="47"/>
        <pc:sldMkLst>
          <pc:docMk/>
          <pc:sldMk cId="1208653277" sldId="865"/>
        </pc:sldMkLst>
        <pc:spChg chg="mod">
          <ac:chgData name="Alfred Asterjadhi" userId="39de57b9-85c0-4fd1-aaac-8ca2b6560ad0" providerId="ADAL" clId="{FDB479F4-74BA-4CDD-9500-19B0337B71F0}" dt="2022-05-13T18:06:02.244" v="20197" actId="20577"/>
          <ac:spMkLst>
            <pc:docMk/>
            <pc:sldMk cId="1208653277" sldId="865"/>
            <ac:spMk id="2" creationId="{77B5DEB3-B65A-4F50-987F-169CFBC5B137}"/>
          </ac:spMkLst>
        </pc:spChg>
        <pc:spChg chg="mod">
          <ac:chgData name="Alfred Asterjadhi" userId="39de57b9-85c0-4fd1-aaac-8ca2b6560ad0" providerId="ADAL" clId="{FDB479F4-74BA-4CDD-9500-19B0337B71F0}" dt="2022-05-13T18:07:27.433" v="20201" actId="20577"/>
          <ac:spMkLst>
            <pc:docMk/>
            <pc:sldMk cId="1208653277" sldId="865"/>
            <ac:spMk id="3" creationId="{5B8CDBE3-F780-40A7-9E5C-A94A480E4E4F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5T16:27:43.569" v="21956" actId="47"/>
        <pc:sldMkLst>
          <pc:docMk/>
          <pc:sldMk cId="3831447254" sldId="866"/>
        </pc:sldMkLst>
        <pc:spChg chg="mod">
          <ac:chgData name="Alfred Asterjadhi" userId="39de57b9-85c0-4fd1-aaac-8ca2b6560ad0" providerId="ADAL" clId="{FDB479F4-74BA-4CDD-9500-19B0337B71F0}" dt="2022-05-13T18:27:43.019" v="20331" actId="20577"/>
          <ac:spMkLst>
            <pc:docMk/>
            <pc:sldMk cId="3831447254" sldId="866"/>
            <ac:spMk id="3" creationId="{99438A27-7858-4D31-8E6A-A0B275F9734F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3:27:49.653" v="22333" actId="20577"/>
        <pc:sldMkLst>
          <pc:docMk/>
          <pc:sldMk cId="390586063" sldId="867"/>
        </pc:sldMkLst>
        <pc:spChg chg="mod">
          <ac:chgData name="Alfred Asterjadhi" userId="39de57b9-85c0-4fd1-aaac-8ca2b6560ad0" providerId="ADAL" clId="{FDB479F4-74BA-4CDD-9500-19B0337B71F0}" dt="2022-05-13T18:22:17.589" v="20287" actId="20577"/>
          <ac:spMkLst>
            <pc:docMk/>
            <pc:sldMk cId="390586063" sldId="8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49.653" v="22333" actId="20577"/>
          <ac:spMkLst>
            <pc:docMk/>
            <pc:sldMk cId="390586063" sldId="8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6T13:18:30.732" v="22290"/>
        <pc:sldMkLst>
          <pc:docMk/>
          <pc:sldMk cId="1743966415" sldId="868"/>
        </pc:sldMkLst>
        <pc:spChg chg="mod">
          <ac:chgData name="Alfred Asterjadhi" userId="39de57b9-85c0-4fd1-aaac-8ca2b6560ad0" providerId="ADAL" clId="{FDB479F4-74BA-4CDD-9500-19B0337B71F0}" dt="2022-05-13T18:11:04.729" v="20233" actId="20577"/>
          <ac:spMkLst>
            <pc:docMk/>
            <pc:sldMk cId="1743966415" sldId="868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18:30.732" v="22290"/>
          <ac:spMkLst>
            <pc:docMk/>
            <pc:sldMk cId="1743966415" sldId="868"/>
            <ac:spMk id="10" creationId="{99A414B4-2CCE-47B7-A036-CF3630BA2538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5T02:15:17.049" v="21691" actId="2696"/>
        <pc:sldMkLst>
          <pc:docMk/>
          <pc:sldMk cId="2737505178" sldId="869"/>
        </pc:sldMkLst>
        <pc:spChg chg="mod">
          <ac:chgData name="Alfred Asterjadhi" userId="39de57b9-85c0-4fd1-aaac-8ca2b6560ad0" providerId="ADAL" clId="{FDB479F4-74BA-4CDD-9500-19B0337B71F0}" dt="2022-05-14T00:50:04.248" v="21286" actId="20577"/>
          <ac:spMkLst>
            <pc:docMk/>
            <pc:sldMk cId="2737505178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5T01:56:46.572" v="21675" actId="20577"/>
          <ac:spMkLst>
            <pc:docMk/>
            <pc:sldMk cId="2737505178" sldId="869"/>
            <ac:spMk id="3" creationId="{23E39CF3-121E-476C-AF8A-09C77DA45CA0}"/>
          </ac:spMkLst>
        </pc:spChg>
        <pc:graphicFrameChg chg="add del mod">
          <ac:chgData name="Alfred Asterjadhi" userId="39de57b9-85c0-4fd1-aaac-8ca2b6560ad0" providerId="ADAL" clId="{FDB479F4-74BA-4CDD-9500-19B0337B71F0}" dt="2022-05-13T22:41:15.405" v="21127"/>
          <ac:graphicFrameMkLst>
            <pc:docMk/>
            <pc:sldMk cId="2737505178" sldId="869"/>
            <ac:graphicFrameMk id="7" creationId="{1D6BC315-5776-4EFD-B2C7-634B3A49863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3T22:41:24.791" v="21131"/>
          <ac:graphicFrameMkLst>
            <pc:docMk/>
            <pc:sldMk cId="2737505178" sldId="869"/>
            <ac:graphicFrameMk id="8" creationId="{507B7AB8-340E-4F8A-89E7-089B37B832F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4:40:57.134" v="22962"/>
        <pc:sldMkLst>
          <pc:docMk/>
          <pc:sldMk cId="3427388806" sldId="869"/>
        </pc:sldMkLst>
        <pc:spChg chg="mod">
          <ac:chgData name="Alfred Asterjadhi" userId="39de57b9-85c0-4fd1-aaac-8ca2b6560ad0" providerId="ADAL" clId="{FDB479F4-74BA-4CDD-9500-19B0337B71F0}" dt="2022-05-16T05:13:56.667" v="22227" actId="20577"/>
          <ac:spMkLst>
            <pc:docMk/>
            <pc:sldMk cId="3427388806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6T14:40:57.134" v="22962"/>
          <ac:spMkLst>
            <pc:docMk/>
            <pc:sldMk cId="3427388806" sldId="869"/>
            <ac:spMk id="3" creationId="{23E39CF3-121E-476C-AF8A-09C77DA45CA0}"/>
          </ac:spMkLst>
        </pc:spChg>
        <pc:spChg chg="mod">
          <ac:chgData name="Alfred Asterjadhi" userId="39de57b9-85c0-4fd1-aaac-8ca2b6560ad0" providerId="ADAL" clId="{FDB479F4-74BA-4CDD-9500-19B0337B71F0}" dt="2022-05-15T16:43:53.173" v="22150"/>
          <ac:spMkLst>
            <pc:docMk/>
            <pc:sldMk cId="3427388806" sldId="869"/>
            <ac:spMk id="6" creationId="{0A59E301-6155-4BC6-8120-80AC4EA4DAB8}"/>
          </ac:spMkLst>
        </pc:spChg>
      </pc:sldChg>
      <pc:sldChg chg="modSp add mod">
        <pc:chgData name="Alfred Asterjadhi" userId="39de57b9-85c0-4fd1-aaac-8ca2b6560ad0" providerId="ADAL" clId="{FDB479F4-74BA-4CDD-9500-19B0337B71F0}" dt="2022-05-17T00:22:42.922" v="23264" actId="13926"/>
        <pc:sldMkLst>
          <pc:docMk/>
          <pc:sldMk cId="879028547" sldId="870"/>
        </pc:sldMkLst>
        <pc:spChg chg="mod">
          <ac:chgData name="Alfred Asterjadhi" userId="39de57b9-85c0-4fd1-aaac-8ca2b6560ad0" providerId="ADAL" clId="{FDB479F4-74BA-4CDD-9500-19B0337B71F0}" dt="2022-05-15T16:45:09.929" v="22160" actId="20577"/>
          <ac:spMkLst>
            <pc:docMk/>
            <pc:sldMk cId="879028547" sldId="87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22:42.922" v="23264" actId="13926"/>
          <ac:spMkLst>
            <pc:docMk/>
            <pc:sldMk cId="879028547" sldId="87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2.849" v="22145"/>
          <ac:spMkLst>
            <pc:docMk/>
            <pc:sldMk cId="879028547" sldId="87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8:54.477" v="23373" actId="13926"/>
        <pc:sldMkLst>
          <pc:docMk/>
          <pc:sldMk cId="2902283531" sldId="871"/>
        </pc:sldMkLst>
        <pc:spChg chg="mod">
          <ac:chgData name="Alfred Asterjadhi" userId="39de57b9-85c0-4fd1-aaac-8ca2b6560ad0" providerId="ADAL" clId="{FDB479F4-74BA-4CDD-9500-19B0337B71F0}" dt="2022-05-15T16:45:16.817" v="22162" actId="20577"/>
          <ac:spMkLst>
            <pc:docMk/>
            <pc:sldMk cId="2902283531" sldId="87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8:54.477" v="23373" actId="13926"/>
          <ac:spMkLst>
            <pc:docMk/>
            <pc:sldMk cId="2902283531" sldId="87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7.008" v="22147"/>
          <ac:spMkLst>
            <pc:docMk/>
            <pc:sldMk cId="2902283531" sldId="87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47:19.433" v="23315" actId="13926"/>
        <pc:sldMkLst>
          <pc:docMk/>
          <pc:sldMk cId="1979072516" sldId="872"/>
        </pc:sldMkLst>
        <pc:spChg chg="mod">
          <ac:chgData name="Alfred Asterjadhi" userId="39de57b9-85c0-4fd1-aaac-8ca2b6560ad0" providerId="ADAL" clId="{FDB479F4-74BA-4CDD-9500-19B0337B71F0}" dt="2022-05-15T16:45:20.236" v="22163" actId="20577"/>
          <ac:spMkLst>
            <pc:docMk/>
            <pc:sldMk cId="1979072516" sldId="87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7:19.433" v="23315" actId="13926"/>
          <ac:spMkLst>
            <pc:docMk/>
            <pc:sldMk cId="1979072516" sldId="87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9.185" v="22148"/>
          <ac:spMkLst>
            <pc:docMk/>
            <pc:sldMk cId="1979072516" sldId="872"/>
            <ac:spMk id="6" creationId="{28014BC8-455B-416B-8213-5B71197E7937}"/>
          </ac:spMkLst>
        </pc:spChg>
        <pc:spChg chg="add del">
          <ac:chgData name="Alfred Asterjadhi" userId="39de57b9-85c0-4fd1-aaac-8ca2b6560ad0" providerId="ADAL" clId="{FDB479F4-74BA-4CDD-9500-19B0337B71F0}" dt="2022-05-16T14:11:02.127" v="22732"/>
          <ac:spMkLst>
            <pc:docMk/>
            <pc:sldMk cId="1979072516" sldId="872"/>
            <ac:spMk id="7" creationId="{432CC720-E625-437E-B9AC-E0DB8EE6F5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30:36.695" v="22362"/>
        <pc:sldMkLst>
          <pc:docMk/>
          <pc:sldMk cId="607294795" sldId="873"/>
        </pc:sldMkLst>
        <pc:spChg chg="mod">
          <ac:chgData name="Alfred Asterjadhi" userId="39de57b9-85c0-4fd1-aaac-8ca2b6560ad0" providerId="ADAL" clId="{FDB479F4-74BA-4CDD-9500-19B0337B71F0}" dt="2022-05-15T02:15:51.130" v="21703" actId="20577"/>
          <ac:spMkLst>
            <pc:docMk/>
            <pc:sldMk cId="607294795" sldId="87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0:36.695" v="22362"/>
          <ac:spMkLst>
            <pc:docMk/>
            <pc:sldMk cId="607294795" sldId="87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38.270" v="22143"/>
          <ac:spMkLst>
            <pc:docMk/>
            <pc:sldMk cId="607294795" sldId="873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5-13T18:52:14.821" v="20637"/>
          <ac:graphicFrameMkLst>
            <pc:docMk/>
            <pc:sldMk cId="607294795" sldId="873"/>
            <ac:graphicFrameMk id="7" creationId="{F5FBE4ED-9BC3-4F2A-A56E-71EDDE659794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3:32:05.587" v="22402" actId="6549"/>
        <pc:sldMkLst>
          <pc:docMk/>
          <pc:sldMk cId="3336761077" sldId="874"/>
        </pc:sldMkLst>
        <pc:spChg chg="mod">
          <ac:chgData name="Alfred Asterjadhi" userId="39de57b9-85c0-4fd1-aaac-8ca2b6560ad0" providerId="ADAL" clId="{FDB479F4-74BA-4CDD-9500-19B0337B71F0}" dt="2022-05-15T16:45:06.261" v="22159" actId="20577"/>
          <ac:spMkLst>
            <pc:docMk/>
            <pc:sldMk cId="3336761077" sldId="87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2:05.587" v="22402" actId="6549"/>
          <ac:spMkLst>
            <pc:docMk/>
            <pc:sldMk cId="3336761077" sldId="87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40.789" v="22144"/>
          <ac:spMkLst>
            <pc:docMk/>
            <pc:sldMk cId="3336761077" sldId="874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27:51.930" v="22334"/>
        <pc:sldMkLst>
          <pc:docMk/>
          <pc:sldMk cId="577398858" sldId="875"/>
        </pc:sldMkLst>
        <pc:spChg chg="mod">
          <ac:chgData name="Alfred Asterjadhi" userId="39de57b9-85c0-4fd1-aaac-8ca2b6560ad0" providerId="ADAL" clId="{FDB479F4-74BA-4CDD-9500-19B0337B71F0}" dt="2022-05-13T22:37:25.861" v="20852" actId="20577"/>
          <ac:spMkLst>
            <pc:docMk/>
            <pc:sldMk cId="577398858" sldId="87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51.930" v="22334"/>
          <ac:spMkLst>
            <pc:docMk/>
            <pc:sldMk cId="577398858" sldId="875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3T19:00:19.213" v="20762"/>
          <ac:graphicFrameMkLst>
            <pc:docMk/>
            <pc:sldMk cId="577398858" sldId="875"/>
            <ac:graphicFrameMk id="3" creationId="{809524E6-9959-4E3D-9D8D-AEFE53344A90}"/>
          </ac:graphicFrameMkLst>
        </pc:graphicFrameChg>
      </pc:sldChg>
      <pc:sldChg chg="modSp new del mod">
        <pc:chgData name="Alfred Asterjadhi" userId="39de57b9-85c0-4fd1-aaac-8ca2b6560ad0" providerId="ADAL" clId="{FDB479F4-74BA-4CDD-9500-19B0337B71F0}" dt="2022-05-14T01:20:38.268" v="21610" actId="47"/>
        <pc:sldMkLst>
          <pc:docMk/>
          <pc:sldMk cId="2933212565" sldId="876"/>
        </pc:sldMkLst>
        <pc:spChg chg="mod">
          <ac:chgData name="Alfred Asterjadhi" userId="39de57b9-85c0-4fd1-aaac-8ca2b6560ad0" providerId="ADAL" clId="{FDB479F4-74BA-4CDD-9500-19B0337B71F0}" dt="2022-05-13T23:02:47.688" v="21285" actId="20577"/>
          <ac:spMkLst>
            <pc:docMk/>
            <pc:sldMk cId="2933212565" sldId="876"/>
            <ac:spMk id="2" creationId="{8DD97C76-2D67-4C10-B470-DA22F8645C6A}"/>
          </ac:spMkLst>
        </pc:spChg>
      </pc:sldChg>
      <pc:sldChg chg="add del">
        <pc:chgData name="Alfred Asterjadhi" userId="39de57b9-85c0-4fd1-aaac-8ca2b6560ad0" providerId="ADAL" clId="{FDB479F4-74BA-4CDD-9500-19B0337B71F0}" dt="2022-05-15T02:15:09.293" v="21689"/>
        <pc:sldMkLst>
          <pc:docMk/>
          <pc:sldMk cId="763462358" sldId="877"/>
        </pc:sldMkLst>
      </pc:sldChg>
      <pc:sldChg chg="modSp add del mod">
        <pc:chgData name="Alfred Asterjadhi" userId="39de57b9-85c0-4fd1-aaac-8ca2b6560ad0" providerId="ADAL" clId="{FDB479F4-74BA-4CDD-9500-19B0337B71F0}" dt="2022-05-16T14:28:06.425" v="22930"/>
        <pc:sldMkLst>
          <pc:docMk/>
          <pc:sldMk cId="3616836576" sldId="877"/>
        </pc:sldMkLst>
        <pc:spChg chg="mod">
          <ac:chgData name="Alfred Asterjadhi" userId="39de57b9-85c0-4fd1-aaac-8ca2b6560ad0" providerId="ADAL" clId="{FDB479F4-74BA-4CDD-9500-19B0337B71F0}" dt="2022-05-16T05:13:51.769" v="22224" actId="20577"/>
          <ac:spMkLst>
            <pc:docMk/>
            <pc:sldMk cId="3616836576" sldId="87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28:06.425" v="22930"/>
          <ac:spMkLst>
            <pc:docMk/>
            <pc:sldMk cId="3616836576" sldId="87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51.286" v="22149"/>
          <ac:spMkLst>
            <pc:docMk/>
            <pc:sldMk cId="3616836576" sldId="877"/>
            <ac:spMk id="6" creationId="{536B0377-C8E2-442F-A310-3A1EE7A7D0C0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5:30.571" v="23149"/>
        <pc:sldMkLst>
          <pc:docMk/>
          <pc:sldMk cId="3671386623" sldId="878"/>
        </pc:sldMkLst>
        <pc:spChg chg="mod">
          <ac:chgData name="Alfred Asterjadhi" userId="39de57b9-85c0-4fd1-aaac-8ca2b6560ad0" providerId="ADAL" clId="{FDB479F4-74BA-4CDD-9500-19B0337B71F0}" dt="2022-05-15T16:31:14.636" v="22049" actId="20577"/>
          <ac:spMkLst>
            <pc:docMk/>
            <pc:sldMk cId="3671386623" sldId="878"/>
            <ac:spMk id="2" creationId="{0EB9EDC7-96DF-40B7-B64B-BAE4C50345EC}"/>
          </ac:spMkLst>
        </pc:spChg>
        <pc:spChg chg="mod">
          <ac:chgData name="Alfred Asterjadhi" userId="39de57b9-85c0-4fd1-aaac-8ca2b6560ad0" providerId="ADAL" clId="{FDB479F4-74BA-4CDD-9500-19B0337B71F0}" dt="2022-05-16T14:55:30.571" v="23149"/>
          <ac:spMkLst>
            <pc:docMk/>
            <pc:sldMk cId="3671386623" sldId="878"/>
            <ac:spMk id="3" creationId="{7D8A6A32-A431-4804-9776-9C8FB201518F}"/>
          </ac:spMkLst>
        </pc:spChg>
        <pc:spChg chg="mod">
          <ac:chgData name="Alfred Asterjadhi" userId="39de57b9-85c0-4fd1-aaac-8ca2b6560ad0" providerId="ADAL" clId="{FDB479F4-74BA-4CDD-9500-19B0337B71F0}" dt="2022-05-15T16:44:00.300" v="22153"/>
          <ac:spMkLst>
            <pc:docMk/>
            <pc:sldMk cId="3671386623" sldId="878"/>
            <ac:spMk id="6" creationId="{7C5AD5D5-8C48-4B18-B9A8-567A768CBA57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2:49.308" v="23113" actId="13926"/>
        <pc:sldMkLst>
          <pc:docMk/>
          <pc:sldMk cId="18123573" sldId="879"/>
        </pc:sldMkLst>
        <pc:spChg chg="mod">
          <ac:chgData name="Alfred Asterjadhi" userId="39de57b9-85c0-4fd1-aaac-8ca2b6560ad0" providerId="ADAL" clId="{FDB479F4-74BA-4CDD-9500-19B0337B71F0}" dt="2022-05-16T14:52:49.308" v="23113" actId="13926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FDB479F4-74BA-4CDD-9500-19B0337B71F0}" dt="2022-05-15T16:43:58.252" v="22152"/>
          <ac:spMkLst>
            <pc:docMk/>
            <pc:sldMk cId="18123573" sldId="879"/>
            <ac:spMk id="6" creationId="{68A90A4B-C4A9-45C0-A057-332A374C3CF2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50:01.591" v="23329" actId="13926"/>
        <pc:sldMkLst>
          <pc:docMk/>
          <pc:sldMk cId="26872680" sldId="880"/>
        </pc:sldMkLst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2" creationId="{35CDB687-0632-4006-A686-C12015B002F3}"/>
          </ac:spMkLst>
        </pc:spChg>
        <pc:spChg chg="mod">
          <ac:chgData name="Alfred Asterjadhi" userId="39de57b9-85c0-4fd1-aaac-8ca2b6560ad0" providerId="ADAL" clId="{FDB479F4-74BA-4CDD-9500-19B0337B71F0}" dt="2022-05-17T00:50:01.591" v="23329" actId="13926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4" creationId="{44C8936E-98C0-41D5-BD17-E645D96AE1F9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5" creationId="{C2D19F5E-206B-4A6D-B21A-F45065C6325A}"/>
          </ac:spMkLst>
        </pc:spChg>
        <pc:spChg chg="mod">
          <ac:chgData name="Alfred Asterjadhi" userId="39de57b9-85c0-4fd1-aaac-8ca2b6560ad0" providerId="ADAL" clId="{FDB479F4-74BA-4CDD-9500-19B0337B71F0}" dt="2022-05-15T16:43:55.340" v="22151"/>
          <ac:spMkLst>
            <pc:docMk/>
            <pc:sldMk cId="26872680" sldId="880"/>
            <ac:spMk id="6" creationId="{901BC188-0DC3-468B-88B2-63081D398E1A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7" creationId="{2BF8D0F8-D171-4EB5-BB6F-658752D1027B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8" creationId="{AE560A36-8694-4EB8-AA35-CFF7899CA496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9" creationId="{30A1BD2C-3080-4EC0-B32D-12DDC27D4299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0" creationId="{95D84F8A-96F9-476B-BA40-871121CF4CE4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1" creationId="{6A07F9ED-EBCB-486A-8186-4E2DF8EECE29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5-17T00:54:33.063" v="23351" actId="13926"/>
        <pc:sldMkLst>
          <pc:docMk/>
          <pc:sldMk cId="170626906" sldId="881"/>
        </pc:sldMkLst>
        <pc:spChg chg="mod">
          <ac:chgData name="Alfred Asterjadhi" userId="39de57b9-85c0-4fd1-aaac-8ca2b6560ad0" providerId="ADAL" clId="{FDB479F4-74BA-4CDD-9500-19B0337B71F0}" dt="2022-05-15T16:31:10.020" v="22047" actId="20577"/>
          <ac:spMkLst>
            <pc:docMk/>
            <pc:sldMk cId="170626906" sldId="881"/>
            <ac:spMk id="2" creationId="{2D652578-09B5-429B-9FE3-A514CBA22698}"/>
          </ac:spMkLst>
        </pc:spChg>
        <pc:spChg chg="mod">
          <ac:chgData name="Alfred Asterjadhi" userId="39de57b9-85c0-4fd1-aaac-8ca2b6560ad0" providerId="ADAL" clId="{FDB479F4-74BA-4CDD-9500-19B0337B71F0}" dt="2022-05-17T00:54:33.063" v="23351" actId="13926"/>
          <ac:spMkLst>
            <pc:docMk/>
            <pc:sldMk cId="170626906" sldId="881"/>
            <ac:spMk id="3" creationId="{DA3347E7-FC1E-4FE8-9E9C-AD738F8CE7DE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4" creationId="{222AD12A-47EC-466D-9684-79F4C107BE37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5" creationId="{0DD6B8F0-78F0-4F39-BC07-42B760E3BD33}"/>
          </ac:spMkLst>
        </pc:spChg>
        <pc:spChg chg="mod">
          <ac:chgData name="Alfred Asterjadhi" userId="39de57b9-85c0-4fd1-aaac-8ca2b6560ad0" providerId="ADAL" clId="{FDB479F4-74BA-4CDD-9500-19B0337B71F0}" dt="2022-05-15T16:44:02.365" v="22154"/>
          <ac:spMkLst>
            <pc:docMk/>
            <pc:sldMk cId="170626906" sldId="881"/>
            <ac:spMk id="6" creationId="{D50A7F40-643F-47B6-9E7A-9669A1450A6A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7" creationId="{546926EA-395E-478D-9D5E-CC264B070003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8" creationId="{F69FB7B0-2039-4195-B201-BB05E5A78B1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9" creationId="{4F2475FF-4B5E-47FE-B6F7-11C1BE737D6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0" creationId="{49AE8B5B-4611-4C20-99FC-9DD6178DDA40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1" creationId="{45755120-A2AE-49DD-A74C-F01279C2075D}"/>
          </ac:spMkLst>
        </pc:spChg>
      </pc:sldChg>
      <pc:sldChg chg="modSp add mod">
        <pc:chgData name="Alfred Asterjadhi" userId="39de57b9-85c0-4fd1-aaac-8ca2b6560ad0" providerId="ADAL" clId="{FDB479F4-74BA-4CDD-9500-19B0337B71F0}" dt="2022-05-16T14:25:51.622" v="22895"/>
        <pc:sldMkLst>
          <pc:docMk/>
          <pc:sldMk cId="268061392" sldId="882"/>
        </pc:sldMkLst>
        <pc:spChg chg="mod">
          <ac:chgData name="Alfred Asterjadhi" userId="39de57b9-85c0-4fd1-aaac-8ca2b6560ad0" providerId="ADAL" clId="{FDB479F4-74BA-4CDD-9500-19B0337B71F0}" dt="2022-05-16T05:10:34.126" v="22212" actId="20577"/>
          <ac:spMkLst>
            <pc:docMk/>
            <pc:sldMk cId="268061392" sldId="88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6T14:25:51.622" v="22895"/>
          <ac:spMkLst>
            <pc:docMk/>
            <pc:sldMk cId="268061392" sldId="882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6T14:42:31.124" v="23017" actId="6549"/>
        <pc:sldMkLst>
          <pc:docMk/>
          <pc:sldMk cId="1569288744" sldId="883"/>
        </pc:sldMkLst>
        <pc:spChg chg="mod">
          <ac:chgData name="Alfred Asterjadhi" userId="39de57b9-85c0-4fd1-aaac-8ca2b6560ad0" providerId="ADAL" clId="{FDB479F4-74BA-4CDD-9500-19B0337B71F0}" dt="2022-05-16T14:41:11.451" v="22966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42:31.124" v="23017" actId="6549"/>
          <ac:spMkLst>
            <pc:docMk/>
            <pc:sldMk cId="1569288744" sldId="88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FDB479F4-74BA-4CDD-9500-19B0337B71F0}" dt="2022-05-16T14:40:48.810" v="22961"/>
        <pc:sldMkLst>
          <pc:docMk/>
          <pc:sldMk cId="3956432323" sldId="884"/>
        </pc:sldMkLst>
      </pc:sldChg>
      <pc:sldMasterChg chg="modSp mod">
        <pc:chgData name="Alfred Asterjadhi" userId="39de57b9-85c0-4fd1-aaac-8ca2b6560ad0" providerId="ADAL" clId="{FDB479F4-74BA-4CDD-9500-19B0337B71F0}" dt="2022-05-16T13:21:41.906" v="223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5-16T13:21:41.906" v="223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756-03-00be-tgbe-may-2022-meeting-minut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58-01-00be-lb266-cr-for-clause-36-2-12-5.docx" TargetMode="External"/><Relationship Id="rId3" Type="http://schemas.openxmlformats.org/officeDocument/2006/relationships/hyperlink" Target="https://mentor.ieee.org/802.11/dcn/22/11-22-1024-01-00be-lb266-crs-on-cca-sensitivity.docx" TargetMode="External"/><Relationship Id="rId7" Type="http://schemas.openxmlformats.org/officeDocument/2006/relationships/hyperlink" Target="https://mentor.ieee.org/802.11/dcn/22/11-22-1057-01-00be-lb266-cr-for-cid-11284.docx" TargetMode="External"/><Relationship Id="rId2" Type="http://schemas.openxmlformats.org/officeDocument/2006/relationships/hyperlink" Target="https://mentor.ieee.org/802.11/dcn/22/11-22-1030-00-00be-lb266-cr-for-36-3-2-5-20-mhz-operating-non-ap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31-01-00be-lb266-cr-for-36-3-12-9-eht-stf.docx" TargetMode="External"/><Relationship Id="rId5" Type="http://schemas.openxmlformats.org/officeDocument/2006/relationships/hyperlink" Target="https://mentor.ieee.org/802.11/dcn/22/11-22-1027-02-00be-d2-0-comment-resolution-on-u-sig-part-1.docx" TargetMode="External"/><Relationship Id="rId4" Type="http://schemas.openxmlformats.org/officeDocument/2006/relationships/hyperlink" Target="https://mentor.ieee.org/802.11/dcn/22/11-22-1056-00-00be-lb266-cr-on-cid-12155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July 2022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 TGbe Secretary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confirm Jason Yuchen Guo as TGbe Secretary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Result:</a:t>
            </a:r>
          </a:p>
          <a:p>
            <a:pPr marL="0" indent="0"/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0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15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https://mentor.ieee.org/802.11/dcn/22/11-22-0756-0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-00be-tgbe-may-2022-meeting-minutes.docx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solidFill>
                  <a:srgbClr val="FF0000"/>
                </a:solidFill>
              </a:rPr>
              <a:t>TBD</a:t>
            </a:r>
          </a:p>
          <a:p>
            <a:endParaRPr lang="en-US" sz="1800" dirty="0"/>
          </a:p>
          <a:p>
            <a:r>
              <a:rPr lang="en-US" sz="1800" dirty="0"/>
              <a:t>Move: 			Second: 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39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10289, 10290, 10291, 13494, 11529, 11923, 11924, 11981, 11982, 11983, 12265, 12266, 13119, 13495, 13496, 14042, 14043, 14044, 14045 in 11-22/11-22/997r0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10649, 10104, 10897, 12281, 12483, 12637, 13331, 13615, 13694, 13616, 13617, 12638, 11747, 11748, 12639, 13618, 10245, 13380, 13381 in 11-22/1004r1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10639, 12295, 11259, 11611, 10001, 13330, 13909, 13910, 11054, 11053, 10347, 10348, 13911, 10086 in 11-22/1005r0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11184, 12776, 12052, 10549, 10557, 11509, 11510, 11511, 12055, 12968 in 11-22/1008r1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11872, 11873, 11874, 11875, 12469 in 11-22/1009r1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  <a:p>
            <a:endParaRPr lang="en-US" sz="1800" i="1" dirty="0"/>
          </a:p>
          <a:p>
            <a:pPr marL="0" indent="0"/>
            <a:r>
              <a:rPr lang="en-US" sz="1600" i="1" dirty="0"/>
              <a:t>Note: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288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403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10824, 11205, 11206, 11236, 11342, 12016, 12146, 12185, 12199, 12200, 12869, 13208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11/22-1030r0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11304, 12350, 12407, 12932, 13098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11/22-1024r1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12155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11-22/1056r0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10378, 10830, 10938, 11285, 11354, 11356, 11357, 12020, 12201, 12584, 12585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11/22-1027r2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10758, 11289, 11364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11-22/1031r1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11284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11-22/1057r1</a:t>
            </a:r>
            <a:r>
              <a:rPr lang="en-US" sz="11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12019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11/22-1058r1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  <a:p>
            <a:endParaRPr lang="en-US" sz="1800" i="1" dirty="0"/>
          </a:p>
          <a:p>
            <a:pPr marL="0" indent="0"/>
            <a:r>
              <a:rPr lang="en-US" sz="1600" i="1" dirty="0"/>
              <a:t>Note: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70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  <a:p>
            <a:pPr marL="0" indent="0"/>
            <a:r>
              <a:rPr lang="en-US" sz="1600" i="1" dirty="0"/>
              <a:t>Note: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441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173616</TotalTime>
  <Words>641</Words>
  <Application>Microsoft Office PowerPoint</Application>
  <PresentationFormat>On-screen Show (4:3)</PresentationFormat>
  <Paragraphs>103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Times New Roman</vt:lpstr>
      <vt:lpstr>Office Theme</vt:lpstr>
      <vt:lpstr>Document</vt:lpstr>
      <vt:lpstr>TGbe Motions List - Part 3</vt:lpstr>
      <vt:lpstr>IEEE 802.11 TGbe: Enhancements for Extremely High Throughput (EHT) WLAN Task Group</vt:lpstr>
      <vt:lpstr>Motions on July 11th</vt:lpstr>
      <vt:lpstr>Confirm TGbe Secretary</vt:lpstr>
      <vt:lpstr>Motions on July 12th</vt:lpstr>
      <vt:lpstr>Approve TG Minutes</vt:lpstr>
      <vt:lpstr>Motion 402 (MAC)</vt:lpstr>
      <vt:lpstr>Motion 403 (PHY)</vt:lpstr>
      <vt:lpstr>Motion 404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2022-07-11T15:43:06Z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