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9" r:id="rId2"/>
    <p:sldId id="362" r:id="rId3"/>
    <p:sldId id="386" r:id="rId4"/>
    <p:sldId id="387" r:id="rId5"/>
    <p:sldId id="391" r:id="rId6"/>
    <p:sldId id="392" r:id="rId7"/>
    <p:sldId id="382" r:id="rId8"/>
    <p:sldId id="393" r:id="rId9"/>
    <p:sldId id="355" r:id="rId10"/>
  </p:sldIdLst>
  <p:sldSz cx="9144000" cy="6858000" type="screen4x3"/>
  <p:notesSz cx="9928225" cy="679767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582" userDrawn="1">
          <p15:clr>
            <a:srgbClr val="A4A3A4"/>
          </p15:clr>
        </p15:guide>
        <p15:guide id="2" pos="452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용수 곽" initials="용곽" lastIdx="2" clrIdx="0">
    <p:extLst>
      <p:ext uri="{19B8F6BF-5375-455C-9EA6-DF929625EA0E}">
        <p15:presenceInfo xmlns:p15="http://schemas.microsoft.com/office/powerpoint/2012/main" userId="d03944a2d3c0ed7e" providerId="Windows Live"/>
      </p:ext>
    </p:extLst>
  </p:cmAuthor>
  <p:cmAuthor id="2" name="홍 한슬" initials="홍한" lastIdx="1" clrIdx="1">
    <p:extLst>
      <p:ext uri="{19B8F6BF-5375-455C-9EA6-DF929625EA0E}">
        <p15:presenceInfo xmlns:p15="http://schemas.microsoft.com/office/powerpoint/2012/main" userId="4b0f4d17bb7e5f7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2AE21D-30C5-4FF1-9871-5907961D52A5}" v="49" dt="2022-07-09T09:02:20.8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5099" autoAdjust="0"/>
  </p:normalViewPr>
  <p:slideViewPr>
    <p:cSldViewPr>
      <p:cViewPr varScale="1">
        <p:scale>
          <a:sx n="94" d="100"/>
          <a:sy n="94" d="100"/>
        </p:scale>
        <p:origin x="1099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976" y="48"/>
      </p:cViewPr>
      <p:guideLst>
        <p:guide orient="horz" pos="2582"/>
        <p:guide pos="45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김 용호" userId="ca7f1c2ee546dcc2" providerId="LiveId" clId="{00E6713B-0503-4DD7-8B6A-9F9C5F150C06}"/>
    <pc:docChg chg="modSld modMainMaster">
      <pc:chgData name="김 용호" userId="ca7f1c2ee546dcc2" providerId="LiveId" clId="{00E6713B-0503-4DD7-8B6A-9F9C5F150C06}" dt="2021-05-04T21:32:58.858" v="311" actId="20577"/>
      <pc:docMkLst>
        <pc:docMk/>
      </pc:docMkLst>
      <pc:sldChg chg="modSp mod">
        <pc:chgData name="김 용호" userId="ca7f1c2ee546dcc2" providerId="LiveId" clId="{00E6713B-0503-4DD7-8B6A-9F9C5F150C06}" dt="2021-05-04T06:39:20.175" v="84" actId="20577"/>
        <pc:sldMkLst>
          <pc:docMk/>
          <pc:sldMk cId="2501565848" sldId="269"/>
        </pc:sldMkLst>
        <pc:spChg chg="mod">
          <ac:chgData name="김 용호" userId="ca7f1c2ee546dcc2" providerId="LiveId" clId="{00E6713B-0503-4DD7-8B6A-9F9C5F150C06}" dt="2021-05-04T06:39:20.175" v="84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00E6713B-0503-4DD7-8B6A-9F9C5F150C06}" dt="2021-05-04T06:35:00.751" v="51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김 용호" userId="ca7f1c2ee546dcc2" providerId="LiveId" clId="{00E6713B-0503-4DD7-8B6A-9F9C5F150C06}" dt="2021-05-04T06:34:02.749" v="38"/>
          <ac:graphicFrameMkLst>
            <pc:docMk/>
            <pc:sldMk cId="2501565848" sldId="269"/>
            <ac:graphicFrameMk id="6" creationId="{00000000-0000-0000-0000-000000000000}"/>
          </ac:graphicFrameMkLst>
        </pc:graphicFrameChg>
      </pc:sldChg>
      <pc:sldChg chg="modSp mod">
        <pc:chgData name="김 용호" userId="ca7f1c2ee546dcc2" providerId="LiveId" clId="{00E6713B-0503-4DD7-8B6A-9F9C5F150C06}" dt="2021-05-04T21:32:58.858" v="311" actId="20577"/>
        <pc:sldMkLst>
          <pc:docMk/>
          <pc:sldMk cId="792840281" sldId="362"/>
        </pc:sldMkLst>
        <pc:spChg chg="mod">
          <ac:chgData name="김 용호" userId="ca7f1c2ee546dcc2" providerId="LiveId" clId="{00E6713B-0503-4DD7-8B6A-9F9C5F150C06}" dt="2021-05-04T21:32:58.858" v="311" actId="20577"/>
          <ac:spMkLst>
            <pc:docMk/>
            <pc:sldMk cId="792840281" sldId="362"/>
            <ac:spMk id="3" creationId="{00000000-0000-0000-0000-000000000000}"/>
          </ac:spMkLst>
        </pc:spChg>
      </pc:sldChg>
      <pc:sldMasterChg chg="modSp mod">
        <pc:chgData name="김 용호" userId="ca7f1c2ee546dcc2" providerId="LiveId" clId="{00E6713B-0503-4DD7-8B6A-9F9C5F150C06}" dt="2021-05-04T06:34:46.384" v="47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00E6713B-0503-4DD7-8B6A-9F9C5F150C06}" dt="2021-05-04T06:34:46.384" v="47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00E6713B-0503-4DD7-8B6A-9F9C5F150C06}" dt="2021-05-04T06:34:37.672" v="42" actId="20577"/>
          <ac:spMkLst>
            <pc:docMk/>
            <pc:sldMasterMk cId="3903101786" sldId="2147483660"/>
            <ac:spMk id="19" creationId="{00000000-0000-0000-0000-000000000000}"/>
          </ac:spMkLst>
        </pc:spChg>
      </pc:sldMasterChg>
    </pc:docChg>
  </pc:docChgLst>
  <pc:docChgLst>
    <pc:chgData name="김 용호" userId="ca7f1c2ee546dcc2" providerId="LiveId" clId="{352925F3-CB51-424C-8560-16573183E0E7}"/>
    <pc:docChg chg="undo custSel addSld delSld modSld modMainMaster">
      <pc:chgData name="김 용호" userId="ca7f1c2ee546dcc2" providerId="LiveId" clId="{352925F3-CB51-424C-8560-16573183E0E7}" dt="2021-05-22T02:15:50.361" v="2673" actId="20577"/>
      <pc:docMkLst>
        <pc:docMk/>
      </pc:docMkLst>
      <pc:sldChg chg="modSp mod">
        <pc:chgData name="김 용호" userId="ca7f1c2ee546dcc2" providerId="LiveId" clId="{352925F3-CB51-424C-8560-16573183E0E7}" dt="2021-05-22T02:15:09.698" v="2670" actId="20577"/>
        <pc:sldMkLst>
          <pc:docMk/>
          <pc:sldMk cId="2501565848" sldId="269"/>
        </pc:sldMkLst>
        <pc:spChg chg="mod">
          <ac:chgData name="김 용호" userId="ca7f1c2ee546dcc2" providerId="LiveId" clId="{352925F3-CB51-424C-8560-16573183E0E7}" dt="2021-05-19T09:56:09.227" v="1068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352925F3-CB51-424C-8560-16573183E0E7}" dt="2021-05-22T02:15:09.698" v="2670" actId="20577"/>
          <ac:spMkLst>
            <pc:docMk/>
            <pc:sldMk cId="2501565848" sldId="269"/>
            <ac:spMk id="5" creationId="{00000000-0000-0000-0000-000000000000}"/>
          </ac:spMkLst>
        </pc:spChg>
        <pc:graphicFrameChg chg="mod">
          <ac:chgData name="김 용호" userId="ca7f1c2ee546dcc2" providerId="LiveId" clId="{352925F3-CB51-424C-8560-16573183E0E7}" dt="2021-05-22T02:12:02.510" v="2668"/>
          <ac:graphicFrameMkLst>
            <pc:docMk/>
            <pc:sldMk cId="2501565848" sldId="269"/>
            <ac:graphicFrameMk id="6" creationId="{00000000-0000-0000-0000-000000000000}"/>
          </ac:graphicFrameMkLst>
        </pc:graphicFrameChg>
      </pc:sldChg>
      <pc:sldChg chg="modSp mod">
        <pc:chgData name="김 용호" userId="ca7f1c2ee546dcc2" providerId="LiveId" clId="{352925F3-CB51-424C-8560-16573183E0E7}" dt="2021-05-19T10:11:47.344" v="2655"/>
        <pc:sldMkLst>
          <pc:docMk/>
          <pc:sldMk cId="2202316223" sldId="355"/>
        </pc:sldMkLst>
        <pc:spChg chg="mod">
          <ac:chgData name="김 용호" userId="ca7f1c2ee546dcc2" providerId="LiveId" clId="{352925F3-CB51-424C-8560-16573183E0E7}" dt="2021-05-19T10:11:47.344" v="2655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352925F3-CB51-424C-8560-16573183E0E7}" dt="2021-05-19T10:12:45.231" v="2664" actId="20577"/>
        <pc:sldMkLst>
          <pc:docMk/>
          <pc:sldMk cId="792840281" sldId="362"/>
        </pc:sldMkLst>
        <pc:spChg chg="mod">
          <ac:chgData name="김 용호" userId="ca7f1c2ee546dcc2" providerId="LiveId" clId="{352925F3-CB51-424C-8560-16573183E0E7}" dt="2021-05-19T10:12:45.231" v="2664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352925F3-CB51-424C-8560-16573183E0E7}" dt="2021-05-19T10:10:46.944" v="2652" actId="108"/>
        <pc:sldMkLst>
          <pc:docMk/>
          <pc:sldMk cId="279510565" sldId="382"/>
        </pc:sldMkLst>
        <pc:spChg chg="mod">
          <ac:chgData name="김 용호" userId="ca7f1c2ee546dcc2" providerId="LiveId" clId="{352925F3-CB51-424C-8560-16573183E0E7}" dt="2021-05-19T10:10:46.944" v="2652" actId="108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352925F3-CB51-424C-8560-16573183E0E7}" dt="2021-05-19T10:05:17.108" v="2035" actId="1076"/>
        <pc:sldMkLst>
          <pc:docMk/>
          <pc:sldMk cId="2625637699" sldId="386"/>
        </pc:sldMkLst>
        <pc:spChg chg="mod">
          <ac:chgData name="김 용호" userId="ca7f1c2ee546dcc2" providerId="LiveId" clId="{352925F3-CB51-424C-8560-16573183E0E7}" dt="2021-05-19T08:53:17.140" v="732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352925F3-CB51-424C-8560-16573183E0E7}" dt="2021-05-19T09:01:04.066" v="1048" actId="20577"/>
          <ac:spMkLst>
            <pc:docMk/>
            <pc:sldMk cId="2625637699" sldId="386"/>
            <ac:spMk id="3" creationId="{00000000-0000-0000-0000-000000000000}"/>
          </ac:spMkLst>
        </pc:spChg>
        <pc:spChg chg="add del mod">
          <ac:chgData name="김 용호" userId="ca7f1c2ee546dcc2" providerId="LiveId" clId="{352925F3-CB51-424C-8560-16573183E0E7}" dt="2021-05-19T08:58:02.415" v="874" actId="478"/>
          <ac:spMkLst>
            <pc:docMk/>
            <pc:sldMk cId="2625637699" sldId="386"/>
            <ac:spMk id="6" creationId="{91FEC92D-B862-4D99-9619-E31C2E04A87F}"/>
          </ac:spMkLst>
        </pc:spChg>
        <pc:graphicFrameChg chg="add mod">
          <ac:chgData name="김 용호" userId="ca7f1c2ee546dcc2" providerId="LiveId" clId="{352925F3-CB51-424C-8560-16573183E0E7}" dt="2021-05-19T10:05:17.108" v="2035" actId="1076"/>
          <ac:graphicFrameMkLst>
            <pc:docMk/>
            <pc:sldMk cId="2625637699" sldId="386"/>
            <ac:graphicFrameMk id="7" creationId="{475710AF-BC1E-43D9-90CE-9D518ADA9E4B}"/>
          </ac:graphicFrameMkLst>
        </pc:graphicFrameChg>
        <pc:picChg chg="del">
          <ac:chgData name="김 용호" userId="ca7f1c2ee546dcc2" providerId="LiveId" clId="{352925F3-CB51-424C-8560-16573183E0E7}" dt="2021-05-19T08:57:50.285" v="869" actId="478"/>
          <ac:picMkLst>
            <pc:docMk/>
            <pc:sldMk cId="2625637699" sldId="386"/>
            <ac:picMk id="4" creationId="{00000000-0000-0000-0000-000000000000}"/>
          </ac:picMkLst>
        </pc:picChg>
        <pc:picChg chg="del">
          <ac:chgData name="김 용호" userId="ca7f1c2ee546dcc2" providerId="LiveId" clId="{352925F3-CB51-424C-8560-16573183E0E7}" dt="2021-05-19T08:57:52.670" v="870" actId="478"/>
          <ac:picMkLst>
            <pc:docMk/>
            <pc:sldMk cId="2625637699" sldId="386"/>
            <ac:picMk id="5" creationId="{00000000-0000-0000-0000-000000000000}"/>
          </ac:picMkLst>
        </pc:picChg>
      </pc:sldChg>
      <pc:sldChg chg="addSp delSp modSp new mod">
        <pc:chgData name="김 용호" userId="ca7f1c2ee546dcc2" providerId="LiveId" clId="{352925F3-CB51-424C-8560-16573183E0E7}" dt="2021-05-19T10:05:15.186" v="2034" actId="1076"/>
        <pc:sldMkLst>
          <pc:docMk/>
          <pc:sldMk cId="1025189688" sldId="387"/>
        </pc:sldMkLst>
        <pc:spChg chg="mod">
          <ac:chgData name="김 용호" userId="ca7f1c2ee546dcc2" providerId="LiveId" clId="{352925F3-CB51-424C-8560-16573183E0E7}" dt="2021-05-19T09:53:57.843" v="1051"/>
          <ac:spMkLst>
            <pc:docMk/>
            <pc:sldMk cId="1025189688" sldId="387"/>
            <ac:spMk id="2" creationId="{81A8A40C-6809-4D5A-B26D-8530B41FEFA7}"/>
          </ac:spMkLst>
        </pc:spChg>
        <pc:spChg chg="mod">
          <ac:chgData name="김 용호" userId="ca7f1c2ee546dcc2" providerId="LiveId" clId="{352925F3-CB51-424C-8560-16573183E0E7}" dt="2021-05-19T10:05:11.473" v="2032" actId="404"/>
          <ac:spMkLst>
            <pc:docMk/>
            <pc:sldMk cId="1025189688" sldId="387"/>
            <ac:spMk id="3" creationId="{41251432-1398-4F6B-B214-7FCF014362D5}"/>
          </ac:spMkLst>
        </pc:spChg>
        <pc:spChg chg="add del mod">
          <ac:chgData name="김 용호" userId="ca7f1c2ee546dcc2" providerId="LiveId" clId="{352925F3-CB51-424C-8560-16573183E0E7}" dt="2021-05-19T10:01:03.017" v="1395" actId="478"/>
          <ac:spMkLst>
            <pc:docMk/>
            <pc:sldMk cId="1025189688" sldId="387"/>
            <ac:spMk id="4" creationId="{31E68384-F4E8-4ADC-8D7F-B47EAB553679}"/>
          </ac:spMkLst>
        </pc:spChg>
        <pc:graphicFrameChg chg="add mod">
          <ac:chgData name="김 용호" userId="ca7f1c2ee546dcc2" providerId="LiveId" clId="{352925F3-CB51-424C-8560-16573183E0E7}" dt="2021-05-19T10:05:15.186" v="2034" actId="1076"/>
          <ac:graphicFrameMkLst>
            <pc:docMk/>
            <pc:sldMk cId="1025189688" sldId="387"/>
            <ac:graphicFrameMk id="5" creationId="{BD106F4B-0132-4319-817F-6C12D85D4C06}"/>
          </ac:graphicFrameMkLst>
        </pc:graphicFrameChg>
      </pc:sldChg>
      <pc:sldChg chg="addSp delSp modSp new mod">
        <pc:chgData name="김 용호" userId="ca7f1c2ee546dcc2" providerId="LiveId" clId="{352925F3-CB51-424C-8560-16573183E0E7}" dt="2021-05-19T10:05:05.374" v="2031" actId="1076"/>
        <pc:sldMkLst>
          <pc:docMk/>
          <pc:sldMk cId="3147093672" sldId="388"/>
        </pc:sldMkLst>
        <pc:spChg chg="mod">
          <ac:chgData name="김 용호" userId="ca7f1c2ee546dcc2" providerId="LiveId" clId="{352925F3-CB51-424C-8560-16573183E0E7}" dt="2021-05-19T09:57:13.805" v="1121" actId="20577"/>
          <ac:spMkLst>
            <pc:docMk/>
            <pc:sldMk cId="3147093672" sldId="388"/>
            <ac:spMk id="2" creationId="{02E4C911-B2D1-479C-8BA8-5855709DA715}"/>
          </ac:spMkLst>
        </pc:spChg>
        <pc:spChg chg="mod">
          <ac:chgData name="김 용호" userId="ca7f1c2ee546dcc2" providerId="LiveId" clId="{352925F3-CB51-424C-8560-16573183E0E7}" dt="2021-05-19T10:05:03.195" v="2030" actId="404"/>
          <ac:spMkLst>
            <pc:docMk/>
            <pc:sldMk cId="3147093672" sldId="388"/>
            <ac:spMk id="3" creationId="{29EAF769-5775-443F-B4A5-764ACE21788A}"/>
          </ac:spMkLst>
        </pc:spChg>
        <pc:spChg chg="add del mod">
          <ac:chgData name="김 용호" userId="ca7f1c2ee546dcc2" providerId="LiveId" clId="{352925F3-CB51-424C-8560-16573183E0E7}" dt="2021-05-19T09:56:54.098" v="1072" actId="478"/>
          <ac:spMkLst>
            <pc:docMk/>
            <pc:sldMk cId="3147093672" sldId="388"/>
            <ac:spMk id="4" creationId="{E6A7D598-CF29-4074-9BB0-05D70946B531}"/>
          </ac:spMkLst>
        </pc:spChg>
        <pc:graphicFrameChg chg="add mod">
          <ac:chgData name="김 용호" userId="ca7f1c2ee546dcc2" providerId="LiveId" clId="{352925F3-CB51-424C-8560-16573183E0E7}" dt="2021-05-19T10:05:05.374" v="2031" actId="1076"/>
          <ac:graphicFrameMkLst>
            <pc:docMk/>
            <pc:sldMk cId="3147093672" sldId="388"/>
            <ac:graphicFrameMk id="5" creationId="{E1627E64-4316-45AF-9821-AB606E3185D7}"/>
          </ac:graphicFrameMkLst>
        </pc:graphicFrameChg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863644767" sldId="409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654730597" sldId="412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323931750" sldId="413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2792309591" sldId="418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337805916" sldId="419"/>
        </pc:sldMkLst>
      </pc:sldChg>
      <pc:sldChg chg="del">
        <pc:chgData name="김 용호" userId="ca7f1c2ee546dcc2" providerId="LiveId" clId="{352925F3-CB51-424C-8560-16573183E0E7}" dt="2021-05-19T08:37:46.623" v="43" actId="47"/>
        <pc:sldMkLst>
          <pc:docMk/>
          <pc:sldMk cId="4228575581" sldId="420"/>
        </pc:sldMkLst>
      </pc:sldChg>
      <pc:sldChg chg="del">
        <pc:chgData name="김 용호" userId="ca7f1c2ee546dcc2" providerId="LiveId" clId="{352925F3-CB51-424C-8560-16573183E0E7}" dt="2021-05-19T08:37:00.855" v="4" actId="47"/>
        <pc:sldMkLst>
          <pc:docMk/>
          <pc:sldMk cId="3189827256" sldId="421"/>
        </pc:sldMkLst>
      </pc:sldChg>
      <pc:sldChg chg="del">
        <pc:chgData name="김 용호" userId="ca7f1c2ee546dcc2" providerId="LiveId" clId="{352925F3-CB51-424C-8560-16573183E0E7}" dt="2021-05-19T08:37:00.855" v="4" actId="47"/>
        <pc:sldMkLst>
          <pc:docMk/>
          <pc:sldMk cId="1086726463" sldId="422"/>
        </pc:sldMkLst>
      </pc:sldChg>
      <pc:sldMasterChg chg="modSp mod modSldLayout">
        <pc:chgData name="김 용호" userId="ca7f1c2ee546dcc2" providerId="LiveId" clId="{352925F3-CB51-424C-8560-16573183E0E7}" dt="2021-05-22T02:15:50.361" v="2673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352925F3-CB51-424C-8560-16573183E0E7}" dt="2021-05-22T02:15:50.361" v="2673" actId="20577"/>
          <ac:spMkLst>
            <pc:docMk/>
            <pc:sldMasterMk cId="3903101786" sldId="2147483660"/>
            <ac:spMk id="15" creationId="{00000000-0000-0000-0000-000000000000}"/>
          </ac:spMkLst>
        </pc:spChg>
        <pc:sldLayoutChg chg="modSp mod">
          <pc:chgData name="김 용호" userId="ca7f1c2ee546dcc2" providerId="LiveId" clId="{352925F3-CB51-424C-8560-16573183E0E7}" dt="2021-05-19T08:59:38.563" v="896" actId="20577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352925F3-CB51-424C-8560-16573183E0E7}" dt="2021-05-19T08:59:38.563" v="896" actId="20577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  <pc:docChgLst>
    <pc:chgData name="김 용호" userId="ca7f1c2ee546dcc2" providerId="LiveId" clId="{A8D952EC-5F03-4483-8420-41FCBB28A0B1}"/>
    <pc:docChg chg="modNotesMaster modHandout">
      <pc:chgData name="김 용호" userId="ca7f1c2ee546dcc2" providerId="LiveId" clId="{A8D952EC-5F03-4483-8420-41FCBB28A0B1}" dt="2021-05-20T02:16:41.045" v="0"/>
      <pc:docMkLst>
        <pc:docMk/>
      </pc:docMkLst>
    </pc:docChg>
  </pc:docChgLst>
  <pc:docChgLst>
    <pc:chgData name="김 용호" userId="ca7f1c2ee546dcc2" providerId="LiveId" clId="{1E347B34-FA50-4C01-85F7-DB02E776159F}"/>
    <pc:docChg chg="undo custSel addSld delSld modSld modMainMaster">
      <pc:chgData name="김 용호" userId="ca7f1c2ee546dcc2" providerId="LiveId" clId="{1E347B34-FA50-4C01-85F7-DB02E776159F}" dt="2021-10-29T20:46:48.370" v="3371" actId="20577"/>
      <pc:docMkLst>
        <pc:docMk/>
      </pc:docMkLst>
      <pc:sldChg chg="modSp mod">
        <pc:chgData name="김 용호" userId="ca7f1c2ee546dcc2" providerId="LiveId" clId="{1E347B34-FA50-4C01-85F7-DB02E776159F}" dt="2021-10-28T19:29:01.407" v="3218" actId="20577"/>
        <pc:sldMkLst>
          <pc:docMk/>
          <pc:sldMk cId="2501565848" sldId="269"/>
        </pc:sldMkLst>
        <pc:spChg chg="mod">
          <ac:chgData name="김 용호" userId="ca7f1c2ee546dcc2" providerId="LiveId" clId="{1E347B34-FA50-4C01-85F7-DB02E776159F}" dt="2021-10-19T23:06:49.764" v="90" actId="20577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1E347B34-FA50-4C01-85F7-DB02E776159F}" dt="2021-10-28T19:29:01.407" v="3218" actId="20577"/>
          <ac:spMkLst>
            <pc:docMk/>
            <pc:sldMk cId="2501565848" sldId="269"/>
            <ac:spMk id="5" creationId="{00000000-0000-0000-0000-000000000000}"/>
          </ac:spMkLst>
        </pc:spChg>
      </pc:sldChg>
      <pc:sldChg chg="modSp mod">
        <pc:chgData name="김 용호" userId="ca7f1c2ee546dcc2" providerId="LiveId" clId="{1E347B34-FA50-4C01-85F7-DB02E776159F}" dt="2021-10-19T23:09:53.538" v="190" actId="20577"/>
        <pc:sldMkLst>
          <pc:docMk/>
          <pc:sldMk cId="2202316223" sldId="355"/>
        </pc:sldMkLst>
        <pc:spChg chg="mod">
          <ac:chgData name="김 용호" userId="ca7f1c2ee546dcc2" providerId="LiveId" clId="{1E347B34-FA50-4C01-85F7-DB02E776159F}" dt="2021-10-19T23:09:53.538" v="190" actId="20577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1E347B34-FA50-4C01-85F7-DB02E776159F}" dt="2021-10-28T19:29:56.685" v="3219" actId="6549"/>
        <pc:sldMkLst>
          <pc:docMk/>
          <pc:sldMk cId="792840281" sldId="362"/>
        </pc:sldMkLst>
        <pc:spChg chg="mod">
          <ac:chgData name="김 용호" userId="ca7f1c2ee546dcc2" providerId="LiveId" clId="{1E347B34-FA50-4C01-85F7-DB02E776159F}" dt="2021-10-28T19:29:56.685" v="3219" actId="6549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1E347B34-FA50-4C01-85F7-DB02E776159F}" dt="2021-10-28T19:35:31.323" v="3308" actId="20577"/>
        <pc:sldMkLst>
          <pc:docMk/>
          <pc:sldMk cId="279510565" sldId="382"/>
        </pc:sldMkLst>
        <pc:spChg chg="mod">
          <ac:chgData name="김 용호" userId="ca7f1c2ee546dcc2" providerId="LiveId" clId="{1E347B34-FA50-4C01-85F7-DB02E776159F}" dt="2021-10-28T19:35:31.323" v="3308" actId="20577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1E347B34-FA50-4C01-85F7-DB02E776159F}" dt="2021-10-28T19:31:08.764" v="3254" actId="20577"/>
        <pc:sldMkLst>
          <pc:docMk/>
          <pc:sldMk cId="2625637699" sldId="386"/>
        </pc:sldMkLst>
        <pc:spChg chg="mod">
          <ac:chgData name="김 용호" userId="ca7f1c2ee546dcc2" providerId="LiveId" clId="{1E347B34-FA50-4C01-85F7-DB02E776159F}" dt="2021-10-20T06:39:32.722" v="793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1E347B34-FA50-4C01-85F7-DB02E776159F}" dt="2021-10-28T19:31:08.764" v="3254" actId="20577"/>
          <ac:spMkLst>
            <pc:docMk/>
            <pc:sldMk cId="2625637699" sldId="386"/>
            <ac:spMk id="3" creationId="{00000000-0000-0000-0000-000000000000}"/>
          </ac:spMkLst>
        </pc:spChg>
        <pc:graphicFrameChg chg="del">
          <ac:chgData name="김 용호" userId="ca7f1c2ee546dcc2" providerId="LiveId" clId="{1E347B34-FA50-4C01-85F7-DB02E776159F}" dt="2021-10-19T23:36:25.785" v="785" actId="478"/>
          <ac:graphicFrameMkLst>
            <pc:docMk/>
            <pc:sldMk cId="2625637699" sldId="386"/>
            <ac:graphicFrameMk id="7" creationId="{475710AF-BC1E-43D9-90CE-9D518ADA9E4B}"/>
          </ac:graphicFrameMkLst>
        </pc:graphicFrameChg>
        <pc:picChg chg="add del mod">
          <ac:chgData name="김 용호" userId="ca7f1c2ee546dcc2" providerId="LiveId" clId="{1E347B34-FA50-4C01-85F7-DB02E776159F}" dt="2021-10-20T06:39:27.234" v="790" actId="478"/>
          <ac:picMkLst>
            <pc:docMk/>
            <pc:sldMk cId="2625637699" sldId="386"/>
            <ac:picMk id="4" creationId="{35B22E06-6A65-41F3-BAD6-7ACFE36B4250}"/>
          </ac:picMkLst>
        </pc:picChg>
        <pc:picChg chg="add del mod">
          <ac:chgData name="김 용호" userId="ca7f1c2ee546dcc2" providerId="LiveId" clId="{1E347B34-FA50-4C01-85F7-DB02E776159F}" dt="2021-10-20T06:51:29.285" v="1258" actId="478"/>
          <ac:picMkLst>
            <pc:docMk/>
            <pc:sldMk cId="2625637699" sldId="386"/>
            <ac:picMk id="5" creationId="{1E54E70B-D029-4544-82AA-B942A8B65E9E}"/>
          </ac:picMkLst>
        </pc:picChg>
        <pc:picChg chg="add del mod">
          <ac:chgData name="김 용호" userId="ca7f1c2ee546dcc2" providerId="LiveId" clId="{1E347B34-FA50-4C01-85F7-DB02E776159F}" dt="2021-10-20T06:59:26.605" v="1570" actId="478"/>
          <ac:picMkLst>
            <pc:docMk/>
            <pc:sldMk cId="2625637699" sldId="386"/>
            <ac:picMk id="6" creationId="{4CC068F6-04EA-41F9-917E-288E58E1D004}"/>
          </ac:picMkLst>
        </pc:picChg>
        <pc:picChg chg="add mod">
          <ac:chgData name="김 용호" userId="ca7f1c2ee546dcc2" providerId="LiveId" clId="{1E347B34-FA50-4C01-85F7-DB02E776159F}" dt="2021-10-20T06:59:32.939" v="1574" actId="14100"/>
          <ac:picMkLst>
            <pc:docMk/>
            <pc:sldMk cId="2625637699" sldId="386"/>
            <ac:picMk id="8" creationId="{04763BCF-C591-47C9-9276-6B7728BB63DB}"/>
          </ac:picMkLst>
        </pc:picChg>
      </pc:sldChg>
      <pc:sldChg chg="addSp delSp modSp mod">
        <pc:chgData name="김 용호" userId="ca7f1c2ee546dcc2" providerId="LiveId" clId="{1E347B34-FA50-4C01-85F7-DB02E776159F}" dt="2021-10-28T19:38:02.818" v="3315" actId="1076"/>
        <pc:sldMkLst>
          <pc:docMk/>
          <pc:sldMk cId="1025189688" sldId="387"/>
        </pc:sldMkLst>
        <pc:spChg chg="mod">
          <ac:chgData name="김 용호" userId="ca7f1c2ee546dcc2" providerId="LiveId" clId="{1E347B34-FA50-4C01-85F7-DB02E776159F}" dt="2021-10-20T06:52:15.907" v="1332" actId="20577"/>
          <ac:spMkLst>
            <pc:docMk/>
            <pc:sldMk cId="1025189688" sldId="387"/>
            <ac:spMk id="2" creationId="{81A8A40C-6809-4D5A-B26D-8530B41FEFA7}"/>
          </ac:spMkLst>
        </pc:spChg>
        <pc:spChg chg="mod">
          <ac:chgData name="김 용호" userId="ca7f1c2ee546dcc2" providerId="LiveId" clId="{1E347B34-FA50-4C01-85F7-DB02E776159F}" dt="2021-10-28T19:31:27.882" v="3260" actId="20577"/>
          <ac:spMkLst>
            <pc:docMk/>
            <pc:sldMk cId="1025189688" sldId="387"/>
            <ac:spMk id="3" creationId="{41251432-1398-4F6B-B214-7FCF014362D5}"/>
          </ac:spMkLst>
        </pc:spChg>
        <pc:graphicFrameChg chg="del">
          <ac:chgData name="김 용호" userId="ca7f1c2ee546dcc2" providerId="LiveId" clId="{1E347B34-FA50-4C01-85F7-DB02E776159F}" dt="2021-10-20T06:47:20.557" v="1257" actId="478"/>
          <ac:graphicFrameMkLst>
            <pc:docMk/>
            <pc:sldMk cId="1025189688" sldId="387"/>
            <ac:graphicFrameMk id="5" creationId="{BD106F4B-0132-4319-817F-6C12D85D4C06}"/>
          </ac:graphicFrameMkLst>
        </pc:graphicFrameChg>
        <pc:picChg chg="add del mod">
          <ac:chgData name="김 용호" userId="ca7f1c2ee546dcc2" providerId="LiveId" clId="{1E347B34-FA50-4C01-85F7-DB02E776159F}" dt="2021-10-20T06:59:15.109" v="1566" actId="478"/>
          <ac:picMkLst>
            <pc:docMk/>
            <pc:sldMk cId="1025189688" sldId="387"/>
            <ac:picMk id="4" creationId="{171BC182-5012-4F69-867F-906060E0EB79}"/>
          </ac:picMkLst>
        </pc:picChg>
        <pc:picChg chg="add mod">
          <ac:chgData name="김 용호" userId="ca7f1c2ee546dcc2" providerId="LiveId" clId="{1E347B34-FA50-4C01-85F7-DB02E776159F}" dt="2021-10-28T19:38:02.818" v="3315" actId="1076"/>
          <ac:picMkLst>
            <pc:docMk/>
            <pc:sldMk cId="1025189688" sldId="387"/>
            <ac:picMk id="4" creationId="{69D32A94-4736-4A18-B1F7-28936956D73F}"/>
          </ac:picMkLst>
        </pc:picChg>
        <pc:picChg chg="add del mod">
          <ac:chgData name="김 용호" userId="ca7f1c2ee546dcc2" providerId="LiveId" clId="{1E347B34-FA50-4C01-85F7-DB02E776159F}" dt="2021-10-28T19:37:52.257" v="3309" actId="478"/>
          <ac:picMkLst>
            <pc:docMk/>
            <pc:sldMk cId="1025189688" sldId="387"/>
            <ac:picMk id="6" creationId="{EF4BB2EA-BE3A-4DA4-BE4E-CE2850E153F8}"/>
          </ac:picMkLst>
        </pc:picChg>
      </pc:sldChg>
      <pc:sldChg chg="addSp delSp modSp mod">
        <pc:chgData name="김 용호" userId="ca7f1c2ee546dcc2" providerId="LiveId" clId="{1E347B34-FA50-4C01-85F7-DB02E776159F}" dt="2021-10-28T19:40:22.090" v="3362" actId="1076"/>
        <pc:sldMkLst>
          <pc:docMk/>
          <pc:sldMk cId="3147093672" sldId="388"/>
        </pc:sldMkLst>
        <pc:spChg chg="mod">
          <ac:chgData name="김 용호" userId="ca7f1c2ee546dcc2" providerId="LiveId" clId="{1E347B34-FA50-4C01-85F7-DB02E776159F}" dt="2021-10-20T07:02:14.989" v="1982" actId="20577"/>
          <ac:spMkLst>
            <pc:docMk/>
            <pc:sldMk cId="3147093672" sldId="388"/>
            <ac:spMk id="2" creationId="{02E4C911-B2D1-479C-8BA8-5855709DA715}"/>
          </ac:spMkLst>
        </pc:spChg>
        <pc:spChg chg="mod">
          <ac:chgData name="김 용호" userId="ca7f1c2ee546dcc2" providerId="LiveId" clId="{1E347B34-FA50-4C01-85F7-DB02E776159F}" dt="2021-10-28T19:40:04.294" v="3360" actId="20577"/>
          <ac:spMkLst>
            <pc:docMk/>
            <pc:sldMk cId="3147093672" sldId="388"/>
            <ac:spMk id="3" creationId="{29EAF769-5775-443F-B4A5-764ACE21788A}"/>
          </ac:spMkLst>
        </pc:spChg>
        <pc:graphicFrameChg chg="del">
          <ac:chgData name="김 용호" userId="ca7f1c2ee546dcc2" providerId="LiveId" clId="{1E347B34-FA50-4C01-85F7-DB02E776159F}" dt="2021-10-20T06:54:15.986" v="1562" actId="478"/>
          <ac:graphicFrameMkLst>
            <pc:docMk/>
            <pc:sldMk cId="3147093672" sldId="388"/>
            <ac:graphicFrameMk id="5" creationId="{E1627E64-4316-45AF-9821-AB606E3185D7}"/>
          </ac:graphicFrameMkLst>
        </pc:graphicFrameChg>
        <pc:picChg chg="add del mod">
          <ac:chgData name="김 용호" userId="ca7f1c2ee546dcc2" providerId="LiveId" clId="{1E347B34-FA50-4C01-85F7-DB02E776159F}" dt="2021-10-28T19:33:10.056" v="3261" actId="478"/>
          <ac:picMkLst>
            <pc:docMk/>
            <pc:sldMk cId="3147093672" sldId="388"/>
            <ac:picMk id="4" creationId="{96A5D237-FCFD-4976-8569-94FB150A994C}"/>
          </ac:picMkLst>
        </pc:picChg>
        <pc:picChg chg="add mod">
          <ac:chgData name="김 용호" userId="ca7f1c2ee546dcc2" providerId="LiveId" clId="{1E347B34-FA50-4C01-85F7-DB02E776159F}" dt="2021-10-28T19:40:22.090" v="3362" actId="1076"/>
          <ac:picMkLst>
            <pc:docMk/>
            <pc:sldMk cId="3147093672" sldId="388"/>
            <ac:picMk id="5" creationId="{2AEDB861-2CA5-41B1-B209-9A24823654AF}"/>
          </ac:picMkLst>
        </pc:picChg>
      </pc:sldChg>
      <pc:sldChg chg="addSp delSp modSp add mod">
        <pc:chgData name="김 용호" userId="ca7f1c2ee546dcc2" providerId="LiveId" clId="{1E347B34-FA50-4C01-85F7-DB02E776159F}" dt="2021-10-28T19:40:26.123" v="3363" actId="14100"/>
        <pc:sldMkLst>
          <pc:docMk/>
          <pc:sldMk cId="3582186934" sldId="389"/>
        </pc:sldMkLst>
        <pc:spChg chg="mod">
          <ac:chgData name="김 용호" userId="ca7f1c2ee546dcc2" providerId="LiveId" clId="{1E347B34-FA50-4C01-85F7-DB02E776159F}" dt="2021-10-20T07:02:19.096" v="1984" actId="20577"/>
          <ac:spMkLst>
            <pc:docMk/>
            <pc:sldMk cId="3582186934" sldId="389"/>
            <ac:spMk id="2" creationId="{02E4C911-B2D1-479C-8BA8-5855709DA715}"/>
          </ac:spMkLst>
        </pc:spChg>
        <pc:spChg chg="mod">
          <ac:chgData name="김 용호" userId="ca7f1c2ee546dcc2" providerId="LiveId" clId="{1E347B34-FA50-4C01-85F7-DB02E776159F}" dt="2021-10-28T19:33:55.838" v="3274" actId="20577"/>
          <ac:spMkLst>
            <pc:docMk/>
            <pc:sldMk cId="3582186934" sldId="389"/>
            <ac:spMk id="3" creationId="{29EAF769-5775-443F-B4A5-764ACE21788A}"/>
          </ac:spMkLst>
        </pc:spChg>
        <pc:picChg chg="del">
          <ac:chgData name="김 용호" userId="ca7f1c2ee546dcc2" providerId="LiveId" clId="{1E347B34-FA50-4C01-85F7-DB02E776159F}" dt="2021-10-20T07:16:36.917" v="2065" actId="478"/>
          <ac:picMkLst>
            <pc:docMk/>
            <pc:sldMk cId="3582186934" sldId="389"/>
            <ac:picMk id="4" creationId="{96A5D237-FCFD-4976-8569-94FB150A994C}"/>
          </ac:picMkLst>
        </pc:picChg>
        <pc:picChg chg="add mod">
          <ac:chgData name="김 용호" userId="ca7f1c2ee546dcc2" providerId="LiveId" clId="{1E347B34-FA50-4C01-85F7-DB02E776159F}" dt="2021-10-28T19:40:26.123" v="3363" actId="14100"/>
          <ac:picMkLst>
            <pc:docMk/>
            <pc:sldMk cId="3582186934" sldId="389"/>
            <ac:picMk id="5" creationId="{CAE7D962-0552-47FD-BFE6-7A2AC5B191D9}"/>
          </ac:picMkLst>
        </pc:picChg>
      </pc:sldChg>
      <pc:sldChg chg="addSp delSp modSp add mod">
        <pc:chgData name="김 용호" userId="ca7f1c2ee546dcc2" providerId="LiveId" clId="{1E347B34-FA50-4C01-85F7-DB02E776159F}" dt="2021-10-28T19:40:41.892" v="3365" actId="1076"/>
        <pc:sldMkLst>
          <pc:docMk/>
          <pc:sldMk cId="3533111979" sldId="390"/>
        </pc:sldMkLst>
        <pc:spChg chg="mod">
          <ac:chgData name="김 용호" userId="ca7f1c2ee546dcc2" providerId="LiveId" clId="{1E347B34-FA50-4C01-85F7-DB02E776159F}" dt="2021-10-20T19:15:50.302" v="2708" actId="20577"/>
          <ac:spMkLst>
            <pc:docMk/>
            <pc:sldMk cId="3533111979" sldId="390"/>
            <ac:spMk id="2" creationId="{02E4C911-B2D1-479C-8BA8-5855709DA715}"/>
          </ac:spMkLst>
        </pc:spChg>
        <pc:spChg chg="mod">
          <ac:chgData name="김 용호" userId="ca7f1c2ee546dcc2" providerId="LiveId" clId="{1E347B34-FA50-4C01-85F7-DB02E776159F}" dt="2021-10-28T19:34:15.442" v="3281" actId="20577"/>
          <ac:spMkLst>
            <pc:docMk/>
            <pc:sldMk cId="3533111979" sldId="390"/>
            <ac:spMk id="3" creationId="{29EAF769-5775-443F-B4A5-764ACE21788A}"/>
          </ac:spMkLst>
        </pc:spChg>
        <pc:picChg chg="add mod">
          <ac:chgData name="김 용호" userId="ca7f1c2ee546dcc2" providerId="LiveId" clId="{1E347B34-FA50-4C01-85F7-DB02E776159F}" dt="2021-10-28T19:40:41.892" v="3365" actId="1076"/>
          <ac:picMkLst>
            <pc:docMk/>
            <pc:sldMk cId="3533111979" sldId="390"/>
            <ac:picMk id="4" creationId="{B57B17DF-AC52-4363-84BF-B42B02F0D414}"/>
          </ac:picMkLst>
        </pc:picChg>
        <pc:picChg chg="del">
          <ac:chgData name="김 용호" userId="ca7f1c2ee546dcc2" providerId="LiveId" clId="{1E347B34-FA50-4C01-85F7-DB02E776159F}" dt="2021-10-20T19:16:40.195" v="2840" actId="478"/>
          <ac:picMkLst>
            <pc:docMk/>
            <pc:sldMk cId="3533111979" sldId="390"/>
            <ac:picMk id="5" creationId="{CAE7D962-0552-47FD-BFE6-7A2AC5B191D9}"/>
          </ac:picMkLst>
        </pc:picChg>
      </pc:sldChg>
      <pc:sldChg chg="modSp add del mod">
        <pc:chgData name="김 용호" userId="ca7f1c2ee546dcc2" providerId="LiveId" clId="{1E347B34-FA50-4C01-85F7-DB02E776159F}" dt="2021-10-20T19:09:41.127" v="2361" actId="47"/>
        <pc:sldMkLst>
          <pc:docMk/>
          <pc:sldMk cId="3718289255" sldId="390"/>
        </pc:sldMkLst>
        <pc:spChg chg="mod">
          <ac:chgData name="김 용호" userId="ca7f1c2ee546dcc2" providerId="LiveId" clId="{1E347B34-FA50-4C01-85F7-DB02E776159F}" dt="2021-10-20T19:09:16.022" v="2294" actId="20577"/>
          <ac:spMkLst>
            <pc:docMk/>
            <pc:sldMk cId="3718289255" sldId="390"/>
            <ac:spMk id="2" creationId="{02E4C911-B2D1-479C-8BA8-5855709DA715}"/>
          </ac:spMkLst>
        </pc:spChg>
        <pc:spChg chg="mod">
          <ac:chgData name="김 용호" userId="ca7f1c2ee546dcc2" providerId="LiveId" clId="{1E347B34-FA50-4C01-85F7-DB02E776159F}" dt="2021-10-20T19:09:37.717" v="2360" actId="20577"/>
          <ac:spMkLst>
            <pc:docMk/>
            <pc:sldMk cId="3718289255" sldId="390"/>
            <ac:spMk id="3" creationId="{29EAF769-5775-443F-B4A5-764ACE21788A}"/>
          </ac:spMkLst>
        </pc:spChg>
      </pc:sldChg>
      <pc:sldMasterChg chg="modSp mod modSldLayout">
        <pc:chgData name="김 용호" userId="ca7f1c2ee546dcc2" providerId="LiveId" clId="{1E347B34-FA50-4C01-85F7-DB02E776159F}" dt="2021-10-29T20:46:48.370" v="3371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1E347B34-FA50-4C01-85F7-DB02E776159F}" dt="2021-10-19T23:03:14.737" v="39" actId="20577"/>
          <ac:spMkLst>
            <pc:docMk/>
            <pc:sldMasterMk cId="3903101786" sldId="2147483660"/>
            <ac:spMk id="10" creationId="{00000000-0000-0000-0000-000000000000}"/>
          </ac:spMkLst>
        </pc:spChg>
        <pc:spChg chg="mod">
          <ac:chgData name="김 용호" userId="ca7f1c2ee546dcc2" providerId="LiveId" clId="{1E347B34-FA50-4C01-85F7-DB02E776159F}" dt="2021-10-29T20:46:48.370" v="3371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1E347B34-FA50-4C01-85F7-DB02E776159F}" dt="2021-10-19T23:02:50.777" v="21" actId="20577"/>
          <ac:spMkLst>
            <pc:docMk/>
            <pc:sldMasterMk cId="3903101786" sldId="2147483660"/>
            <ac:spMk id="19" creationId="{00000000-0000-0000-0000-000000000000}"/>
          </ac:spMkLst>
        </pc:spChg>
        <pc:sldLayoutChg chg="modSp mod">
          <pc:chgData name="김 용호" userId="ca7f1c2ee546dcc2" providerId="LiveId" clId="{1E347B34-FA50-4C01-85F7-DB02E776159F}" dt="2021-10-19T23:03:40.376" v="57" actId="20577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1E347B34-FA50-4C01-85F7-DB02E776159F}" dt="2021-10-19T23:03:40.376" v="57" actId="20577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  <pc:docChgLst>
    <pc:chgData name="김 용호" userId="ca7f1c2ee546dcc2" providerId="LiveId" clId="{7D2AE21D-30C5-4FF1-9871-5907961D52A5}"/>
    <pc:docChg chg="undo custSel addSld delSld modSld modMainMaster">
      <pc:chgData name="김 용호" userId="ca7f1c2ee546dcc2" providerId="LiveId" clId="{7D2AE21D-30C5-4FF1-9871-5907961D52A5}" dt="2022-07-09T09:03:19.403" v="2054" actId="20577"/>
      <pc:docMkLst>
        <pc:docMk/>
      </pc:docMkLst>
      <pc:sldChg chg="addSp delSp modSp mod">
        <pc:chgData name="김 용호" userId="ca7f1c2ee546dcc2" providerId="LiveId" clId="{7D2AE21D-30C5-4FF1-9871-5907961D52A5}" dt="2022-07-09T09:02:21.230" v="2050" actId="21"/>
        <pc:sldMkLst>
          <pc:docMk/>
          <pc:sldMk cId="2501565848" sldId="269"/>
        </pc:sldMkLst>
        <pc:spChg chg="mod">
          <ac:chgData name="김 용호" userId="ca7f1c2ee546dcc2" providerId="LiveId" clId="{7D2AE21D-30C5-4FF1-9871-5907961D52A5}" dt="2022-07-09T09:02:21.230" v="2050" actId="21"/>
          <ac:spMkLst>
            <pc:docMk/>
            <pc:sldMk cId="2501565848" sldId="269"/>
            <ac:spMk id="4" creationId="{00000000-0000-0000-0000-000000000000}"/>
          </ac:spMkLst>
        </pc:spChg>
        <pc:spChg chg="mod">
          <ac:chgData name="김 용호" userId="ca7f1c2ee546dcc2" providerId="LiveId" clId="{7D2AE21D-30C5-4FF1-9871-5907961D52A5}" dt="2022-07-05T06:30:12.308" v="48" actId="20577"/>
          <ac:spMkLst>
            <pc:docMk/>
            <pc:sldMk cId="2501565848" sldId="269"/>
            <ac:spMk id="5" creationId="{00000000-0000-0000-0000-000000000000}"/>
          </ac:spMkLst>
        </pc:spChg>
        <pc:graphicFrameChg chg="add del mod">
          <ac:chgData name="김 용호" userId="ca7f1c2ee546dcc2" providerId="LiveId" clId="{7D2AE21D-30C5-4FF1-9871-5907961D52A5}" dt="2022-07-05T06:41:19.076" v="82"/>
          <ac:graphicFrameMkLst>
            <pc:docMk/>
            <pc:sldMk cId="2501565848" sldId="269"/>
            <ac:graphicFrameMk id="2" creationId="{B364B300-B152-AAC0-C769-44A79585F296}"/>
          </ac:graphicFrameMkLst>
        </pc:graphicFrameChg>
        <pc:graphicFrameChg chg="add del mod">
          <ac:chgData name="김 용호" userId="ca7f1c2ee546dcc2" providerId="LiveId" clId="{7D2AE21D-30C5-4FF1-9871-5907961D52A5}" dt="2022-07-05T06:34:50.941" v="62"/>
          <ac:graphicFrameMkLst>
            <pc:docMk/>
            <pc:sldMk cId="2501565848" sldId="269"/>
            <ac:graphicFrameMk id="2" creationId="{E71077BE-57DC-73BC-5DC8-EB83E0C95F9E}"/>
          </ac:graphicFrameMkLst>
        </pc:graphicFrameChg>
        <pc:graphicFrameChg chg="add del mod">
          <ac:chgData name="김 용호" userId="ca7f1c2ee546dcc2" providerId="LiveId" clId="{7D2AE21D-30C5-4FF1-9871-5907961D52A5}" dt="2022-07-05T06:34:50.941" v="62"/>
          <ac:graphicFrameMkLst>
            <pc:docMk/>
            <pc:sldMk cId="2501565848" sldId="269"/>
            <ac:graphicFrameMk id="3" creationId="{152E2105-02A2-5949-3C21-8F2832D619AC}"/>
          </ac:graphicFrameMkLst>
        </pc:graphicFrameChg>
        <pc:graphicFrameChg chg="add del mod">
          <ac:chgData name="김 용호" userId="ca7f1c2ee546dcc2" providerId="LiveId" clId="{7D2AE21D-30C5-4FF1-9871-5907961D52A5}" dt="2022-07-05T06:35:26.115" v="68" actId="478"/>
          <ac:graphicFrameMkLst>
            <pc:docMk/>
            <pc:sldMk cId="2501565848" sldId="269"/>
            <ac:graphicFrameMk id="6" creationId="{00000000-0000-0000-0000-000000000000}"/>
          </ac:graphicFrameMkLst>
        </pc:graphicFrameChg>
        <pc:graphicFrameChg chg="add del mod">
          <ac:chgData name="김 용호" userId="ca7f1c2ee546dcc2" providerId="LiveId" clId="{7D2AE21D-30C5-4FF1-9871-5907961D52A5}" dt="2022-07-09T06:48:04.024" v="118"/>
          <ac:graphicFrameMkLst>
            <pc:docMk/>
            <pc:sldMk cId="2501565848" sldId="269"/>
            <ac:graphicFrameMk id="6" creationId="{DF6F576D-01DB-9E3C-7CF9-275770EF04A2}"/>
          </ac:graphicFrameMkLst>
        </pc:graphicFrameChg>
        <pc:graphicFrameChg chg="add del mod">
          <ac:chgData name="김 용호" userId="ca7f1c2ee546dcc2" providerId="LiveId" clId="{7D2AE21D-30C5-4FF1-9871-5907961D52A5}" dt="2022-07-09T06:50:55.334" v="336" actId="478"/>
          <ac:graphicFrameMkLst>
            <pc:docMk/>
            <pc:sldMk cId="2501565848" sldId="269"/>
            <ac:graphicFrameMk id="8" creationId="{03AB6F32-4E2A-2A6A-2446-D4AA25722EFF}"/>
          </ac:graphicFrameMkLst>
        </pc:graphicFrameChg>
        <pc:graphicFrameChg chg="add del mod">
          <ac:chgData name="김 용호" userId="ca7f1c2ee546dcc2" providerId="LiveId" clId="{7D2AE21D-30C5-4FF1-9871-5907961D52A5}" dt="2022-07-05T06:35:12.274" v="67" actId="478"/>
          <ac:graphicFrameMkLst>
            <pc:docMk/>
            <pc:sldMk cId="2501565848" sldId="269"/>
            <ac:graphicFrameMk id="8" creationId="{1E213152-3711-6DF5-0752-221985602DCF}"/>
          </ac:graphicFrameMkLst>
        </pc:graphicFrameChg>
        <pc:graphicFrameChg chg="add del mod">
          <ac:chgData name="김 용호" userId="ca7f1c2ee546dcc2" providerId="LiveId" clId="{7D2AE21D-30C5-4FF1-9871-5907961D52A5}" dt="2022-07-09T06:48:16.043" v="143" actId="478"/>
          <ac:graphicFrameMkLst>
            <pc:docMk/>
            <pc:sldMk cId="2501565848" sldId="269"/>
            <ac:graphicFrameMk id="9" creationId="{0E831418-D733-71B6-DF08-FADFF684D274}"/>
          </ac:graphicFrameMkLst>
        </pc:graphicFrameChg>
        <pc:graphicFrameChg chg="add del mod">
          <ac:chgData name="김 용호" userId="ca7f1c2ee546dcc2" providerId="LiveId" clId="{7D2AE21D-30C5-4FF1-9871-5907961D52A5}" dt="2022-07-05T06:36:23.272" v="71"/>
          <ac:graphicFrameMkLst>
            <pc:docMk/>
            <pc:sldMk cId="2501565848" sldId="269"/>
            <ac:graphicFrameMk id="9" creationId="{5A009FDB-4953-22A6-BE46-30E059858814}"/>
          </ac:graphicFrameMkLst>
        </pc:graphicFrameChg>
        <pc:graphicFrameChg chg="add del mod">
          <ac:chgData name="김 용호" userId="ca7f1c2ee546dcc2" providerId="LiveId" clId="{7D2AE21D-30C5-4FF1-9871-5907961D52A5}" dt="2022-07-05T06:41:17.972" v="79" actId="478"/>
          <ac:graphicFrameMkLst>
            <pc:docMk/>
            <pc:sldMk cId="2501565848" sldId="269"/>
            <ac:graphicFrameMk id="10" creationId="{5383C786-D7A8-913D-56BC-C429E262D958}"/>
          </ac:graphicFrameMkLst>
        </pc:graphicFrameChg>
        <pc:graphicFrameChg chg="add mod modGraphic">
          <ac:chgData name="김 용호" userId="ca7f1c2ee546dcc2" providerId="LiveId" clId="{7D2AE21D-30C5-4FF1-9871-5907961D52A5}" dt="2022-07-09T08:04:55.475" v="2038" actId="20577"/>
          <ac:graphicFrameMkLst>
            <pc:docMk/>
            <pc:sldMk cId="2501565848" sldId="269"/>
            <ac:graphicFrameMk id="10" creationId="{BBBB0FBC-4BC3-BE70-7489-5F3F206AAE5A}"/>
          </ac:graphicFrameMkLst>
        </pc:graphicFrameChg>
      </pc:sldChg>
      <pc:sldChg chg="modSp mod">
        <pc:chgData name="김 용호" userId="ca7f1c2ee546dcc2" providerId="LiveId" clId="{7D2AE21D-30C5-4FF1-9871-5907961D52A5}" dt="2022-07-05T06:42:00.791" v="90" actId="20577"/>
        <pc:sldMkLst>
          <pc:docMk/>
          <pc:sldMk cId="2202316223" sldId="355"/>
        </pc:sldMkLst>
        <pc:spChg chg="mod">
          <ac:chgData name="김 용호" userId="ca7f1c2ee546dcc2" providerId="LiveId" clId="{7D2AE21D-30C5-4FF1-9871-5907961D52A5}" dt="2022-07-05T06:42:00.791" v="90" actId="20577"/>
          <ac:spMkLst>
            <pc:docMk/>
            <pc:sldMk cId="2202316223" sldId="355"/>
            <ac:spMk id="3" creationId="{00000000-0000-0000-0000-000000000000}"/>
          </ac:spMkLst>
        </pc:spChg>
      </pc:sldChg>
      <pc:sldChg chg="modSp mod">
        <pc:chgData name="김 용호" userId="ca7f1c2ee546dcc2" providerId="LiveId" clId="{7D2AE21D-30C5-4FF1-9871-5907961D52A5}" dt="2022-07-09T07:44:28.942" v="1877" actId="20577"/>
        <pc:sldMkLst>
          <pc:docMk/>
          <pc:sldMk cId="792840281" sldId="362"/>
        </pc:sldMkLst>
        <pc:spChg chg="mod">
          <ac:chgData name="김 용호" userId="ca7f1c2ee546dcc2" providerId="LiveId" clId="{7D2AE21D-30C5-4FF1-9871-5907961D52A5}" dt="2022-07-09T07:44:28.942" v="1877" actId="20577"/>
          <ac:spMkLst>
            <pc:docMk/>
            <pc:sldMk cId="792840281" sldId="362"/>
            <ac:spMk id="3" creationId="{00000000-0000-0000-0000-000000000000}"/>
          </ac:spMkLst>
        </pc:spChg>
      </pc:sldChg>
      <pc:sldChg chg="modSp mod">
        <pc:chgData name="김 용호" userId="ca7f1c2ee546dcc2" providerId="LiveId" clId="{7D2AE21D-30C5-4FF1-9871-5907961D52A5}" dt="2022-07-09T07:47:01.026" v="1995" actId="20577"/>
        <pc:sldMkLst>
          <pc:docMk/>
          <pc:sldMk cId="279510565" sldId="382"/>
        </pc:sldMkLst>
        <pc:spChg chg="mod">
          <ac:chgData name="김 용호" userId="ca7f1c2ee546dcc2" providerId="LiveId" clId="{7D2AE21D-30C5-4FF1-9871-5907961D52A5}" dt="2022-07-09T07:47:01.026" v="1995" actId="20577"/>
          <ac:spMkLst>
            <pc:docMk/>
            <pc:sldMk cId="279510565" sldId="382"/>
            <ac:spMk id="3" creationId="{00000000-0000-0000-0000-000000000000}"/>
          </ac:spMkLst>
        </pc:spChg>
      </pc:sldChg>
      <pc:sldChg chg="addSp delSp modSp mod">
        <pc:chgData name="김 용호" userId="ca7f1c2ee546dcc2" providerId="LiveId" clId="{7D2AE21D-30C5-4FF1-9871-5907961D52A5}" dt="2022-07-09T07:22:40.015" v="1195" actId="403"/>
        <pc:sldMkLst>
          <pc:docMk/>
          <pc:sldMk cId="2625637699" sldId="386"/>
        </pc:sldMkLst>
        <pc:spChg chg="mod">
          <ac:chgData name="김 용호" userId="ca7f1c2ee546dcc2" providerId="LiveId" clId="{7D2AE21D-30C5-4FF1-9871-5907961D52A5}" dt="2022-07-09T07:08:25.306" v="959" actId="20577"/>
          <ac:spMkLst>
            <pc:docMk/>
            <pc:sldMk cId="2625637699" sldId="386"/>
            <ac:spMk id="2" creationId="{00000000-0000-0000-0000-000000000000}"/>
          </ac:spMkLst>
        </pc:spChg>
        <pc:spChg chg="mod">
          <ac:chgData name="김 용호" userId="ca7f1c2ee546dcc2" providerId="LiveId" clId="{7D2AE21D-30C5-4FF1-9871-5907961D52A5}" dt="2022-07-09T07:22:40.015" v="1195" actId="403"/>
          <ac:spMkLst>
            <pc:docMk/>
            <pc:sldMk cId="2625637699" sldId="386"/>
            <ac:spMk id="3" creationId="{00000000-0000-0000-0000-000000000000}"/>
          </ac:spMkLst>
        </pc:spChg>
        <pc:spChg chg="add mod">
          <ac:chgData name="김 용호" userId="ca7f1c2ee546dcc2" providerId="LiveId" clId="{7D2AE21D-30C5-4FF1-9871-5907961D52A5}" dt="2022-07-09T07:12:12.761" v="1144" actId="692"/>
          <ac:spMkLst>
            <pc:docMk/>
            <pc:sldMk cId="2625637699" sldId="386"/>
            <ac:spMk id="5" creationId="{81E4769F-EBD6-AA83-B024-21156FBEE45E}"/>
          </ac:spMkLst>
        </pc:spChg>
        <pc:spChg chg="add mod">
          <ac:chgData name="김 용호" userId="ca7f1c2ee546dcc2" providerId="LiveId" clId="{7D2AE21D-30C5-4FF1-9871-5907961D52A5}" dt="2022-07-09T07:13:01.493" v="1183" actId="207"/>
          <ac:spMkLst>
            <pc:docMk/>
            <pc:sldMk cId="2625637699" sldId="386"/>
            <ac:spMk id="6" creationId="{760659CA-A8F8-BECD-2477-C613EB4385BA}"/>
          </ac:spMkLst>
        </pc:spChg>
        <pc:picChg chg="add mod">
          <ac:chgData name="김 용호" userId="ca7f1c2ee546dcc2" providerId="LiveId" clId="{7D2AE21D-30C5-4FF1-9871-5907961D52A5}" dt="2022-07-09T07:11:46.954" v="1141" actId="14100"/>
          <ac:picMkLst>
            <pc:docMk/>
            <pc:sldMk cId="2625637699" sldId="386"/>
            <ac:picMk id="4" creationId="{D4FE224A-696A-5CEB-3CDB-D6389176B958}"/>
          </ac:picMkLst>
        </pc:picChg>
        <pc:picChg chg="del">
          <ac:chgData name="김 용호" userId="ca7f1c2ee546dcc2" providerId="LiveId" clId="{7D2AE21D-30C5-4FF1-9871-5907961D52A5}" dt="2022-07-09T06:59:17.395" v="459" actId="478"/>
          <ac:picMkLst>
            <pc:docMk/>
            <pc:sldMk cId="2625637699" sldId="386"/>
            <ac:picMk id="8" creationId="{04763BCF-C591-47C9-9276-6B7728BB63DB}"/>
          </ac:picMkLst>
        </pc:picChg>
      </pc:sldChg>
      <pc:sldChg chg="addSp delSp modSp mod">
        <pc:chgData name="김 용호" userId="ca7f1c2ee546dcc2" providerId="LiveId" clId="{7D2AE21D-30C5-4FF1-9871-5907961D52A5}" dt="2022-07-09T07:26:04.365" v="1621" actId="1036"/>
        <pc:sldMkLst>
          <pc:docMk/>
          <pc:sldMk cId="1025189688" sldId="387"/>
        </pc:sldMkLst>
        <pc:spChg chg="mod">
          <ac:chgData name="김 용호" userId="ca7f1c2ee546dcc2" providerId="LiveId" clId="{7D2AE21D-30C5-4FF1-9871-5907961D52A5}" dt="2022-07-09T07:22:19.905" v="1193" actId="20577"/>
          <ac:spMkLst>
            <pc:docMk/>
            <pc:sldMk cId="1025189688" sldId="387"/>
            <ac:spMk id="2" creationId="{81A8A40C-6809-4D5A-B26D-8530B41FEFA7}"/>
          </ac:spMkLst>
        </pc:spChg>
        <pc:spChg chg="mod">
          <ac:chgData name="김 용호" userId="ca7f1c2ee546dcc2" providerId="LiveId" clId="{7D2AE21D-30C5-4FF1-9871-5907961D52A5}" dt="2022-07-09T07:25:58.540" v="1618" actId="20577"/>
          <ac:spMkLst>
            <pc:docMk/>
            <pc:sldMk cId="1025189688" sldId="387"/>
            <ac:spMk id="3" creationId="{41251432-1398-4F6B-B214-7FCF014362D5}"/>
          </ac:spMkLst>
        </pc:spChg>
        <pc:picChg chg="del">
          <ac:chgData name="김 용호" userId="ca7f1c2ee546dcc2" providerId="LiveId" clId="{7D2AE21D-30C5-4FF1-9871-5907961D52A5}" dt="2022-07-09T07:22:03.247" v="1184" actId="478"/>
          <ac:picMkLst>
            <pc:docMk/>
            <pc:sldMk cId="1025189688" sldId="387"/>
            <ac:picMk id="4" creationId="{69D32A94-4736-4A18-B1F7-28936956D73F}"/>
          </ac:picMkLst>
        </pc:picChg>
        <pc:picChg chg="add mod">
          <ac:chgData name="김 용호" userId="ca7f1c2ee546dcc2" providerId="LiveId" clId="{7D2AE21D-30C5-4FF1-9871-5907961D52A5}" dt="2022-07-09T07:26:04.365" v="1621" actId="1036"/>
          <ac:picMkLst>
            <pc:docMk/>
            <pc:sldMk cId="1025189688" sldId="387"/>
            <ac:picMk id="5" creationId="{195EE212-7A3E-2699-89DE-DC6B4AA8D58A}"/>
          </ac:picMkLst>
        </pc:picChg>
      </pc:sldChg>
      <pc:sldChg chg="del">
        <pc:chgData name="김 용호" userId="ca7f1c2ee546dcc2" providerId="LiveId" clId="{7D2AE21D-30C5-4FF1-9871-5907961D52A5}" dt="2022-07-09T07:32:27.050" v="1689" actId="47"/>
        <pc:sldMkLst>
          <pc:docMk/>
          <pc:sldMk cId="3147093672" sldId="388"/>
        </pc:sldMkLst>
      </pc:sldChg>
      <pc:sldChg chg="del">
        <pc:chgData name="김 용호" userId="ca7f1c2ee546dcc2" providerId="LiveId" clId="{7D2AE21D-30C5-4FF1-9871-5907961D52A5}" dt="2022-07-09T07:32:27.050" v="1689" actId="47"/>
        <pc:sldMkLst>
          <pc:docMk/>
          <pc:sldMk cId="3582186934" sldId="389"/>
        </pc:sldMkLst>
      </pc:sldChg>
      <pc:sldChg chg="del">
        <pc:chgData name="김 용호" userId="ca7f1c2ee546dcc2" providerId="LiveId" clId="{7D2AE21D-30C5-4FF1-9871-5907961D52A5}" dt="2022-07-09T07:32:27.050" v="1689" actId="47"/>
        <pc:sldMkLst>
          <pc:docMk/>
          <pc:sldMk cId="3533111979" sldId="390"/>
        </pc:sldMkLst>
      </pc:sldChg>
      <pc:sldChg chg="addSp delSp modSp add mod">
        <pc:chgData name="김 용호" userId="ca7f1c2ee546dcc2" providerId="LiveId" clId="{7D2AE21D-30C5-4FF1-9871-5907961D52A5}" dt="2022-07-09T07:31:25.553" v="1688" actId="20577"/>
        <pc:sldMkLst>
          <pc:docMk/>
          <pc:sldMk cId="841522447" sldId="391"/>
        </pc:sldMkLst>
        <pc:spChg chg="mod">
          <ac:chgData name="김 용호" userId="ca7f1c2ee546dcc2" providerId="LiveId" clId="{7D2AE21D-30C5-4FF1-9871-5907961D52A5}" dt="2022-07-09T07:26:18.737" v="1623" actId="20577"/>
          <ac:spMkLst>
            <pc:docMk/>
            <pc:sldMk cId="841522447" sldId="391"/>
            <ac:spMk id="2" creationId="{81A8A40C-6809-4D5A-B26D-8530B41FEFA7}"/>
          </ac:spMkLst>
        </pc:spChg>
        <pc:spChg chg="mod">
          <ac:chgData name="김 용호" userId="ca7f1c2ee546dcc2" providerId="LiveId" clId="{7D2AE21D-30C5-4FF1-9871-5907961D52A5}" dt="2022-07-09T07:31:25.553" v="1688" actId="20577"/>
          <ac:spMkLst>
            <pc:docMk/>
            <pc:sldMk cId="841522447" sldId="391"/>
            <ac:spMk id="3" creationId="{41251432-1398-4F6B-B214-7FCF014362D5}"/>
          </ac:spMkLst>
        </pc:spChg>
        <pc:graphicFrameChg chg="add del mod">
          <ac:chgData name="김 용호" userId="ca7f1c2ee546dcc2" providerId="LiveId" clId="{7D2AE21D-30C5-4FF1-9871-5907961D52A5}" dt="2022-07-09T07:30:18.919" v="1649"/>
          <ac:graphicFrameMkLst>
            <pc:docMk/>
            <pc:sldMk cId="841522447" sldId="391"/>
            <ac:graphicFrameMk id="4" creationId="{FD658243-F3D2-A349-FAF4-0ED4D7CC8E5A}"/>
          </ac:graphicFrameMkLst>
        </pc:graphicFrameChg>
        <pc:picChg chg="del">
          <ac:chgData name="김 용호" userId="ca7f1c2ee546dcc2" providerId="LiveId" clId="{7D2AE21D-30C5-4FF1-9871-5907961D52A5}" dt="2022-07-09T07:30:17.783" v="1646" actId="478"/>
          <ac:picMkLst>
            <pc:docMk/>
            <pc:sldMk cId="841522447" sldId="391"/>
            <ac:picMk id="5" creationId="{195EE212-7A3E-2699-89DE-DC6B4AA8D58A}"/>
          </ac:picMkLst>
        </pc:picChg>
        <pc:picChg chg="add mod">
          <ac:chgData name="김 용호" userId="ca7f1c2ee546dcc2" providerId="LiveId" clId="{7D2AE21D-30C5-4FF1-9871-5907961D52A5}" dt="2022-07-09T07:30:21.207" v="1651" actId="1076"/>
          <ac:picMkLst>
            <pc:docMk/>
            <pc:sldMk cId="841522447" sldId="391"/>
            <ac:picMk id="6" creationId="{4F9501CD-9D33-574C-3710-B97448AC905D}"/>
          </ac:picMkLst>
        </pc:picChg>
      </pc:sldChg>
      <pc:sldChg chg="modSp new mod">
        <pc:chgData name="김 용호" userId="ca7f1c2ee546dcc2" providerId="LiveId" clId="{7D2AE21D-30C5-4FF1-9871-5907961D52A5}" dt="2022-07-09T07:34:32.959" v="1731" actId="114"/>
        <pc:sldMkLst>
          <pc:docMk/>
          <pc:sldMk cId="2465333962" sldId="392"/>
        </pc:sldMkLst>
        <pc:spChg chg="mod">
          <ac:chgData name="김 용호" userId="ca7f1c2ee546dcc2" providerId="LiveId" clId="{7D2AE21D-30C5-4FF1-9871-5907961D52A5}" dt="2022-07-09T07:33:37.733" v="1722" actId="20577"/>
          <ac:spMkLst>
            <pc:docMk/>
            <pc:sldMk cId="2465333962" sldId="392"/>
            <ac:spMk id="2" creationId="{F769971B-E34F-364A-F581-DE45FF7CF8FB}"/>
          </ac:spMkLst>
        </pc:spChg>
        <pc:spChg chg="mod">
          <ac:chgData name="김 용호" userId="ca7f1c2ee546dcc2" providerId="LiveId" clId="{7D2AE21D-30C5-4FF1-9871-5907961D52A5}" dt="2022-07-09T07:34:32.959" v="1731" actId="114"/>
          <ac:spMkLst>
            <pc:docMk/>
            <pc:sldMk cId="2465333962" sldId="392"/>
            <ac:spMk id="3" creationId="{F028F490-B578-7F08-4739-3DD702204D60}"/>
          </ac:spMkLst>
        </pc:spChg>
      </pc:sldChg>
      <pc:sldChg chg="modSp new mod">
        <pc:chgData name="김 용호" userId="ca7f1c2ee546dcc2" providerId="LiveId" clId="{7D2AE21D-30C5-4FF1-9871-5907961D52A5}" dt="2022-07-09T07:39:13.536" v="1853" actId="20577"/>
        <pc:sldMkLst>
          <pc:docMk/>
          <pc:sldMk cId="3030533691" sldId="393"/>
        </pc:sldMkLst>
        <pc:spChg chg="mod">
          <ac:chgData name="김 용호" userId="ca7f1c2ee546dcc2" providerId="LiveId" clId="{7D2AE21D-30C5-4FF1-9871-5907961D52A5}" dt="2022-07-09T07:37:54.599" v="1742" actId="20577"/>
          <ac:spMkLst>
            <pc:docMk/>
            <pc:sldMk cId="3030533691" sldId="393"/>
            <ac:spMk id="2" creationId="{C43E8CB5-058C-8061-B347-C5C16564CF48}"/>
          </ac:spMkLst>
        </pc:spChg>
        <pc:spChg chg="mod">
          <ac:chgData name="김 용호" userId="ca7f1c2ee546dcc2" providerId="LiveId" clId="{7D2AE21D-30C5-4FF1-9871-5907961D52A5}" dt="2022-07-09T07:39:13.536" v="1853" actId="20577"/>
          <ac:spMkLst>
            <pc:docMk/>
            <pc:sldMk cId="3030533691" sldId="393"/>
            <ac:spMk id="3" creationId="{1CFD78C0-4DDA-CD54-F96B-553B6870C2EE}"/>
          </ac:spMkLst>
        </pc:spChg>
      </pc:sldChg>
      <pc:sldMasterChg chg="modSp mod modSldLayout">
        <pc:chgData name="김 용호" userId="ca7f1c2ee546dcc2" providerId="LiveId" clId="{7D2AE21D-30C5-4FF1-9871-5907961D52A5}" dt="2022-07-09T09:03:19.403" v="2054" actId="20577"/>
        <pc:sldMasterMkLst>
          <pc:docMk/>
          <pc:sldMasterMk cId="3903101786" sldId="2147483660"/>
        </pc:sldMasterMkLst>
        <pc:spChg chg="mod">
          <ac:chgData name="김 용호" userId="ca7f1c2ee546dcc2" providerId="LiveId" clId="{7D2AE21D-30C5-4FF1-9871-5907961D52A5}" dt="2022-07-09T09:03:19.403" v="2054" actId="20577"/>
          <ac:spMkLst>
            <pc:docMk/>
            <pc:sldMasterMk cId="3903101786" sldId="2147483660"/>
            <ac:spMk id="15" creationId="{00000000-0000-0000-0000-000000000000}"/>
          </ac:spMkLst>
        </pc:spChg>
        <pc:spChg chg="mod">
          <ac:chgData name="김 용호" userId="ca7f1c2ee546dcc2" providerId="LiveId" clId="{7D2AE21D-30C5-4FF1-9871-5907961D52A5}" dt="2022-07-05T06:25:23.669" v="13" actId="20577"/>
          <ac:spMkLst>
            <pc:docMk/>
            <pc:sldMasterMk cId="3903101786" sldId="2147483660"/>
            <ac:spMk id="19" creationId="{00000000-0000-0000-0000-000000000000}"/>
          </ac:spMkLst>
        </pc:spChg>
        <pc:sldLayoutChg chg="modSp mod">
          <pc:chgData name="김 용호" userId="ca7f1c2ee546dcc2" providerId="LiveId" clId="{7D2AE21D-30C5-4FF1-9871-5907961D52A5}" dt="2022-07-05T06:26:20.991" v="40" actId="20577"/>
          <pc:sldLayoutMkLst>
            <pc:docMk/>
            <pc:sldMasterMk cId="3903101786" sldId="2147483660"/>
            <pc:sldLayoutMk cId="1514468478" sldId="2147483662"/>
          </pc:sldLayoutMkLst>
          <pc:spChg chg="mod">
            <ac:chgData name="김 용호" userId="ca7f1c2ee546dcc2" providerId="LiveId" clId="{7D2AE21D-30C5-4FF1-9871-5907961D52A5}" dt="2022-07-05T06:26:20.991" v="40" actId="20577"/>
            <ac:spMkLst>
              <pc:docMk/>
              <pc:sldMasterMk cId="3903101786" sldId="2147483660"/>
              <pc:sldLayoutMk cId="1514468478" sldId="2147483662"/>
              <ac:spMk id="8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8137438" y="1"/>
            <a:ext cx="6225288" cy="411277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24F78BE8-6062-421D-845D-AF75DC4A99D3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1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8137438" y="7785808"/>
            <a:ext cx="6225288" cy="411276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FFE725D9-89AC-4F15-8C60-2A757A1E1DD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786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8137438" y="0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/>
          <a:lstStyle>
            <a:lvl1pPr algn="r">
              <a:defRPr sz="1600"/>
            </a:lvl1pPr>
          </a:lstStyle>
          <a:p>
            <a:fld id="{7C3DDF5C-01AE-4AB9-B339-52FF3677FAF2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5135563" y="615950"/>
            <a:ext cx="4095750" cy="3071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22475" tIns="61237" rIns="122475" bIns="6123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436606" y="3893614"/>
            <a:ext cx="11492840" cy="3688688"/>
          </a:xfrm>
          <a:prstGeom prst="rect">
            <a:avLst/>
          </a:prstGeom>
        </p:spPr>
        <p:txBody>
          <a:bodyPr vert="horz" lIns="122475" tIns="61237" rIns="122475" bIns="61237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l">
              <a:defRPr sz="16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8137438" y="7785806"/>
            <a:ext cx="6225288" cy="409855"/>
          </a:xfrm>
          <a:prstGeom prst="rect">
            <a:avLst/>
          </a:prstGeom>
        </p:spPr>
        <p:txBody>
          <a:bodyPr vert="horz" lIns="122475" tIns="61237" rIns="122475" bIns="61237" rtlCol="0" anchor="b"/>
          <a:lstStyle>
            <a:lvl1pPr algn="r">
              <a:defRPr sz="1600"/>
            </a:lvl1pPr>
          </a:lstStyle>
          <a:p>
            <a:fld id="{3503D92B-7FF3-4751-8ECB-18A728F1347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4149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00187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>
              <a:ea typeface="맑은 고딕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07406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01710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28985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3D92B-7FF3-4751-8ECB-18A728F13475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839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87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1145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1822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altLang="ko-KR" dirty="0"/>
              <a:t>Ronny Yongho Kim, KNUT</a:t>
            </a:r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46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78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7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2022-07-09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7963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0761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699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2022-07-09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0597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2022-07-09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396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/>
              <a:t>Sunghyun</a:t>
            </a:r>
            <a:r>
              <a:rPr lang="en-GB" dirty="0"/>
              <a:t> Hwang, ETRI</a:t>
            </a: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802.11-22/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1028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r0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1849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ko-KR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2022</a:t>
            </a:r>
          </a:p>
        </p:txBody>
      </p:sp>
    </p:spTree>
    <p:extLst>
      <p:ext uri="{BB962C8B-B14F-4D97-AF65-F5344CB8AC3E}">
        <p14:creationId xmlns:p14="http://schemas.microsoft.com/office/powerpoint/2010/main" val="3903101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 txBox="1">
            <a:spLocks noChangeArrowheads="1"/>
          </p:cNvSpPr>
          <p:nvPr/>
        </p:nvSpPr>
        <p:spPr bwMode="auto">
          <a:xfrm>
            <a:off x="685800" y="692696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Triggered TXOP Sharing Error</a:t>
            </a:r>
            <a:r>
              <a:rPr lang="ko-KR" altLang="en-US" kern="0" dirty="0">
                <a:solidFill>
                  <a:schemeClr val="tx1"/>
                </a:solidFill>
                <a:latin typeface="Times New Roman"/>
                <a:ea typeface="MS Gothic"/>
              </a:rPr>
              <a:t> </a:t>
            </a: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Recovery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CID 12420</a:t>
            </a:r>
            <a:endParaRPr lang="en-GB" altLang="ko-KR" kern="0" dirty="0">
              <a:solidFill>
                <a:schemeClr val="tx1"/>
              </a:solidFill>
              <a:latin typeface="Times New Roman"/>
              <a:ea typeface="MS Gothic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2089150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2022-07-10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  <p:graphicFrame>
        <p:nvGraphicFramePr>
          <p:cNvPr id="10" name="Table 12">
            <a:extLst>
              <a:ext uri="{FF2B5EF4-FFF2-40B4-BE49-F238E27FC236}">
                <a16:creationId xmlns:a16="http://schemas.microsoft.com/office/drawing/2014/main" id="{BBBB0FBC-4BC3-BE70-7489-5F3F206AA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907800"/>
              </p:ext>
            </p:extLst>
          </p:nvPr>
        </p:nvGraphicFramePr>
        <p:xfrm>
          <a:off x="683568" y="2923576"/>
          <a:ext cx="7467600" cy="2320800"/>
        </p:xfrm>
        <a:graphic>
          <a:graphicData uri="http://schemas.openxmlformats.org/drawingml/2006/table">
            <a:tbl>
              <a:tblPr firstRow="1" bandRow="1"/>
              <a:tblGrid>
                <a:gridCol w="1493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90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07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79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Sunghyun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Hwang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ETRI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shwnag@etri.re.kr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Kyumin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Kang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ETRI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kmkang@etri.re.kr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Juseong</a:t>
                      </a:r>
                      <a:r>
                        <a:rPr lang="en-US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Moon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KNUT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jsmoon0211@ut.ac.kr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Ronny Yongho Kim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KNUT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ronnykim@ut.ac.kr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/>
                          <a:ea typeface="Times New Roman"/>
                          <a:cs typeface="Arial"/>
                        </a:rPr>
                        <a:t>Woojin</a:t>
                      </a: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latin typeface="Times New Roman"/>
                          <a:ea typeface="Times New Roman"/>
                          <a:cs typeface="Arial"/>
                        </a:rPr>
                        <a:t>Ahn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Times New Roman"/>
                          <a:cs typeface="Arial"/>
                        </a:rPr>
                        <a:t>KRRI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latin typeface="Times New Roman"/>
                          <a:ea typeface="Times New Roman"/>
                          <a:cs typeface="Arial"/>
                        </a:rPr>
                        <a:t>woojin</a:t>
                      </a:r>
                      <a:r>
                        <a:rPr lang="en-US" sz="1100" dirty="0">
                          <a:latin typeface="Times New Roman"/>
                          <a:ea typeface="Times New Roman"/>
                          <a:cs typeface="Arial"/>
                        </a:rPr>
                        <a:t>.ahn@krri.re.kr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00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56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708525"/>
          </a:xfrm>
        </p:spPr>
        <p:txBody>
          <a:bodyPr>
            <a:normAutofit fontScale="92500" lnSpcReduction="20000"/>
          </a:bodyPr>
          <a:lstStyle/>
          <a:p>
            <a:r>
              <a:rPr lang="en-US" altLang="ko-KR" dirty="0"/>
              <a:t>Triggered TXOP sharing procedure is defined in the Draft 2.0 [1].</a:t>
            </a:r>
          </a:p>
          <a:p>
            <a:pPr lvl="1"/>
            <a:r>
              <a:rPr lang="en-US" altLang="ko-KR" dirty="0"/>
              <a:t>The Triggered TXOP sharing procedure allows an AP to allocate a portion of the time within an obtained TXOP to only an associated non-AP EHT STA for transmitting one or more non-TB PPDUs.</a:t>
            </a:r>
          </a:p>
          <a:p>
            <a:r>
              <a:rPr lang="en-US" altLang="ko-KR" dirty="0"/>
              <a:t>AP’s procedure during or after TXOP sharing is defined but a non-AP STA’s procedure using a shared TXOP is not fully defined.</a:t>
            </a:r>
          </a:p>
          <a:p>
            <a:r>
              <a:rPr lang="en-US" altLang="ko-KR" dirty="0"/>
              <a:t>CID 12420 addresses the error recovery issue</a:t>
            </a:r>
          </a:p>
          <a:p>
            <a:pPr lvl="1"/>
            <a:r>
              <a:rPr lang="en-US" altLang="ko-KR" dirty="0"/>
              <a:t>In Triggered TXOP Sharing, error recovery method by a non-AP STA is not defined. Since the non-AP STA is not a TXOP holder in the shared TXOP, when the intended receiver of the non-AP STA doesn't respond, the transmission can not be recovered and medium may be released. An appropriate error recovery mechanism like PIFS recovery needs to be defined.</a:t>
            </a:r>
          </a:p>
          <a:p>
            <a:r>
              <a:rPr lang="en-US" altLang="ko-KR" kern="0" dirty="0">
                <a:solidFill>
                  <a:schemeClr val="tx1"/>
                </a:solidFill>
                <a:latin typeface="Times New Roman"/>
                <a:ea typeface="MS Gothic"/>
              </a:rPr>
              <a:t>In this contribution, non-AP STA’s error recovery in triggered TXOP sharing  is discussed. 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9284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Non-AP STA’s error recovery issue in triggered TXOP sharing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71405"/>
          </a:xfrm>
        </p:spPr>
        <p:txBody>
          <a:bodyPr/>
          <a:lstStyle/>
          <a:p>
            <a:r>
              <a:rPr lang="en-US" altLang="ko-KR" sz="1800" dirty="0"/>
              <a:t>In case of transmission error of the non-AP STA (both mode 1 and 2),  non-AP STA’s behavior is not defined in Draft 2.0. </a:t>
            </a:r>
          </a:p>
          <a:p>
            <a:pPr lvl="1"/>
            <a:r>
              <a:rPr lang="en-US" altLang="ko-KR" sz="1400" dirty="0"/>
              <a:t>When the intended receiver of the non-AP STA doesn't respond, the transmission can not be recovered and medium may be released.</a:t>
            </a:r>
          </a:p>
          <a:p>
            <a:pPr lvl="1"/>
            <a:r>
              <a:rPr lang="en-US" altLang="ko-KR" sz="1400" dirty="0"/>
              <a:t>Since the non-AP STA is not TXOP holder, the non-AP STA is not able to perform PIFS recovery. </a:t>
            </a:r>
            <a:endParaRPr lang="en-US" altLang="ko-KR" sz="1200" dirty="0"/>
          </a:p>
          <a:p>
            <a:pPr marL="457200" lvl="1" indent="0">
              <a:buNone/>
            </a:pPr>
            <a:endParaRPr lang="en-US" altLang="ko-KR" sz="1200" dirty="0"/>
          </a:p>
          <a:p>
            <a:endParaRPr lang="en-US" altLang="ko-KR" sz="1800" dirty="0"/>
          </a:p>
          <a:p>
            <a:endParaRPr lang="en-US" altLang="ko-KR" sz="18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D4FE224A-696A-5CEB-3CDB-D6389176B9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672" y="3238020"/>
            <a:ext cx="5976664" cy="3215265"/>
          </a:xfrm>
          <a:prstGeom prst="rect">
            <a:avLst/>
          </a:prstGeom>
        </p:spPr>
      </p:pic>
      <p:sp>
        <p:nvSpPr>
          <p:cNvPr id="5" name="타원 4">
            <a:extLst>
              <a:ext uri="{FF2B5EF4-FFF2-40B4-BE49-F238E27FC236}">
                <a16:creationId xmlns:a16="http://schemas.microsoft.com/office/drawing/2014/main" id="{81E4769F-EBD6-AA83-B024-21156FBEE45E}"/>
              </a:ext>
            </a:extLst>
          </p:cNvPr>
          <p:cNvSpPr/>
          <p:nvPr/>
        </p:nvSpPr>
        <p:spPr>
          <a:xfrm>
            <a:off x="3779912" y="3284984"/>
            <a:ext cx="1440160" cy="187220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0659CA-A8F8-BECD-2477-C613EB4385BA}"/>
              </a:ext>
            </a:extLst>
          </p:cNvPr>
          <p:cNvSpPr txBox="1"/>
          <p:nvPr/>
        </p:nvSpPr>
        <p:spPr>
          <a:xfrm>
            <a:off x="3563888" y="5517232"/>
            <a:ext cx="1946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Error recovery ??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63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Non-AP STA’s error recovery in mode 1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Error recovery similar to PIFS can be considered.</a:t>
            </a:r>
          </a:p>
          <a:p>
            <a:pPr lvl="1"/>
            <a:r>
              <a:rPr lang="en-US" altLang="ko-KR" sz="1600" dirty="0"/>
              <a:t>TXOP acquisition requirement of PIFS recovery can be relieved for triggered TXOP sharing. </a:t>
            </a:r>
          </a:p>
          <a:p>
            <a:pPr lvl="1"/>
            <a:r>
              <a:rPr lang="en-US" altLang="ko-KR" sz="1600" dirty="0"/>
              <a:t>When there is no response to the non-AP STA1’s data frame for PIFS, the non-AP STA1 can retransmit the data frame. </a:t>
            </a:r>
          </a:p>
          <a:p>
            <a:pPr lvl="1"/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195EE212-7A3E-2699-89DE-DC6B4AA8D5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3340184"/>
            <a:ext cx="7063740" cy="3185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189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A8A40C-6809-4D5A-B26D-8530B41FE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Non-AP STA’s error recovery in mode 2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1251432-1398-4F6B-B214-7FCF014362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Error recovery similar to PIFS can also be considered for mode 2.</a:t>
            </a:r>
          </a:p>
          <a:p>
            <a:pPr lvl="1"/>
            <a:r>
              <a:rPr lang="en-US" altLang="ko-KR" sz="1600" dirty="0"/>
              <a:t>TXOP acquisition requirement of PIFS recovery can be relieved for triggered TXOP sharing. </a:t>
            </a:r>
          </a:p>
          <a:p>
            <a:pPr lvl="1"/>
            <a:r>
              <a:rPr lang="en-US" altLang="ko-KR" sz="1600" dirty="0"/>
              <a:t>When there is no response from the non-AP STA2 for PIFS, the non-AP STA1 can retransmit the data frame. </a:t>
            </a:r>
          </a:p>
          <a:p>
            <a:pPr lvl="1"/>
            <a:endParaRPr lang="ko-KR" altLang="en-US" dirty="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4F9501CD-9D33-574C-3710-B97448AC90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760" y="3284984"/>
            <a:ext cx="6888480" cy="3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522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69971B-E34F-364A-F581-DE45FF7CF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Proposed text change for non-AP STA’s error recovery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028F490-B578-7F08-4739-3DD702204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b="0" dirty="0"/>
              <a:t>During the time allocated by an associated AP, the non-AP EHT STA may transmit non-TB PPDUs to the AP or another STA if the TXOP Sharing Mode subfield value is 2. </a:t>
            </a:r>
            <a:r>
              <a:rPr lang="en-US" altLang="ko-KR" sz="1800" b="0" i="1" u="sng" dirty="0"/>
              <a:t>The non-AP EHT STA may perform the PIFS recovery as described in 10.23.2.8 when the non-TB PPDU is not properly transmitted. </a:t>
            </a:r>
            <a:r>
              <a:rPr lang="en-US" altLang="ko-KR" sz="1800" b="0" dirty="0"/>
              <a:t>The non-AP EHT STA may transmit a QoS Data or QoS Null frame to an associated AP to terminate the allocated time, if the RDG/More PPDU subfield in CAS Control subfield of the HE variant HT Control field is equal to 0.</a:t>
            </a:r>
          </a:p>
          <a:p>
            <a:endParaRPr lang="en-US" altLang="ko-KR" sz="1800" b="0" dirty="0"/>
          </a:p>
          <a:p>
            <a:r>
              <a:rPr lang="en-US" altLang="ko-KR" sz="1800" b="0" dirty="0"/>
              <a:t>NOTE 1—For example, the other STA can be a peer STA of a peer-to-peer link.</a:t>
            </a:r>
          </a:p>
          <a:p>
            <a:endParaRPr lang="en-US" altLang="ko-KR" sz="1800" b="0" dirty="0"/>
          </a:p>
          <a:p>
            <a:r>
              <a:rPr lang="en-US" altLang="ko-KR" sz="1800" b="0" dirty="0"/>
              <a:t>During the time allocated by an associated AP, the non-AP EHT STA may transmit non-TB PPDUs and only to its associated AP if the TXOP Sharing Mode subfield value is 1. </a:t>
            </a:r>
            <a:r>
              <a:rPr lang="en-US" altLang="ko-KR" sz="1800" b="0" i="1" u="sng" dirty="0"/>
              <a:t>The non-AP EHT STA may perform the PIFS recovery as described in 10.23.2.8  when the non-TB PPDU is not properly transmitted.</a:t>
            </a:r>
            <a:endParaRPr lang="ko-KR" altLang="en-US" sz="1800" b="0" i="1" u="sng" dirty="0"/>
          </a:p>
        </p:txBody>
      </p:sp>
    </p:spTree>
    <p:extLst>
      <p:ext uri="{BB962C8B-B14F-4D97-AF65-F5344CB8AC3E}">
        <p14:creationId xmlns:p14="http://schemas.microsoft.com/office/powerpoint/2010/main" val="2465333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How to recover an error during the shared TXOP is not defined for triggered TXOP sharing in the Draft 2.0.</a:t>
            </a:r>
          </a:p>
          <a:p>
            <a:r>
              <a:rPr lang="en-US" altLang="ko-KR" dirty="0"/>
              <a:t>Since the non-AP STA is not a TXOP holder in the shared TXOP, when the intended receiver of the non-AP STA doesn't respond, the transmission can not be recovered and medium may be released. </a:t>
            </a:r>
          </a:p>
          <a:p>
            <a:r>
              <a:rPr lang="en-US" altLang="ko-KR" sz="2400" dirty="0"/>
              <a:t>In this contribution, error recovery </a:t>
            </a:r>
            <a:r>
              <a:rPr lang="en-US" altLang="ko-KR" dirty="0"/>
              <a:t>procedure similar to PIFS recovery </a:t>
            </a:r>
            <a:r>
              <a:rPr lang="en-US" altLang="ko-KR"/>
              <a:t>is proposed.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9510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3E8CB5-058C-8061-B347-C5C16564C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CFD78C0-4DDA-CD54-F96B-553B6870C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accept the following text change for TXS error recovery?</a:t>
            </a:r>
          </a:p>
          <a:p>
            <a:endParaRPr lang="en-US" altLang="ko-KR" dirty="0"/>
          </a:p>
          <a:p>
            <a:pPr marL="400050" lvl="1" indent="0">
              <a:buNone/>
            </a:pPr>
            <a:r>
              <a:rPr lang="en-US" altLang="ko-KR" sz="1200" b="0" dirty="0"/>
              <a:t>During the time allocated by an associated AP, the non-AP EHT STA may transmit non-TB PPDUs to the AP or another STA if the TXOP Sharing Mode subfield value is 2. </a:t>
            </a:r>
            <a:r>
              <a:rPr lang="en-US" altLang="ko-KR" sz="1200" b="0" i="1" u="sng" dirty="0"/>
              <a:t>The non-AP EHT STA may perform the PIFS recovery as described in 10.23.2.8 when the non-TB PPDU is not properly transmitted. </a:t>
            </a:r>
            <a:r>
              <a:rPr lang="en-US" altLang="ko-KR" sz="1200" b="0" dirty="0"/>
              <a:t>The non-AP EHT STA may transmit a QoS Data or QoS Null frame to an associated AP to terminate the allocated time, if the RDG/More PPDU subfield in CAS Control subfield of the HE variant HT Control field is equal to 0.</a:t>
            </a:r>
          </a:p>
          <a:p>
            <a:pPr marL="400050" lvl="1" indent="0">
              <a:buNone/>
            </a:pPr>
            <a:endParaRPr lang="en-US" altLang="ko-KR" sz="1200" b="0" dirty="0"/>
          </a:p>
          <a:p>
            <a:pPr marL="400050" lvl="1" indent="0">
              <a:buNone/>
            </a:pPr>
            <a:r>
              <a:rPr lang="en-US" altLang="ko-KR" sz="1200" b="0" dirty="0"/>
              <a:t>NOTE 1—For example, the other STA can be a peer STA of a peer-to-peer link.</a:t>
            </a:r>
          </a:p>
          <a:p>
            <a:pPr marL="400050" lvl="1" indent="0">
              <a:buNone/>
            </a:pPr>
            <a:endParaRPr lang="en-US" altLang="ko-KR" sz="1200" b="0" dirty="0"/>
          </a:p>
          <a:p>
            <a:pPr marL="400050" lvl="1" indent="0">
              <a:buNone/>
            </a:pPr>
            <a:r>
              <a:rPr lang="en-US" altLang="ko-KR" sz="1200" b="0" dirty="0"/>
              <a:t>During the time allocated by an associated AP, the non-AP EHT STA may transmit non-TB PPDUs and only to its associated AP if the TXOP Sharing Mode subfield value is 1. </a:t>
            </a:r>
            <a:r>
              <a:rPr lang="en-US" altLang="ko-KR" sz="1200" b="0" i="1" u="sng" dirty="0"/>
              <a:t>The non-AP EHT STA may perform the PIFS recovery as described in 10.23.2.8  when the non-TB PPDU is not properly transmitted.</a:t>
            </a:r>
            <a:endParaRPr lang="ko-KR" altLang="en-US" sz="1200" b="0" i="1" u="sng" dirty="0"/>
          </a:p>
          <a:p>
            <a:pPr marL="457200" lvl="1" indent="0">
              <a:buNone/>
            </a:pP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30533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Draft P802.11be D2.0</a:t>
            </a:r>
          </a:p>
        </p:txBody>
      </p:sp>
    </p:spTree>
    <p:extLst>
      <p:ext uri="{BB962C8B-B14F-4D97-AF65-F5344CB8AC3E}">
        <p14:creationId xmlns:p14="http://schemas.microsoft.com/office/powerpoint/2010/main" val="220231622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60793</TotalTime>
  <Words>878</Words>
  <Application>Microsoft Office PowerPoint</Application>
  <PresentationFormat>화면 슬라이드 쇼(4:3)</PresentationFormat>
  <Paragraphs>71</Paragraphs>
  <Slides>9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맑은 고딕</vt:lpstr>
      <vt:lpstr>Arial</vt:lpstr>
      <vt:lpstr>Calibri</vt:lpstr>
      <vt:lpstr>Times New Roman</vt:lpstr>
      <vt:lpstr>2_Office 테마</vt:lpstr>
      <vt:lpstr>PowerPoint 프레젠테이션</vt:lpstr>
      <vt:lpstr>Introduction</vt:lpstr>
      <vt:lpstr>Non-AP STA’s error recovery issue in triggered TXOP sharing</vt:lpstr>
      <vt:lpstr>Non-AP STA’s error recovery in mode 1</vt:lpstr>
      <vt:lpstr>Non-AP STA’s error recovery in mode 2</vt:lpstr>
      <vt:lpstr>Proposed text change for non-AP STA’s error recovery</vt:lpstr>
      <vt:lpstr>Conclusion</vt:lpstr>
      <vt:lpstr>Straw Poll</vt:lpstr>
      <vt:lpstr>Reference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Multilink channel access considering STR capability</dc:title>
  <dc:creator>Ronny</dc:creator>
  <cp:lastModifiedBy>김용호</cp:lastModifiedBy>
  <cp:revision>1110</cp:revision>
  <cp:lastPrinted>2021-05-20T02:17:10Z</cp:lastPrinted>
  <dcterms:created xsi:type="dcterms:W3CDTF">2015-04-24T00:57:35Z</dcterms:created>
  <dcterms:modified xsi:type="dcterms:W3CDTF">2022-07-09T09:03:27Z</dcterms:modified>
</cp:coreProperties>
</file>