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9_10C8435F.xml" ContentType="application/vnd.ms-powerpoint.comments+xml"/>
  <Override PartName="/ppt/comments/modernComment_10C_911D2CAD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7" r:id="rId5"/>
    <p:sldId id="263" r:id="rId6"/>
    <p:sldId id="269" r:id="rId7"/>
    <p:sldId id="265" r:id="rId8"/>
    <p:sldId id="266" r:id="rId9"/>
    <p:sldId id="26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8580E1-9F43-268A-EF8B-4CC5C47A8444}" name="Joseph Levy" initials="JL" userId="S::Joseph.Levy@InterDigital.com::3766db8f-7892-44ce-ae9b-8fce39950a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>
      <p:cViewPr varScale="1">
        <p:scale>
          <a:sx n="87" d="100"/>
          <a:sy n="87" d="100"/>
        </p:scale>
        <p:origin x="48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603D9292-F465-4ACF-BF6E-B4D3B294D0C1}"/>
    <pc:docChg chg="undo custSel modSld">
      <pc:chgData name="Joseph Levy" userId="3766db8f-7892-44ce-ae9b-8fce39950acf" providerId="ADAL" clId="{603D9292-F465-4ACF-BF6E-B4D3B294D0C1}" dt="2022-07-11T13:54:40.701" v="268"/>
      <pc:docMkLst>
        <pc:docMk/>
      </pc:docMkLst>
      <pc:sldChg chg="modSp mod">
        <pc:chgData name="Joseph Levy" userId="3766db8f-7892-44ce-ae9b-8fce39950acf" providerId="ADAL" clId="{603D9292-F465-4ACF-BF6E-B4D3B294D0C1}" dt="2022-07-11T13:41:27.511" v="266" actId="20577"/>
        <pc:sldMkLst>
          <pc:docMk/>
          <pc:sldMk cId="0" sldId="257"/>
        </pc:sldMkLst>
        <pc:spChg chg="mod">
          <ac:chgData name="Joseph Levy" userId="3766db8f-7892-44ce-ae9b-8fce39950acf" providerId="ADAL" clId="{603D9292-F465-4ACF-BF6E-B4D3B294D0C1}" dt="2022-07-11T13:41:27.511" v="26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603D9292-F465-4ACF-BF6E-B4D3B294D0C1}" dt="2022-07-11T13:16:12.446" v="197" actId="6549"/>
        <pc:sldMkLst>
          <pc:docMk/>
          <pc:sldMk cId="0" sldId="262"/>
        </pc:sldMkLst>
        <pc:spChg chg="mod">
          <ac:chgData name="Joseph Levy" userId="3766db8f-7892-44ce-ae9b-8fce39950acf" providerId="ADAL" clId="{603D9292-F465-4ACF-BF6E-B4D3B294D0C1}" dt="2022-07-11T13:16:12.446" v="197" actId="6549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seph Levy" userId="3766db8f-7892-44ce-ae9b-8fce39950acf" providerId="ADAL" clId="{603D9292-F465-4ACF-BF6E-B4D3B294D0C1}" dt="2022-07-11T13:13:13.206" v="17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addCm">
        <pc:chgData name="Joseph Levy" userId="3766db8f-7892-44ce-ae9b-8fce39950acf" providerId="ADAL" clId="{603D9292-F465-4ACF-BF6E-B4D3B294D0C1}" dt="2022-07-11T13:38:23.199" v="228"/>
        <pc:sldMkLst>
          <pc:docMk/>
          <pc:sldMk cId="281559903" sldId="265"/>
        </pc:sldMkLst>
        <pc:spChg chg="mod">
          <ac:chgData name="Joseph Levy" userId="3766db8f-7892-44ce-ae9b-8fce39950acf" providerId="ADAL" clId="{603D9292-F465-4ACF-BF6E-B4D3B294D0C1}" dt="2022-07-11T13:32:58.332" v="227" actId="207"/>
          <ac:spMkLst>
            <pc:docMk/>
            <pc:sldMk cId="281559903" sldId="265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603D9292-F465-4ACF-BF6E-B4D3B294D0C1}" dt="2022-07-11T13:17:13.986" v="204" actId="20577"/>
        <pc:sldMkLst>
          <pc:docMk/>
          <pc:sldMk cId="3525004651" sldId="267"/>
        </pc:sldMkLst>
        <pc:spChg chg="mod">
          <ac:chgData name="Joseph Levy" userId="3766db8f-7892-44ce-ae9b-8fce39950acf" providerId="ADAL" clId="{603D9292-F465-4ACF-BF6E-B4D3B294D0C1}" dt="2022-07-11T13:17:13.986" v="204" actId="20577"/>
          <ac:spMkLst>
            <pc:docMk/>
            <pc:sldMk cId="3525004651" sldId="267"/>
            <ac:spMk id="2" creationId="{00000000-0000-0000-0000-000000000000}"/>
          </ac:spMkLst>
        </pc:spChg>
      </pc:sldChg>
      <pc:sldChg chg="addCm">
        <pc:chgData name="Joseph Levy" userId="3766db8f-7892-44ce-ae9b-8fce39950acf" providerId="ADAL" clId="{603D9292-F465-4ACF-BF6E-B4D3B294D0C1}" dt="2022-07-11T13:54:40.701" v="268"/>
        <pc:sldMkLst>
          <pc:docMk/>
          <pc:sldMk cId="2434608301" sldId="268"/>
        </pc:sldMkLst>
      </pc:sldChg>
    </pc:docChg>
  </pc:docChgLst>
</pc:chgInfo>
</file>

<file path=ppt/comments/modernComment_109_10C8435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574E73B-9909-4362-BECB-6D9FFF164E75}" authorId="{558580E1-9F43-268A-EF8B-4CC5C47A8444}" created="2022-07-11T13:38:23.071">
    <pc:sldMkLst xmlns:pc="http://schemas.microsoft.com/office/powerpoint/2013/main/command">
      <pc:docMk/>
      <pc:sldMk cId="281559903" sldId="265"/>
    </pc:sldMkLst>
    <p188:txBody>
      <a:bodyPr/>
      <a:lstStyle/>
      <a:p>
        <a:r>
          <a:rPr lang="en-US"/>
          <a:t>Note: this text is rearranged as bullets.  Also, is in necessary to say for 802.1Q bridge port links - as all 802.11ak general links use 802.1Q bridge ports.  Suggest deleting this text.  </a:t>
        </a:r>
      </a:p>
    </p188:txBody>
  </p188:cm>
</p188:cmLst>
</file>

<file path=ppt/comments/modernComment_10C_911D2CA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5A7D165-9C31-4E6C-B339-C6FCA9827A08}" authorId="{558580E1-9F43-268A-EF8B-4CC5C47A8444}" created="2022-07-11T13:46:20.194">
    <pc:sldMkLst xmlns:pc="http://schemas.microsoft.com/office/powerpoint/2013/main/command">
      <pc:docMk/>
      <pc:sldMk cId="2434608301" sldId="268"/>
    </pc:sldMkLst>
    <p188:txBody>
      <a:bodyPr/>
      <a:lstStyle/>
      <a:p>
        <a:r>
          <a:rPr lang="en-US"/>
          <a:t>"Use of the LLC" seems a bit awkward to me, Suggest changing the text to read:
"802.11 Services support LLC entities"</a:t>
        </a:r>
      </a:p>
    </p188:txBody>
  </p188:cm>
  <p188:cm id="{B4C1ED27-289C-43CD-9E28-294154A2073F}" authorId="{558580E1-9F43-268A-EF8B-4CC5C47A8444}" created="2022-07-11T13:54:40.625">
    <pc:sldMkLst xmlns:pc="http://schemas.microsoft.com/office/powerpoint/2013/main/command">
      <pc:docMk/>
      <pc:sldMk cId="2434608301" sldId="268"/>
    </pc:sldMkLst>
    <p188:txBody>
      <a:bodyPr/>
      <a:lstStyle/>
      <a:p>
        <a:r>
          <a:rPr lang="en-US"/>
          <a:t>Should the other types (see slide 6) of QoS information also be included here? </a:t>
        </a:r>
      </a:p>
    </p188:txBody>
  </p188:cm>
</p188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802.11-22/1017r0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802.11-22/1017r0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86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41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83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8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802.11-22/1017r0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Dorothy Stanley (HP Enterprise)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8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Dorothy Stanley (HP Enterprise)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936369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9_10C8435F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C_911D2CAD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standard use of 802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385543"/>
              </p:ext>
            </p:extLst>
          </p:nvPr>
        </p:nvGraphicFramePr>
        <p:xfrm>
          <a:off x="992188" y="241617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802.11™-</a:t>
            </a:r>
            <a:r>
              <a:rPr lang="en-US" dirty="0"/>
              <a:t>2020, see </a:t>
            </a:r>
            <a:r>
              <a:rPr lang="en-US" dirty="0">
                <a:hlinkClick r:id="rId3"/>
              </a:rPr>
              <a:t>https://ieeexplore.ieee.org/document/9363693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summarizes IEEE </a:t>
            </a:r>
            <a:r>
              <a:rPr lang="en-GB" dirty="0" err="1"/>
              <a:t>Std</a:t>
            </a:r>
            <a:r>
              <a:rPr lang="en-GB" dirty="0"/>
              <a:t> </a:t>
            </a:r>
            <a:r>
              <a:rPr lang="en-GB" dirty="0" smtClean="0"/>
              <a:t>802.11™-</a:t>
            </a:r>
            <a:r>
              <a:rPr lang="en-GB" dirty="0"/>
              <a:t>2020 use of the IEEE </a:t>
            </a:r>
            <a:r>
              <a:rPr lang="en-US" dirty="0" err="1"/>
              <a:t>Std</a:t>
            </a:r>
            <a:r>
              <a:rPr lang="en-US" dirty="0"/>
              <a:t> 802 Overview and Architecture, for discussion at the 2022-07-11 802 Technical Plenary Tutorial meeting.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Use of the LLC, MAC address formats, QOS mechanisms and MSDU formats are described.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Extracted </a:t>
            </a:r>
            <a:r>
              <a:rPr lang="en-US" dirty="0"/>
              <a:t>text is from IEEE </a:t>
            </a:r>
            <a:r>
              <a:rPr lang="en-US" dirty="0" err="1"/>
              <a:t>Std</a:t>
            </a:r>
            <a:r>
              <a:rPr lang="en-US" dirty="0"/>
              <a:t> </a:t>
            </a:r>
            <a:r>
              <a:rPr lang="en-US" dirty="0" smtClean="0"/>
              <a:t>802.11™-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MAC </a:t>
            </a:r>
            <a:r>
              <a:rPr lang="en-US" dirty="0" smtClean="0">
                <a:solidFill>
                  <a:schemeClr val="tx1"/>
                </a:solidFill>
              </a:rPr>
              <a:t>Services </a:t>
            </a:r>
            <a:r>
              <a:rPr lang="en-US" dirty="0">
                <a:solidFill>
                  <a:schemeClr val="tx1"/>
                </a:solidFill>
              </a:rPr>
              <a:t>support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LLC </a:t>
            </a:r>
            <a:r>
              <a:rPr lang="en-US" dirty="0">
                <a:solidFill>
                  <a:schemeClr val="tx1"/>
                </a:solidFill>
              </a:rPr>
              <a:t>sublayer entities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dirty="0"/>
              <a:t>LLC sublayer entities or IEEE 802.1Q bridge ports </a:t>
            </a:r>
            <a:r>
              <a:rPr lang="en-US" dirty="0">
                <a:solidFill>
                  <a:schemeClr val="tx1"/>
                </a:solidFill>
              </a:rPr>
              <a:t>can use the 802.11 service to exchange MAC Service Data Units (MSDUs)</a:t>
            </a:r>
          </a:p>
          <a:p>
            <a:pPr marL="0" indent="0"/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543" y="3200400"/>
            <a:ext cx="10078923" cy="22366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16816" y="5177135"/>
            <a:ext cx="75035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515599" cy="1065213"/>
          </a:xfrm>
        </p:spPr>
        <p:txBody>
          <a:bodyPr/>
          <a:lstStyle/>
          <a:p>
            <a:r>
              <a:rPr lang="en-US" dirty="0"/>
              <a:t>All </a:t>
            </a:r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/>
              <a:t>MAC Services and protocols use 48-bit MAC addresses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840254"/>
            <a:ext cx="10361084" cy="4113213"/>
          </a:xfrm>
          <a:ln/>
        </p:spPr>
        <p:txBody>
          <a:bodyPr/>
          <a:lstStyle/>
          <a:p>
            <a:pPr marL="0" indent="0"/>
            <a:r>
              <a:rPr lang="en-US" dirty="0"/>
              <a:t>48 bit MAC addresses are used (See 9.2.2)</a:t>
            </a:r>
          </a:p>
          <a:p>
            <a:pPr marL="0" indent="0"/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2362200"/>
            <a:ext cx="7086600" cy="32019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2992" y="5582334"/>
            <a:ext cx="8283901" cy="74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046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Service via User Priority is supported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the reference to 802.1D is being removed, the functionality remains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380" y="3247900"/>
            <a:ext cx="8401126" cy="23147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44" y="1531547"/>
            <a:ext cx="7097643" cy="4762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/>
              <a:t>Including:</a:t>
            </a:r>
          </a:p>
          <a:p>
            <a:pPr marL="0" indent="0">
              <a:buNone/>
            </a:pPr>
            <a:r>
              <a:rPr lang="en-US" sz="1500" b="1" dirty="0"/>
              <a:t>802.11e EDCA Access Categories: Voice, Video, Best Effort, Background; widely implemented as WFA WMM</a:t>
            </a:r>
          </a:p>
          <a:p>
            <a:pPr marL="0" indent="0">
              <a:buNone/>
            </a:pPr>
            <a:r>
              <a:rPr lang="en-US" sz="1500" b="1" dirty="0"/>
              <a:t>Stream Classification Service (initial specification dates to 2009)</a:t>
            </a:r>
          </a:p>
          <a:p>
            <a:pPr marL="0" indent="0">
              <a:buNone/>
            </a:pPr>
            <a:r>
              <a:rPr lang="en-US" sz="1500" b="1" dirty="0"/>
              <a:t>Traffic Classification (TCLAS) based on L3 parameters (IPsec Security Parameter Index ) and MAC layer parameters</a:t>
            </a:r>
          </a:p>
          <a:p>
            <a:pPr marL="0" indent="0">
              <a:buNone/>
            </a:pPr>
            <a:r>
              <a:rPr lang="en-US" sz="1500" b="1" dirty="0"/>
              <a:t>Use Multiple TCLAS elements to define SPI, IP Address, Ports</a:t>
            </a:r>
          </a:p>
          <a:p>
            <a:pPr marL="0" indent="0">
              <a:buNone/>
            </a:pPr>
            <a:r>
              <a:rPr lang="en-US" sz="1500" b="1" dirty="0"/>
              <a:t>Mirrored Stream Classification Service: Client devices direct the AP </a:t>
            </a:r>
            <a:r>
              <a:rPr lang="en-US" sz="1500" b="1" dirty="0" err="1"/>
              <a:t>QoS</a:t>
            </a:r>
            <a:r>
              <a:rPr lang="en-US" sz="1500" b="1" dirty="0"/>
              <a:t> marking of downlink IP flows (useful when DSCP markings not present)</a:t>
            </a:r>
          </a:p>
          <a:p>
            <a:pPr marL="0" indent="0">
              <a:buNone/>
            </a:pPr>
            <a:r>
              <a:rPr lang="en-US" sz="1500" b="1" dirty="0" err="1"/>
              <a:t>QoS</a:t>
            </a:r>
            <a:r>
              <a:rPr lang="en-US" sz="1500" b="1" dirty="0"/>
              <a:t> MAP feature: L2 priority based on L3 DSCP </a:t>
            </a:r>
            <a:br>
              <a:rPr lang="en-US" sz="1500" b="1" dirty="0"/>
            </a:br>
            <a:r>
              <a:rPr lang="en-US" sz="1500" b="1" dirty="0"/>
              <a:t>marking in IP headers</a:t>
            </a:r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r>
              <a:rPr lang="en-GB" sz="1500" b="1" dirty="0"/>
              <a:t>* Many of these mechanisms have WFA interoperability </a:t>
            </a:r>
            <a:br>
              <a:rPr lang="en-GB" sz="1500" b="1" dirty="0"/>
            </a:br>
            <a:r>
              <a:rPr lang="en-GB" sz="1500" b="1" dirty="0"/>
              <a:t>certification.	</a:t>
            </a:r>
            <a:endParaRPr lang="en-US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Several </a:t>
            </a:r>
            <a:r>
              <a:rPr lang="en-US" b="1" dirty="0" err="1"/>
              <a:t>QoS</a:t>
            </a:r>
            <a:r>
              <a:rPr lang="en-US" b="1" dirty="0"/>
              <a:t> management mechanisms are specified in the 802.11-2020 standard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4592161"/>
            <a:ext cx="5759497" cy="1041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7086" y="1728340"/>
            <a:ext cx="3965138" cy="253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6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Both Logical Link Control (LLC) Protocol Discrimination (LDP) and </a:t>
            </a:r>
            <a:r>
              <a:rPr lang="en-US" sz="2800" dirty="0" err="1"/>
              <a:t>Ethertype</a:t>
            </a:r>
            <a:r>
              <a:rPr lang="en-US" sz="2800" dirty="0"/>
              <a:t> Protocol Discrimination (EPD) are supported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1"/>
            <a:ext cx="10665885" cy="41132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LDP is generally used;</a:t>
            </a:r>
          </a:p>
          <a:p>
            <a:r>
              <a:rPr lang="en-US" dirty="0"/>
              <a:t>EDP used </a:t>
            </a:r>
            <a:r>
              <a:rPr lang="en-US" dirty="0" smtClean="0"/>
              <a:t>i</a:t>
            </a:r>
            <a:r>
              <a:rPr lang="en-US" dirty="0" smtClean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802.11p/bd (Vehicular) </a:t>
            </a:r>
            <a:endParaRPr lang="en-US" strike="sngStrike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802.11ak (General Links)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for 802.1Q bridge port links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859541"/>
            <a:ext cx="6629419" cy="450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9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6950BFC3-D8DA-4A85-94F7-54DA5524770B}">
      <p188:commentRel xmlns:p188="http://schemas.microsoft.com/office/powerpoint/2018/8/main" xmlns="" r:id="rId4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5-1 shows the MAC Data Plane architecture, including use of 802 entities, including 802.1X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824" y="1910775"/>
            <a:ext cx="5302576" cy="44048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6325" y="1752600"/>
            <a:ext cx="3370275" cy="464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58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Summary: The 802.11 standards uses several components of the 802 architecture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896599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Use of the LLC, MAC address formats, MSDU formats: enable straightforward implementation of devices with Ethernet and IETF IP based protocols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QOS mechanisms are based on defined UPs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The 802.1X </a:t>
            </a:r>
            <a:r>
              <a:rPr lang="en-US" sz="2000" dirty="0"/>
              <a:t>Security framework is used, enabling use of IETF EAP protocols and multiple credential types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802.11 uses the 802.1AC definitions of the MAC Service, enabling use of other 802.1-defined facilities, in addition to providing the expected and standardized MAC SAP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608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6950BFC3-D8DA-4A85-94F7-54DA5524770B}">
      <p188:commentRel xmlns:p188="http://schemas.microsoft.com/office/powerpoint/2018/8/main" xmlns="" r:id="rId3"/>
    </p:ext>
  </p:extLs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802-11-Submission-16-9(1)</Template>
  <TotalTime>171</TotalTime>
  <Words>618</Words>
  <Application>Microsoft Office PowerPoint</Application>
  <PresentationFormat>Widescreen</PresentationFormat>
  <Paragraphs>105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802.11 standard use of 802 architecture</vt:lpstr>
      <vt:lpstr>Abstract</vt:lpstr>
      <vt:lpstr>802.11 MAC Services support LLC sublayer entities</vt:lpstr>
      <vt:lpstr>All 802.11 MAC Services and protocols use 48-bit MAC addresses</vt:lpstr>
      <vt:lpstr>Quality of Service via User Priority is supported</vt:lpstr>
      <vt:lpstr>Several QoS management mechanisms are specified in the 802.11-2020 standard</vt:lpstr>
      <vt:lpstr>Both Logical Link Control (LLC) Protocol Discrimination (LDP) and Ethertype Protocol Discrimination (EPD) are supported</vt:lpstr>
      <vt:lpstr>Figure 5-1 shows the MAC Data Plane architecture, including use of 802 entities, including 802.1X</vt:lpstr>
      <vt:lpstr>Summary: The 802.11 standards uses several components of the 802 architecture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standard use of 802 architecture</dc:title>
  <dc:creator>Stanley, Dorothy</dc:creator>
  <cp:keywords>11-22-1017r0</cp:keywords>
  <cp:lastModifiedBy>Stanley, Dorothy</cp:lastModifiedBy>
  <cp:revision>17</cp:revision>
  <cp:lastPrinted>1601-01-01T00:00:00Z</cp:lastPrinted>
  <dcterms:created xsi:type="dcterms:W3CDTF">2022-07-08T17:16:53Z</dcterms:created>
  <dcterms:modified xsi:type="dcterms:W3CDTF">2022-07-11T19:45:54Z</dcterms:modified>
</cp:coreProperties>
</file>