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3" r:id="rId17"/>
    <p:sldId id="297" r:id="rId18"/>
    <p:sldId id="310" r:id="rId19"/>
    <p:sldId id="296" r:id="rId20"/>
    <p:sldId id="307"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146" d="100"/>
          <a:sy n="146" d="100"/>
        </p:scale>
        <p:origin x="738" y="13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7/7/2022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36716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802.11-22/1010r0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973-00-00bh-cc41-comments-against-d0-2.xls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832-02-00bh-opt-in-verbiage.pptx" TargetMode="External"/><Relationship Id="rId7" Type="http://schemas.openxmlformats.org/officeDocument/2006/relationships/hyperlink" Target="https://mentor.ieee.org/802.11/dcn/22/11-22-0435-02-00bh-open-issues-from-issues-tracking.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0925-02-00bh-maad-text-for-tgbh-draft-0-2.docx" TargetMode="External"/><Relationship Id="rId5" Type="http://schemas.openxmlformats.org/officeDocument/2006/relationships/hyperlink" Target="https://mentor.ieee.org/802.11/dcn/22/11-22-0928-01-00bh-text-maad-and-irm-tgbh-draft-0-2.docx" TargetMode="External"/><Relationship Id="rId4" Type="http://schemas.openxmlformats.org/officeDocument/2006/relationships/hyperlink" Target="https://mentor.ieee.org/802.11/dcn/22/11-22-0955-00-00bh-pre-association-and-probes-in-tgbh.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TGbh-agenda-2022-July-11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2022-07-07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077"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11 July 2022</a:t>
            </a:r>
            <a:endParaRPr lang="en-GB" sz="3600" dirty="0"/>
          </a:p>
        </p:txBody>
      </p:sp>
      <p:sp>
        <p:nvSpPr>
          <p:cNvPr id="4098" name="Rectangle 2"/>
          <p:cNvSpPr>
            <a:spLocks noGrp="1" noChangeArrowheads="1"/>
          </p:cNvSpPr>
          <p:nvPr>
            <p:ph idx="1"/>
          </p:nvPr>
        </p:nvSpPr>
        <p:spPr>
          <a:xfrm>
            <a:off x="533400" y="1296986"/>
            <a:ext cx="11201400" cy="5178428"/>
          </a:xfrm>
          <a:ln/>
        </p:spPr>
        <p:txBody>
          <a:bodyPr/>
          <a:lstStyle/>
          <a:p>
            <a:pPr marL="457200" indent="-457200">
              <a:lnSpc>
                <a:spcPct val="90000"/>
              </a:lnSpc>
              <a:spcBef>
                <a:spcPts val="0"/>
              </a:spcBef>
              <a:spcAft>
                <a:spcPts val="0"/>
              </a:spcAft>
              <a:buFont typeface="Arial" panose="020B0604020202020204" pitchFamily="34" charset="0"/>
              <a:buChar char="•"/>
              <a:defRPr/>
            </a:pPr>
            <a:r>
              <a:rPr lang="en-US" dirty="0"/>
              <a:t>Secretary volunteer</a:t>
            </a:r>
          </a:p>
          <a:p>
            <a:pPr marL="457200" indent="-457200">
              <a:lnSpc>
                <a:spcPct val="90000"/>
              </a:lnSpc>
              <a:spcBef>
                <a:spcPts val="0"/>
              </a:spcBef>
              <a:spcAft>
                <a:spcPts val="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0"/>
              </a:spcAft>
              <a:buFont typeface="Arial" panose="020B0604020202020204" pitchFamily="34" charset="0"/>
              <a:buChar char="•"/>
              <a:defRPr/>
            </a:pPr>
            <a:r>
              <a:rPr lang="en-US" altLang="en-US" sz="2000" dirty="0"/>
              <a:t>July Plenary meetings: [Ad-hoc, Monday, 8:00-10:00]; Tuesday, 13:30-15:30; Wednesday, 8:00-10:00; Thursday 13:30-15:30</a:t>
            </a:r>
            <a:endParaRPr lang="en-US" dirty="0"/>
          </a:p>
          <a:p>
            <a:pPr marL="857250" lvl="1" indent="-457200">
              <a:lnSpc>
                <a:spcPct val="90000"/>
              </a:lnSpc>
              <a:spcBef>
                <a:spcPts val="0"/>
              </a:spcBef>
              <a:spcAft>
                <a:spcPts val="0"/>
              </a:spcAft>
              <a:buFont typeface="Arial" panose="020B0604020202020204" pitchFamily="34" charset="0"/>
              <a:buChar char="•"/>
              <a:defRPr/>
            </a:pPr>
            <a:r>
              <a:rPr lang="en-US" dirty="0"/>
              <a:t>Timeline review: Can we complete comment collection and agree on D1.0 during July session?</a:t>
            </a:r>
          </a:p>
          <a:p>
            <a:pPr marL="457200" indent="-457200">
              <a:lnSpc>
                <a:spcPct val="90000"/>
              </a:lnSpc>
              <a:spcBef>
                <a:spcPts val="0"/>
              </a:spcBef>
              <a:spcAft>
                <a:spcPts val="0"/>
              </a:spcAft>
              <a:buFont typeface="Arial" panose="020B0604020202020204" pitchFamily="34" charset="0"/>
              <a:buChar char="•"/>
              <a:defRPr/>
            </a:pPr>
            <a:r>
              <a:rPr lang="en-US" dirty="0"/>
              <a:t>Issues Tracking:</a:t>
            </a:r>
            <a:r>
              <a:rPr lang="en-US" b="0" dirty="0"/>
              <a:t> </a:t>
            </a:r>
            <a:r>
              <a:rPr lang="en-US" b="0" dirty="0">
                <a:hlinkClick r:id="rId3"/>
              </a:rPr>
              <a:t>11-21/0332r37</a:t>
            </a:r>
            <a:r>
              <a:rPr lang="en-US" b="0" dirty="0"/>
              <a:t> </a:t>
            </a:r>
            <a:endParaRPr lang="en-US" sz="2400" dirty="0"/>
          </a:p>
          <a:p>
            <a:pPr marL="457200" indent="-457200">
              <a:lnSpc>
                <a:spcPct val="90000"/>
              </a:lnSpc>
              <a:spcBef>
                <a:spcPts val="0"/>
              </a:spcBef>
              <a:spcAft>
                <a:spcPts val="0"/>
              </a:spcAft>
              <a:buFont typeface="Arial" panose="020B0604020202020204" pitchFamily="34" charset="0"/>
              <a:buChar char="•"/>
              <a:defRPr/>
            </a:pPr>
            <a:r>
              <a:rPr lang="en-US" sz="2400" dirty="0"/>
              <a:t>Results of Comment Collection on D0.2: </a:t>
            </a:r>
            <a:r>
              <a:rPr lang="en-US" sz="2400" dirty="0">
                <a:hlinkClick r:id="rId4"/>
              </a:rPr>
              <a:t>11-22/0973r0</a:t>
            </a:r>
            <a:r>
              <a:rPr lang="en-US" sz="2400" dirty="0"/>
              <a:t>; plan for resolutions</a:t>
            </a:r>
          </a:p>
          <a:p>
            <a:pPr marL="857250" lvl="1" indent="-457200">
              <a:lnSpc>
                <a:spcPct val="90000"/>
              </a:lnSpc>
              <a:spcBef>
                <a:spcPts val="0"/>
              </a:spcBef>
              <a:spcAft>
                <a:spcPts val="0"/>
              </a:spcAft>
              <a:buFont typeface="Arial" panose="020B0604020202020204" pitchFamily="34" charset="0"/>
              <a:buChar char="•"/>
              <a:defRPr/>
            </a:pPr>
            <a:r>
              <a:rPr lang="en-US" dirty="0"/>
              <a:t>Organize contributions into groupings/against comments (if/where possible)</a:t>
            </a:r>
          </a:p>
          <a:p>
            <a:pPr marL="857250" lvl="1" indent="-457200">
              <a:lnSpc>
                <a:spcPct val="90000"/>
              </a:lnSpc>
              <a:spcBef>
                <a:spcPts val="0"/>
              </a:spcBef>
              <a:spcAft>
                <a:spcPts val="0"/>
              </a:spcAft>
              <a:buFont typeface="Arial" panose="020B0604020202020204" pitchFamily="34" charset="0"/>
              <a:buChar char="•"/>
              <a:defRPr/>
            </a:pPr>
            <a:r>
              <a:rPr lang="en-US" dirty="0"/>
              <a:t>Other comment groupings?</a:t>
            </a:r>
          </a:p>
          <a:p>
            <a:pPr marL="857250" lvl="1" indent="-457200">
              <a:lnSpc>
                <a:spcPct val="90000"/>
              </a:lnSpc>
              <a:spcBef>
                <a:spcPts val="0"/>
              </a:spcBef>
              <a:spcAft>
                <a:spcPts val="0"/>
              </a:spcAft>
              <a:buFont typeface="Arial" panose="020B0604020202020204" pitchFamily="34" charset="0"/>
              <a:buChar char="•"/>
              <a:defRPr/>
            </a:pPr>
            <a:r>
              <a:rPr lang="en-US" dirty="0"/>
              <a:t>Volunteers to prepare resolutions?</a:t>
            </a:r>
          </a:p>
          <a:p>
            <a:pPr marL="857250" lvl="1" indent="-457200">
              <a:lnSpc>
                <a:spcPct val="90000"/>
              </a:lnSpc>
              <a:spcBef>
                <a:spcPts val="0"/>
              </a:spcBef>
              <a:spcAft>
                <a:spcPts val="0"/>
              </a:spcAft>
              <a:buFont typeface="Arial" panose="020B0604020202020204" pitchFamily="34" charset="0"/>
              <a:buChar char="•"/>
              <a:defRPr/>
            </a:pPr>
            <a:r>
              <a:rPr lang="en-US" dirty="0"/>
              <a:t>Review editorial comments</a:t>
            </a:r>
          </a:p>
          <a:p>
            <a:pPr marL="457200" indent="-457200">
              <a:lnSpc>
                <a:spcPct val="90000"/>
              </a:lnSpc>
              <a:spcBef>
                <a:spcPts val="0"/>
              </a:spcBef>
              <a:spcAft>
                <a:spcPts val="0"/>
              </a:spcAft>
              <a:buFont typeface="Arial" panose="020B0604020202020204" pitchFamily="34" charset="0"/>
              <a:buChar char="•"/>
              <a:defRPr/>
            </a:pPr>
            <a:r>
              <a:rPr lang="en-US" dirty="0"/>
              <a:t>Contributions (slide 16) </a:t>
            </a:r>
          </a:p>
          <a:p>
            <a:pPr marL="457200" indent="-457200">
              <a:lnSpc>
                <a:spcPct val="90000"/>
              </a:lnSpc>
              <a:spcBef>
                <a:spcPts val="0"/>
              </a:spcBef>
              <a:spcAft>
                <a:spcPts val="0"/>
              </a:spcAft>
              <a:buFont typeface="Arial" panose="020B0604020202020204" pitchFamily="34" charset="0"/>
              <a:buChar char="•"/>
              <a:defRPr/>
            </a:pPr>
            <a:r>
              <a:rPr lang="en-US"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Contributions</a:t>
            </a:r>
            <a:endParaRPr lang="en-GB" sz="3600" dirty="0"/>
          </a:p>
        </p:txBody>
      </p:sp>
      <p:sp>
        <p:nvSpPr>
          <p:cNvPr id="4098" name="Rectangle 2"/>
          <p:cNvSpPr>
            <a:spLocks noGrp="1" noChangeArrowheads="1"/>
          </p:cNvSpPr>
          <p:nvPr>
            <p:ph idx="1"/>
          </p:nvPr>
        </p:nvSpPr>
        <p:spPr>
          <a:xfrm>
            <a:off x="533400" y="1373186"/>
            <a:ext cx="11201400" cy="49514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3"/>
              </a:rPr>
              <a:t>11-22/0832r2</a:t>
            </a:r>
            <a:r>
              <a:rPr lang="en-US" altLang="en-US" sz="2000" dirty="0">
                <a:solidFill>
                  <a:schemeClr val="tx1"/>
                </a:solidFill>
              </a:rPr>
              <a:t> – Opt-in verbiage (Kurt Lumbatis)</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4"/>
              </a:rPr>
              <a:t>11-22/0955r0</a:t>
            </a:r>
            <a:r>
              <a:rPr lang="en-US" altLang="en-US" sz="2000" dirty="0">
                <a:solidFill>
                  <a:schemeClr val="tx1"/>
                </a:solidFill>
              </a:rPr>
              <a:t> – Pre-association and Probes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5"/>
              </a:rPr>
              <a:t>11-22/0928r1</a:t>
            </a:r>
            <a:r>
              <a:rPr lang="en-US" altLang="en-US" sz="20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6"/>
              </a:rPr>
              <a:t>11-22/0925r2</a:t>
            </a:r>
            <a:r>
              <a:rPr lang="en-US" altLang="en-US" sz="20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rPr>
              <a:t>Consider: </a:t>
            </a:r>
            <a:r>
              <a:rPr lang="en-US" sz="2000" dirty="0"/>
              <a:t>Open issues from Issues Tracking document </a:t>
            </a:r>
            <a:r>
              <a:rPr lang="en-US" sz="2000" dirty="0">
                <a:hlinkClick r:id="rId7"/>
              </a:rPr>
              <a:t>11-22/0435r2</a:t>
            </a:r>
            <a:r>
              <a:rPr lang="en-US" sz="20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2530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11 July 2022, Ad-hoc (“pre-meeting”)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D0.2 CC							</a:t>
            </a:r>
            <a:r>
              <a:rPr lang="en-US" altLang="zh-CN" sz="2400" dirty="0">
                <a:solidFill>
                  <a:schemeClr val="tx1"/>
                </a:solidFill>
                <a:highlight>
                  <a:srgbClr val="00FF00"/>
                </a:highlight>
                <a:sym typeface="Wingdings" panose="05000000000000000000" pitchFamily="2" charset="2"/>
              </a:rPr>
              <a:t>May 2022</a:t>
            </a:r>
            <a:endParaRPr lang="en-US" altLang="zh-CN" sz="2400" dirty="0">
              <a:solidFill>
                <a:schemeClr val="tx1"/>
              </a:solidFill>
            </a:endParaRPr>
          </a:p>
          <a:p>
            <a:pPr lvl="1" algn="just">
              <a:spcBef>
                <a:spcPts val="0"/>
              </a:spcBef>
            </a:pPr>
            <a:r>
              <a:rPr lang="en-US" altLang="zh-CN" sz="2400" dirty="0"/>
              <a:t>Initial Letter Ballot (D1.0)		Jul 2022</a:t>
            </a:r>
          </a:p>
          <a:p>
            <a:pPr lvl="1" algn="just">
              <a:spcBef>
                <a:spcPts val="0"/>
              </a:spcBef>
            </a:pPr>
            <a:r>
              <a:rPr lang="en-US" altLang="zh-CN" sz="2400" dirty="0"/>
              <a:t>Recirculation LB (D2.0)			Sep 2022</a:t>
            </a:r>
          </a:p>
          <a:p>
            <a:pPr lvl="1" algn="just">
              <a:spcBef>
                <a:spcPts val="0"/>
              </a:spcBef>
            </a:pPr>
            <a:r>
              <a:rPr lang="en-US" altLang="zh-CN" sz="2400" dirty="0"/>
              <a:t>Initial SA Ballot (D3.0)			Jan 2023</a:t>
            </a:r>
          </a:p>
          <a:p>
            <a:pPr lvl="1" algn="just">
              <a:spcBef>
                <a:spcPts val="0"/>
              </a:spcBef>
            </a:pPr>
            <a:r>
              <a:rPr lang="en-US" altLang="zh-CN" sz="2400" dirty="0"/>
              <a:t>Final 802.11 WG approval		May 2023</a:t>
            </a:r>
          </a:p>
          <a:p>
            <a:pPr lvl="1" algn="just">
              <a:spcBef>
                <a:spcPts val="0"/>
              </a:spcBef>
            </a:pPr>
            <a:r>
              <a:rPr lang="en-US" altLang="zh-CN" sz="2400" dirty="0"/>
              <a:t>802 EC approval					Jul 2023</a:t>
            </a:r>
          </a:p>
          <a:p>
            <a:pPr lvl="1">
              <a:spcBef>
                <a:spcPts val="0"/>
              </a:spcBef>
            </a:pPr>
            <a:r>
              <a:rPr lang="en-US" altLang="zh-CN" sz="2400" dirty="0" err="1"/>
              <a:t>RevCom</a:t>
            </a:r>
            <a:r>
              <a:rPr lang="en-US" altLang="zh-CN" sz="2400" dirty="0"/>
              <a:t> and SASB approval		Jul/Aug/Sep?’23 </a:t>
            </a:r>
          </a:p>
          <a:p>
            <a:pPr lvl="1" algn="just">
              <a:spcBef>
                <a:spcPts val="0"/>
              </a:spcBef>
            </a:pPr>
            <a:endParaRPr lang="en-US" sz="2400" b="1" dirty="0"/>
          </a:p>
          <a:p>
            <a:pPr lvl="1" algn="just">
              <a:spcBef>
                <a:spcPts val="0"/>
              </a:spcBef>
            </a:pPr>
            <a:r>
              <a:rPr lang="en-US" sz="2400" b="1" dirty="0"/>
              <a:t>Chair proposed – task group discussion?</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11 July 2022 Ad-hoc (“pre-meeting”)</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Vacant</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14615</TotalTime>
  <Words>2362</Words>
  <Application>Microsoft Office PowerPoint</Application>
  <PresentationFormat>Widescreen</PresentationFormat>
  <Paragraphs>231</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TGbh-agenda-2022-July-11</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11 July 2022</vt:lpstr>
      <vt:lpstr>Contributions</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204</cp:revision>
  <cp:lastPrinted>1601-01-01T00:00:00Z</cp:lastPrinted>
  <dcterms:created xsi:type="dcterms:W3CDTF">2021-01-26T19:12:38Z</dcterms:created>
  <dcterms:modified xsi:type="dcterms:W3CDTF">2022-07-07T23:07:06Z</dcterms:modified>
</cp:coreProperties>
</file>