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5"/>
  </p:notesMasterIdLst>
  <p:handoutMasterIdLst>
    <p:handoutMasterId r:id="rId96"/>
  </p:handoutMasterIdLst>
  <p:sldIdLst>
    <p:sldId id="256" r:id="rId2"/>
    <p:sldId id="332" r:id="rId3"/>
    <p:sldId id="660" r:id="rId4"/>
    <p:sldId id="661" r:id="rId5"/>
    <p:sldId id="662" r:id="rId6"/>
    <p:sldId id="664" r:id="rId7"/>
    <p:sldId id="667" r:id="rId8"/>
    <p:sldId id="666" r:id="rId9"/>
    <p:sldId id="665" r:id="rId10"/>
    <p:sldId id="668" r:id="rId11"/>
    <p:sldId id="669" r:id="rId12"/>
    <p:sldId id="670" r:id="rId13"/>
    <p:sldId id="671" r:id="rId14"/>
    <p:sldId id="663" r:id="rId15"/>
    <p:sldId id="672" r:id="rId16"/>
    <p:sldId id="673" r:id="rId17"/>
    <p:sldId id="674" r:id="rId18"/>
    <p:sldId id="675" r:id="rId19"/>
    <p:sldId id="676" r:id="rId20"/>
    <p:sldId id="677" r:id="rId21"/>
    <p:sldId id="678" r:id="rId22"/>
    <p:sldId id="679" r:id="rId23"/>
    <p:sldId id="638" r:id="rId24"/>
    <p:sldId id="639" r:id="rId25"/>
    <p:sldId id="640" r:id="rId26"/>
    <p:sldId id="643" r:id="rId27"/>
    <p:sldId id="644" r:id="rId28"/>
    <p:sldId id="651" r:id="rId29"/>
    <p:sldId id="649" r:id="rId30"/>
    <p:sldId id="650" r:id="rId31"/>
    <p:sldId id="652" r:id="rId32"/>
    <p:sldId id="641" r:id="rId33"/>
    <p:sldId id="642" r:id="rId34"/>
    <p:sldId id="653" r:id="rId35"/>
    <p:sldId id="658" r:id="rId36"/>
    <p:sldId id="659" r:id="rId37"/>
    <p:sldId id="647" r:id="rId38"/>
    <p:sldId id="654" r:id="rId39"/>
    <p:sldId id="655" r:id="rId40"/>
    <p:sldId id="656" r:id="rId41"/>
    <p:sldId id="657" r:id="rId42"/>
    <p:sldId id="607" r:id="rId43"/>
    <p:sldId id="617" r:id="rId44"/>
    <p:sldId id="618" r:id="rId45"/>
    <p:sldId id="619" r:id="rId46"/>
    <p:sldId id="620" r:id="rId47"/>
    <p:sldId id="624" r:id="rId48"/>
    <p:sldId id="630" r:id="rId49"/>
    <p:sldId id="628" r:id="rId50"/>
    <p:sldId id="622" r:id="rId51"/>
    <p:sldId id="625" r:id="rId52"/>
    <p:sldId id="633" r:id="rId53"/>
    <p:sldId id="635" r:id="rId54"/>
    <p:sldId id="636" r:id="rId55"/>
    <p:sldId id="637" r:id="rId56"/>
    <p:sldId id="634" r:id="rId57"/>
    <p:sldId id="616" r:id="rId58"/>
    <p:sldId id="608" r:id="rId59"/>
    <p:sldId id="609" r:id="rId60"/>
    <p:sldId id="611" r:id="rId61"/>
    <p:sldId id="612" r:id="rId62"/>
    <p:sldId id="613" r:id="rId63"/>
    <p:sldId id="615" r:id="rId64"/>
    <p:sldId id="614" r:id="rId65"/>
    <p:sldId id="588" r:id="rId66"/>
    <p:sldId id="589" r:id="rId67"/>
    <p:sldId id="591" r:id="rId68"/>
    <p:sldId id="592" r:id="rId69"/>
    <p:sldId id="600" r:id="rId70"/>
    <p:sldId id="601" r:id="rId71"/>
    <p:sldId id="597" r:id="rId72"/>
    <p:sldId id="602" r:id="rId73"/>
    <p:sldId id="603" r:id="rId74"/>
    <p:sldId id="604" r:id="rId75"/>
    <p:sldId id="605" r:id="rId76"/>
    <p:sldId id="596" r:id="rId77"/>
    <p:sldId id="598" r:id="rId78"/>
    <p:sldId id="606" r:id="rId79"/>
    <p:sldId id="580" r:id="rId80"/>
    <p:sldId id="581" r:id="rId81"/>
    <p:sldId id="583" r:id="rId82"/>
    <p:sldId id="587" r:id="rId83"/>
    <p:sldId id="586" r:id="rId84"/>
    <p:sldId id="585" r:id="rId85"/>
    <p:sldId id="576" r:id="rId86"/>
    <p:sldId id="574" r:id="rId87"/>
    <p:sldId id="575" r:id="rId88"/>
    <p:sldId id="577" r:id="rId89"/>
    <p:sldId id="578" r:id="rId90"/>
    <p:sldId id="579" r:id="rId91"/>
    <p:sldId id="573" r:id="rId92"/>
    <p:sldId id="317" r:id="rId93"/>
    <p:sldId id="334" r:id="rId9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82174-DF12-4024-A2AB-A44C549D62E8}" v="14" dt="2023-09-14T18:06:29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10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D082174-DF12-4024-A2AB-A44C549D62E8}"/>
    <pc:docChg chg="custSel addSld delSld modSld sldOrd">
      <pc:chgData name="Xiaofei Wang" userId="6e1836d3-2ed9-4ae5-8700-9029b71c19c7" providerId="ADAL" clId="{8D082174-DF12-4024-A2AB-A44C549D62E8}" dt="2023-09-14T18:07:51.681" v="1119" actId="400"/>
      <pc:docMkLst>
        <pc:docMk/>
      </pc:docMkLst>
      <pc:sldChg chg="modSp mod">
        <pc:chgData name="Xiaofei Wang" userId="6e1836d3-2ed9-4ae5-8700-9029b71c19c7" providerId="ADAL" clId="{8D082174-DF12-4024-A2AB-A44C549D62E8}" dt="2023-09-11T17:35:57.790" v="161" actId="400"/>
        <pc:sldMkLst>
          <pc:docMk/>
          <pc:sldMk cId="3265445288" sldId="661"/>
        </pc:sldMkLst>
        <pc:spChg chg="mod">
          <ac:chgData name="Xiaofei Wang" userId="6e1836d3-2ed9-4ae5-8700-9029b71c19c7" providerId="ADAL" clId="{8D082174-DF12-4024-A2AB-A44C549D62E8}" dt="2023-09-11T17:35:57.790" v="161" actId="400"/>
          <ac:spMkLst>
            <pc:docMk/>
            <pc:sldMk cId="3265445288" sldId="661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8D082174-DF12-4024-A2AB-A44C549D62E8}" dt="2023-09-11T17:42:28.688" v="178" actId="400"/>
        <pc:sldMkLst>
          <pc:docMk/>
          <pc:sldMk cId="3309443870" sldId="662"/>
        </pc:sldMkLst>
        <pc:spChg chg="mod">
          <ac:chgData name="Xiaofei Wang" userId="6e1836d3-2ed9-4ae5-8700-9029b71c19c7" providerId="ADAL" clId="{8D082174-DF12-4024-A2AB-A44C549D62E8}" dt="2023-09-11T17:42:28.688" v="178" actId="400"/>
          <ac:spMkLst>
            <pc:docMk/>
            <pc:sldMk cId="3309443870" sldId="662"/>
            <ac:spMk id="3" creationId="{00000000-0000-0000-0000-000000000000}"/>
          </ac:spMkLst>
        </pc:spChg>
      </pc:sldChg>
      <pc:sldChg chg="modSp mod ord">
        <pc:chgData name="Xiaofei Wang" userId="6e1836d3-2ed9-4ae5-8700-9029b71c19c7" providerId="ADAL" clId="{8D082174-DF12-4024-A2AB-A44C549D62E8}" dt="2023-09-12T17:45:45.531" v="850" actId="20577"/>
        <pc:sldMkLst>
          <pc:docMk/>
          <pc:sldMk cId="3967830902" sldId="663"/>
        </pc:sldMkLst>
        <pc:spChg chg="mod">
          <ac:chgData name="Xiaofei Wang" userId="6e1836d3-2ed9-4ae5-8700-9029b71c19c7" providerId="ADAL" clId="{8D082174-DF12-4024-A2AB-A44C549D62E8}" dt="2023-09-12T17:11:36.253" v="805" actId="20577"/>
          <ac:spMkLst>
            <pc:docMk/>
            <pc:sldMk cId="3967830902" sldId="663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2T17:45:45.531" v="850" actId="20577"/>
          <ac:spMkLst>
            <pc:docMk/>
            <pc:sldMk cId="3967830902" sldId="663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8D082174-DF12-4024-A2AB-A44C549D62E8}" dt="2023-09-11T18:05:57.244" v="413" actId="20577"/>
        <pc:sldMkLst>
          <pc:docMk/>
          <pc:sldMk cId="2537041395" sldId="664"/>
        </pc:sldMkLst>
        <pc:spChg chg="mod">
          <ac:chgData name="Xiaofei Wang" userId="6e1836d3-2ed9-4ae5-8700-9029b71c19c7" providerId="ADAL" clId="{8D082174-DF12-4024-A2AB-A44C549D62E8}" dt="2023-09-11T17:53:02.917" v="197" actId="20577"/>
          <ac:spMkLst>
            <pc:docMk/>
            <pc:sldMk cId="2537041395" sldId="664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8:05:57.244" v="413" actId="20577"/>
          <ac:spMkLst>
            <pc:docMk/>
            <pc:sldMk cId="2537041395" sldId="66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1T18:42:27.628" v="515" actId="20577"/>
        <pc:sldMkLst>
          <pc:docMk/>
          <pc:sldMk cId="978767844" sldId="665"/>
        </pc:sldMkLst>
        <pc:spChg chg="mod">
          <ac:chgData name="Xiaofei Wang" userId="6e1836d3-2ed9-4ae5-8700-9029b71c19c7" providerId="ADAL" clId="{8D082174-DF12-4024-A2AB-A44C549D62E8}" dt="2023-09-11T18:41:31.243" v="474" actId="20577"/>
          <ac:spMkLst>
            <pc:docMk/>
            <pc:sldMk cId="978767844" sldId="665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8:42:27.628" v="515" actId="20577"/>
          <ac:spMkLst>
            <pc:docMk/>
            <pc:sldMk cId="978767844" sldId="665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8D082174-DF12-4024-A2AB-A44C549D62E8}" dt="2023-09-10T00:06:42.712" v="65"/>
        <pc:sldMkLst>
          <pc:docMk/>
          <pc:sldMk cId="3620771574" sldId="665"/>
        </pc:sldMkLst>
      </pc:sldChg>
      <pc:sldChg chg="modSp add mod">
        <pc:chgData name="Xiaofei Wang" userId="6e1836d3-2ed9-4ae5-8700-9029b71c19c7" providerId="ADAL" clId="{8D082174-DF12-4024-A2AB-A44C549D62E8}" dt="2023-09-11T18:41:18.697" v="470" actId="20577"/>
        <pc:sldMkLst>
          <pc:docMk/>
          <pc:sldMk cId="1646040806" sldId="666"/>
        </pc:sldMkLst>
        <pc:spChg chg="mod">
          <ac:chgData name="Xiaofei Wang" userId="6e1836d3-2ed9-4ae5-8700-9029b71c19c7" providerId="ADAL" clId="{8D082174-DF12-4024-A2AB-A44C549D62E8}" dt="2023-09-11T18:39:04.340" v="450" actId="20577"/>
          <ac:spMkLst>
            <pc:docMk/>
            <pc:sldMk cId="1646040806" sldId="666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8:41:18.697" v="470" actId="20577"/>
          <ac:spMkLst>
            <pc:docMk/>
            <pc:sldMk cId="1646040806" sldId="66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1T18:13:56.650" v="448" actId="20577"/>
        <pc:sldMkLst>
          <pc:docMk/>
          <pc:sldMk cId="4069508769" sldId="667"/>
        </pc:sldMkLst>
        <pc:spChg chg="mod">
          <ac:chgData name="Xiaofei Wang" userId="6e1836d3-2ed9-4ae5-8700-9029b71c19c7" providerId="ADAL" clId="{8D082174-DF12-4024-A2AB-A44C549D62E8}" dt="2023-09-11T18:07:07.897" v="416" actId="20577"/>
          <ac:spMkLst>
            <pc:docMk/>
            <pc:sldMk cId="4069508769" sldId="667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8:13:56.650" v="448" actId="20577"/>
          <ac:spMkLst>
            <pc:docMk/>
            <pc:sldMk cId="4069508769" sldId="66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1T18:48:54.539" v="615" actId="20577"/>
        <pc:sldMkLst>
          <pc:docMk/>
          <pc:sldMk cId="2139019226" sldId="668"/>
        </pc:sldMkLst>
        <pc:spChg chg="mod">
          <ac:chgData name="Xiaofei Wang" userId="6e1836d3-2ed9-4ae5-8700-9029b71c19c7" providerId="ADAL" clId="{8D082174-DF12-4024-A2AB-A44C549D62E8}" dt="2023-09-11T18:43:48.312" v="519"/>
          <ac:spMkLst>
            <pc:docMk/>
            <pc:sldMk cId="2139019226" sldId="668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8:48:54.539" v="615" actId="20577"/>
          <ac:spMkLst>
            <pc:docMk/>
            <pc:sldMk cId="2139019226" sldId="66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1T19:15:54.780" v="701" actId="20577"/>
        <pc:sldMkLst>
          <pc:docMk/>
          <pc:sldMk cId="4138283700" sldId="669"/>
        </pc:sldMkLst>
        <pc:spChg chg="mod">
          <ac:chgData name="Xiaofei Wang" userId="6e1836d3-2ed9-4ae5-8700-9029b71c19c7" providerId="ADAL" clId="{8D082174-DF12-4024-A2AB-A44C549D62E8}" dt="2023-09-11T19:02:58.865" v="618" actId="20577"/>
          <ac:spMkLst>
            <pc:docMk/>
            <pc:sldMk cId="4138283700" sldId="669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9:15:54.780" v="701" actId="20577"/>
          <ac:spMkLst>
            <pc:docMk/>
            <pc:sldMk cId="4138283700" sldId="66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1T19:19:49.963" v="786" actId="20577"/>
        <pc:sldMkLst>
          <pc:docMk/>
          <pc:sldMk cId="2083238102" sldId="670"/>
        </pc:sldMkLst>
        <pc:spChg chg="mod">
          <ac:chgData name="Xiaofei Wang" userId="6e1836d3-2ed9-4ae5-8700-9029b71c19c7" providerId="ADAL" clId="{8D082174-DF12-4024-A2AB-A44C549D62E8}" dt="2023-09-11T19:16:28.950" v="704" actId="20577"/>
          <ac:spMkLst>
            <pc:docMk/>
            <pc:sldMk cId="2083238102" sldId="670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1T19:19:49.963" v="786" actId="20577"/>
          <ac:spMkLst>
            <pc:docMk/>
            <pc:sldMk cId="2083238102" sldId="67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2T17:36:39.580" v="835" actId="400"/>
        <pc:sldMkLst>
          <pc:docMk/>
          <pc:sldMk cId="3529383727" sldId="671"/>
        </pc:sldMkLst>
        <pc:spChg chg="mod">
          <ac:chgData name="Xiaofei Wang" userId="6e1836d3-2ed9-4ae5-8700-9029b71c19c7" providerId="ADAL" clId="{8D082174-DF12-4024-A2AB-A44C549D62E8}" dt="2023-09-12T17:11:02.541" v="789" actId="20577"/>
          <ac:spMkLst>
            <pc:docMk/>
            <pc:sldMk cId="3529383727" sldId="671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2T17:36:39.580" v="835" actId="400"/>
          <ac:spMkLst>
            <pc:docMk/>
            <pc:sldMk cId="3529383727" sldId="67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2T17:47:07.347" v="891" actId="400"/>
        <pc:sldMkLst>
          <pc:docMk/>
          <pc:sldMk cId="2541654285" sldId="672"/>
        </pc:sldMkLst>
        <pc:spChg chg="mod">
          <ac:chgData name="Xiaofei Wang" userId="6e1836d3-2ed9-4ae5-8700-9029b71c19c7" providerId="ADAL" clId="{8D082174-DF12-4024-A2AB-A44C549D62E8}" dt="2023-09-12T17:46:07.593" v="853" actId="20577"/>
          <ac:spMkLst>
            <pc:docMk/>
            <pc:sldMk cId="2541654285" sldId="672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2T17:47:07.347" v="891" actId="400"/>
          <ac:spMkLst>
            <pc:docMk/>
            <pc:sldMk cId="2541654285" sldId="67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2T17:53:47.441" v="925" actId="20577"/>
        <pc:sldMkLst>
          <pc:docMk/>
          <pc:sldMk cId="2719411135" sldId="673"/>
        </pc:sldMkLst>
        <pc:spChg chg="mod">
          <ac:chgData name="Xiaofei Wang" userId="6e1836d3-2ed9-4ae5-8700-9029b71c19c7" providerId="ADAL" clId="{8D082174-DF12-4024-A2AB-A44C549D62E8}" dt="2023-09-12T17:52:08.590" v="894" actId="20577"/>
          <ac:spMkLst>
            <pc:docMk/>
            <pc:sldMk cId="2719411135" sldId="673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2T17:53:47.441" v="925" actId="20577"/>
          <ac:spMkLst>
            <pc:docMk/>
            <pc:sldMk cId="2719411135" sldId="67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2T17:55:29.325" v="987" actId="20577"/>
        <pc:sldMkLst>
          <pc:docMk/>
          <pc:sldMk cId="3830640073" sldId="674"/>
        </pc:sldMkLst>
        <pc:spChg chg="mod">
          <ac:chgData name="Xiaofei Wang" userId="6e1836d3-2ed9-4ae5-8700-9029b71c19c7" providerId="ADAL" clId="{8D082174-DF12-4024-A2AB-A44C549D62E8}" dt="2023-09-12T17:54:08.400" v="928" actId="20577"/>
          <ac:spMkLst>
            <pc:docMk/>
            <pc:sldMk cId="3830640073" sldId="674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2T17:55:29.325" v="987" actId="20577"/>
          <ac:spMkLst>
            <pc:docMk/>
            <pc:sldMk cId="3830640073" sldId="67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4T17:34:32.247" v="993" actId="20577"/>
        <pc:sldMkLst>
          <pc:docMk/>
          <pc:sldMk cId="912679093" sldId="675"/>
        </pc:sldMkLst>
        <pc:spChg chg="mod">
          <ac:chgData name="Xiaofei Wang" userId="6e1836d3-2ed9-4ae5-8700-9029b71c19c7" providerId="ADAL" clId="{8D082174-DF12-4024-A2AB-A44C549D62E8}" dt="2023-09-14T17:34:23.411" v="990" actId="20577"/>
          <ac:spMkLst>
            <pc:docMk/>
            <pc:sldMk cId="912679093" sldId="675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4T17:34:32.247" v="993" actId="20577"/>
          <ac:spMkLst>
            <pc:docMk/>
            <pc:sldMk cId="912679093" sldId="67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4T17:35:15.623" v="1010" actId="400"/>
        <pc:sldMkLst>
          <pc:docMk/>
          <pc:sldMk cId="4281109473" sldId="676"/>
        </pc:sldMkLst>
        <pc:spChg chg="mod">
          <ac:chgData name="Xiaofei Wang" userId="6e1836d3-2ed9-4ae5-8700-9029b71c19c7" providerId="ADAL" clId="{8D082174-DF12-4024-A2AB-A44C549D62E8}" dt="2023-09-14T17:34:46.597" v="999" actId="20577"/>
          <ac:spMkLst>
            <pc:docMk/>
            <pc:sldMk cId="4281109473" sldId="676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4T17:35:15.623" v="1010" actId="400"/>
          <ac:spMkLst>
            <pc:docMk/>
            <pc:sldMk cId="4281109473" sldId="67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4T18:03:26.642" v="1038" actId="20577"/>
        <pc:sldMkLst>
          <pc:docMk/>
          <pc:sldMk cId="3621833737" sldId="677"/>
        </pc:sldMkLst>
        <pc:spChg chg="mod">
          <ac:chgData name="Xiaofei Wang" userId="6e1836d3-2ed9-4ae5-8700-9029b71c19c7" providerId="ADAL" clId="{8D082174-DF12-4024-A2AB-A44C549D62E8}" dt="2023-09-14T18:02:35.793" v="1015" actId="20577"/>
          <ac:spMkLst>
            <pc:docMk/>
            <pc:sldMk cId="3621833737" sldId="677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4T18:03:26.642" v="1038" actId="20577"/>
          <ac:spMkLst>
            <pc:docMk/>
            <pc:sldMk cId="3621833737" sldId="67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4T18:04:33.833" v="1057" actId="400"/>
        <pc:sldMkLst>
          <pc:docMk/>
          <pc:sldMk cId="2725003554" sldId="678"/>
        </pc:sldMkLst>
        <pc:spChg chg="mod">
          <ac:chgData name="Xiaofei Wang" userId="6e1836d3-2ed9-4ae5-8700-9029b71c19c7" providerId="ADAL" clId="{8D082174-DF12-4024-A2AB-A44C549D62E8}" dt="2023-09-14T18:03:31.794" v="1040" actId="20577"/>
          <ac:spMkLst>
            <pc:docMk/>
            <pc:sldMk cId="2725003554" sldId="678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4T18:04:33.833" v="1057" actId="400"/>
          <ac:spMkLst>
            <pc:docMk/>
            <pc:sldMk cId="2725003554" sldId="67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8D082174-DF12-4024-A2AB-A44C549D62E8}" dt="2023-09-14T18:07:51.681" v="1119" actId="400"/>
        <pc:sldMkLst>
          <pc:docMk/>
          <pc:sldMk cId="35873823" sldId="679"/>
        </pc:sldMkLst>
        <pc:spChg chg="mod">
          <ac:chgData name="Xiaofei Wang" userId="6e1836d3-2ed9-4ae5-8700-9029b71c19c7" providerId="ADAL" clId="{8D082174-DF12-4024-A2AB-A44C549D62E8}" dt="2023-09-14T18:06:32.369" v="1062" actId="20577"/>
          <ac:spMkLst>
            <pc:docMk/>
            <pc:sldMk cId="35873823" sldId="679"/>
            <ac:spMk id="2" creationId="{00000000-0000-0000-0000-000000000000}"/>
          </ac:spMkLst>
        </pc:spChg>
        <pc:spChg chg="mod">
          <ac:chgData name="Xiaofei Wang" userId="6e1836d3-2ed9-4ae5-8700-9029b71c19c7" providerId="ADAL" clId="{8D082174-DF12-4024-A2AB-A44C549D62E8}" dt="2023-09-14T18:07:51.681" v="1119" actId="400"/>
          <ac:spMkLst>
            <pc:docMk/>
            <pc:sldMk cId="35873823" sldId="6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802.11-23/984r7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cs typeface="+mn-cs"/>
              </a:rPr>
              <a:t>Move to extend AIML TIG (1 meeting cycle or 3 meeting cycles but with justification) and with the intention to form a SG in November 2023 or March 2024</a:t>
            </a:r>
          </a:p>
          <a:p>
            <a:endParaRPr lang="en-US" dirty="0"/>
          </a:p>
          <a:p>
            <a:r>
              <a:rPr lang="en-US" dirty="0"/>
              <a:t>Move: Marc Emmelmann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Y/N/Abs: 47/21/10</a:t>
            </a:r>
          </a:p>
          <a:p>
            <a:r>
              <a:rPr lang="en-US" dirty="0"/>
              <a:t>Motion failed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13901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11-23/227r6? </a:t>
            </a:r>
          </a:p>
          <a:p>
            <a:endParaRPr lang="en-US" dirty="0"/>
          </a:p>
          <a:p>
            <a:r>
              <a:rPr lang="en-US" dirty="0"/>
              <a:t>Yes/No/Abstain: 33/7/11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8283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11-23/227r6?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Yes/No/Abstain: 35/4/14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83238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2938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67830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Ross Jian Yu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41654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11-23/1587r2? 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19411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11-23/1587r2?</a:t>
            </a:r>
          </a:p>
          <a:p>
            <a:endParaRPr lang="en-US" dirty="0"/>
          </a:p>
          <a:p>
            <a:r>
              <a:rPr lang="en-US" dirty="0"/>
              <a:t>Move: Jing Ma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30640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1267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28110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1833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25003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11-23/1632r1?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873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#30 - #39</a:t>
            </a:r>
          </a:p>
          <a:p>
            <a:r>
              <a:rPr lang="en-US" dirty="0"/>
              <a:t>Straw Polls #17 - #23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3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11-23/926r2)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73958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#31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11-23/953r0 AIML TIG May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11-23/954r0 AIML TIG May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May 30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11-23/955r0 AIML TIG June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June 13</a:t>
            </a:r>
            <a:r>
              <a:rPr lang="en-US" baseline="30000" dirty="0"/>
              <a:t>th</a:t>
            </a:r>
            <a:r>
              <a:rPr lang="en-US" dirty="0"/>
              <a:t> and June 27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29763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Y/N/Abs:29/2/16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339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Move: Eunsung Jeon</a:t>
            </a:r>
          </a:p>
          <a:p>
            <a:r>
              <a:rPr lang="en-US" dirty="0"/>
              <a:t>Second: Junghoon Suh</a:t>
            </a:r>
          </a:p>
          <a:p>
            <a:endParaRPr lang="en-US" strike="sngStrike" dirty="0"/>
          </a:p>
          <a:p>
            <a:r>
              <a:rPr lang="en-US" dirty="0"/>
              <a:t>Yes/No/abs: 32/1/13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57061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4035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720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#40 - #</a:t>
            </a:r>
          </a:p>
          <a:p>
            <a:r>
              <a:rPr lang="en-US" dirty="0"/>
              <a:t>Straw Polls #24 - #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14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46316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18400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Y/N/Abs: 27/1/11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1946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#36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Move: Ziming He</a:t>
            </a:r>
          </a:p>
          <a:p>
            <a:r>
              <a:rPr lang="en-US" dirty="0"/>
              <a:t>Second: Ming Gan </a:t>
            </a:r>
          </a:p>
          <a:p>
            <a:endParaRPr lang="en-US" dirty="0"/>
          </a:p>
          <a:p>
            <a:r>
              <a:rPr lang="en-US" dirty="0"/>
              <a:t>Yes/No/Abstain: 28/1/5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79226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11-23/926r7)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8A5BA-E8FD-2188-49A6-40200743BB06}"/>
              </a:ext>
            </a:extLst>
          </p:cNvPr>
          <p:cNvSpPr txBox="1"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11-23/475r4: Proposed IEEE 802.11 AIMLTIG Technical Report text for the AIML based roaming enhancements use case, Federico Lovison (Cisco)</a:t>
            </a:r>
          </a:p>
        </p:txBody>
      </p:sp>
    </p:spTree>
    <p:extLst>
      <p:ext uri="{BB962C8B-B14F-4D97-AF65-F5344CB8AC3E}">
        <p14:creationId xmlns:p14="http://schemas.microsoft.com/office/powerpoint/2010/main" val="12948542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79101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240169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11-23/1238r1?</a:t>
            </a:r>
          </a:p>
          <a:p>
            <a:endParaRPr lang="en-US" dirty="0"/>
          </a:p>
          <a:p>
            <a:r>
              <a:rPr lang="en-US" dirty="0"/>
              <a:t>Y/N/Abs: 13/10/15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441913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Y/N/Abs: 21/1/9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3190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 err="1"/>
              <a:t>Second:Zinan</a:t>
            </a:r>
            <a:r>
              <a:rPr lang="en-US" dirty="0"/>
              <a:t> Lin</a:t>
            </a:r>
          </a:p>
          <a:p>
            <a:endParaRPr lang="en-US" dirty="0"/>
          </a:p>
          <a:p>
            <a:r>
              <a:rPr lang="en-US" dirty="0"/>
              <a:t>Y/N/Abs: 23/0/10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516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54452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71563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Move: Ross Jian Yu</a:t>
            </a:r>
          </a:p>
          <a:p>
            <a:r>
              <a:rPr lang="en-US" dirty="0"/>
              <a:t>Second: Ziyang Guo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940127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11-23/1323r0 AIML TIG July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11-23/1429r0 AIML TIG Aug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Aug 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094438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  <a:endParaRPr lang="en-US" dirty="0"/>
          </a:p>
          <a:p>
            <a:r>
              <a:rPr lang="en-US" dirty="0"/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</a:t>
            </a:r>
          </a:p>
          <a:p>
            <a:endParaRPr lang="en-US" dirty="0"/>
          </a:p>
          <a:p>
            <a:r>
              <a:rPr lang="en-US" dirty="0"/>
              <a:t>Option 1/Option 2/Abs: 28/50/10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370413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3.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Option 1/Option 2/Option 3/Abs: 26/14/35/6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0695087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460408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Move: Zinan Lin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787678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45047</TotalTime>
  <Words>4502</Words>
  <Application>Microsoft Office PowerPoint</Application>
  <PresentationFormat>Widescreen</PresentationFormat>
  <Paragraphs>872</Paragraphs>
  <Slides>93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9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September 2023 Motions &amp; Straw Polls</vt:lpstr>
      <vt:lpstr>Motion #40 Approve Agenda</vt:lpstr>
      <vt:lpstr>Motion #41 Minutes approval</vt:lpstr>
      <vt:lpstr>Straw Poll #24 Next Step AIML TIG</vt:lpstr>
      <vt:lpstr>Straw Poll #25 Next Step AIML TIG</vt:lpstr>
      <vt:lpstr>Straw Poll #26 Technical report</vt:lpstr>
      <vt:lpstr>Motion #42 Technical Report Draft </vt:lpstr>
      <vt:lpstr>Motion #43 Next Step AIML TIG</vt:lpstr>
      <vt:lpstr>Straw Poll #27 Technical report</vt:lpstr>
      <vt:lpstr>Motion #44 Technical Report Draft </vt:lpstr>
      <vt:lpstr>Motion #45 Approve Agenda</vt:lpstr>
      <vt:lpstr>Straw Poll #28 Technical report</vt:lpstr>
      <vt:lpstr>Motion #46 Technical Report Draft </vt:lpstr>
      <vt:lpstr>Straw Poll #29 Technical report</vt:lpstr>
      <vt:lpstr>Motion #47 Technical Report Draft </vt:lpstr>
      <vt:lpstr>Motion #48 Approve Agenda</vt:lpstr>
      <vt:lpstr>Motion #48 Approve Agenda</vt:lpstr>
      <vt:lpstr>Straw Poll #30 Technical report</vt:lpstr>
      <vt:lpstr>Motion #49 Technical Report Draft </vt:lpstr>
      <vt:lpstr>Motion #50 Technical Report Draft </vt:lpstr>
      <vt:lpstr>July 2023 Motions &amp; Straw Polls</vt:lpstr>
      <vt:lpstr>Motion #30 Approve Agenda</vt:lpstr>
      <vt:lpstr>Motion #31 Minutes approval</vt:lpstr>
      <vt:lpstr>Straw Poll #17 Technical report</vt:lpstr>
      <vt:lpstr>Motion #32 Technical Report Draft </vt:lpstr>
      <vt:lpstr>Motion #33 Approve Agenda</vt:lpstr>
      <vt:lpstr>Straw Poll #18 Technical report</vt:lpstr>
      <vt:lpstr>Motion #34 Technical Report Draft </vt:lpstr>
      <vt:lpstr>Motion #35 Approve Agenda</vt:lpstr>
      <vt:lpstr>Straw Poll #19 Technical report</vt:lpstr>
      <vt:lpstr>Motion #36 Technical Report Draft </vt:lpstr>
      <vt:lpstr>Motion #36 Approve Agenda</vt:lpstr>
      <vt:lpstr>Straw Poll #20 Technical report</vt:lpstr>
      <vt:lpstr>Motion #37 Technical Report Draft </vt:lpstr>
      <vt:lpstr>Straw Poll #21 Technical report</vt:lpstr>
      <vt:lpstr>Straw Poll #22 Technical report</vt:lpstr>
      <vt:lpstr>Motion #38 Technical Report Draft </vt:lpstr>
      <vt:lpstr>Straw Poll #23 Technical report</vt:lpstr>
      <vt:lpstr>Motion #39 Technical Report Draft 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99</cp:revision>
  <cp:lastPrinted>1601-01-01T00:00:00Z</cp:lastPrinted>
  <dcterms:created xsi:type="dcterms:W3CDTF">2018-05-05T22:00:08Z</dcterms:created>
  <dcterms:modified xsi:type="dcterms:W3CDTF">2023-09-14T18:07:55Z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