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5"/>
  </p:notesMasterIdLst>
  <p:handoutMasterIdLst>
    <p:handoutMasterId r:id="rId76"/>
  </p:handoutMasterIdLst>
  <p:sldIdLst>
    <p:sldId id="256" r:id="rId2"/>
    <p:sldId id="332" r:id="rId3"/>
    <p:sldId id="638" r:id="rId4"/>
    <p:sldId id="639" r:id="rId5"/>
    <p:sldId id="640" r:id="rId6"/>
    <p:sldId id="643" r:id="rId7"/>
    <p:sldId id="644" r:id="rId8"/>
    <p:sldId id="651" r:id="rId9"/>
    <p:sldId id="649" r:id="rId10"/>
    <p:sldId id="650" r:id="rId11"/>
    <p:sldId id="652" r:id="rId12"/>
    <p:sldId id="641" r:id="rId13"/>
    <p:sldId id="642" r:id="rId14"/>
    <p:sldId id="653" r:id="rId15"/>
    <p:sldId id="658" r:id="rId16"/>
    <p:sldId id="659" r:id="rId17"/>
    <p:sldId id="647" r:id="rId18"/>
    <p:sldId id="654" r:id="rId19"/>
    <p:sldId id="655" r:id="rId20"/>
    <p:sldId id="656" r:id="rId21"/>
    <p:sldId id="657" r:id="rId22"/>
    <p:sldId id="607" r:id="rId23"/>
    <p:sldId id="617" r:id="rId24"/>
    <p:sldId id="618" r:id="rId25"/>
    <p:sldId id="619" r:id="rId26"/>
    <p:sldId id="620" r:id="rId27"/>
    <p:sldId id="624" r:id="rId28"/>
    <p:sldId id="630" r:id="rId29"/>
    <p:sldId id="628" r:id="rId30"/>
    <p:sldId id="622" r:id="rId31"/>
    <p:sldId id="625" r:id="rId32"/>
    <p:sldId id="633" r:id="rId33"/>
    <p:sldId id="635" r:id="rId34"/>
    <p:sldId id="636" r:id="rId35"/>
    <p:sldId id="637" r:id="rId36"/>
    <p:sldId id="634" r:id="rId37"/>
    <p:sldId id="616" r:id="rId38"/>
    <p:sldId id="608" r:id="rId39"/>
    <p:sldId id="609" r:id="rId40"/>
    <p:sldId id="611" r:id="rId41"/>
    <p:sldId id="612" r:id="rId42"/>
    <p:sldId id="613" r:id="rId43"/>
    <p:sldId id="615" r:id="rId44"/>
    <p:sldId id="614" r:id="rId45"/>
    <p:sldId id="588" r:id="rId46"/>
    <p:sldId id="589" r:id="rId47"/>
    <p:sldId id="591" r:id="rId48"/>
    <p:sldId id="592" r:id="rId49"/>
    <p:sldId id="600" r:id="rId50"/>
    <p:sldId id="601" r:id="rId51"/>
    <p:sldId id="597" r:id="rId52"/>
    <p:sldId id="602" r:id="rId53"/>
    <p:sldId id="603" r:id="rId54"/>
    <p:sldId id="604" r:id="rId55"/>
    <p:sldId id="605" r:id="rId56"/>
    <p:sldId id="596" r:id="rId57"/>
    <p:sldId id="598" r:id="rId58"/>
    <p:sldId id="606" r:id="rId59"/>
    <p:sldId id="580" r:id="rId60"/>
    <p:sldId id="581" r:id="rId61"/>
    <p:sldId id="583" r:id="rId62"/>
    <p:sldId id="587" r:id="rId63"/>
    <p:sldId id="586" r:id="rId64"/>
    <p:sldId id="585" r:id="rId65"/>
    <p:sldId id="576" r:id="rId66"/>
    <p:sldId id="574" r:id="rId67"/>
    <p:sldId id="575" r:id="rId68"/>
    <p:sldId id="577" r:id="rId69"/>
    <p:sldId id="578" r:id="rId70"/>
    <p:sldId id="579" r:id="rId71"/>
    <p:sldId id="573" r:id="rId72"/>
    <p:sldId id="317" r:id="rId73"/>
    <p:sldId id="334" r:id="rId7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C02CC4E-127E-46BE-A890-A1C656DA68E0}" v="19" dt="2023-07-13T09:33:11.1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63" d="100"/>
          <a:sy n="63" d="100"/>
        </p:scale>
        <p:origin x="612" y="5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viewProps" Target="viewProps.xml"/><Relationship Id="rId81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iaofei Wang" userId="6e1836d3-2ed9-4ae5-8700-9029b71c19c7" providerId="ADAL" clId="{4C02CC4E-127E-46BE-A890-A1C656DA68E0}"/>
    <pc:docChg chg="undo custSel addSld delSld modSld sldOrd modMainMaster">
      <pc:chgData name="Xiaofei Wang" userId="6e1836d3-2ed9-4ae5-8700-9029b71c19c7" providerId="ADAL" clId="{4C02CC4E-127E-46BE-A890-A1C656DA68E0}" dt="2023-07-13T12:25:30.214" v="1092" actId="400"/>
      <pc:docMkLst>
        <pc:docMk/>
      </pc:docMkLst>
      <pc:sldChg chg="modSp add mod">
        <pc:chgData name="Xiaofei Wang" userId="6e1836d3-2ed9-4ae5-8700-9029b71c19c7" providerId="ADAL" clId="{4C02CC4E-127E-46BE-A890-A1C656DA68E0}" dt="2023-06-13T21:25:33.889" v="23" actId="20577"/>
        <pc:sldMkLst>
          <pc:docMk/>
          <pc:sldMk cId="759130235" sldId="638"/>
        </pc:sldMkLst>
        <pc:spChg chg="mod">
          <ac:chgData name="Xiaofei Wang" userId="6e1836d3-2ed9-4ae5-8700-9029b71c19c7" providerId="ADAL" clId="{4C02CC4E-127E-46BE-A890-A1C656DA68E0}" dt="2023-06-13T21:25:33.889" v="23" actId="20577"/>
          <ac:spMkLst>
            <pc:docMk/>
            <pc:sldMk cId="759130235" sldId="638"/>
            <ac:spMk id="2" creationId="{8D5958C2-BD4E-C04D-86FA-C2153299CB6B}"/>
          </ac:spMkLst>
        </pc:spChg>
        <pc:spChg chg="mod">
          <ac:chgData name="Xiaofei Wang" userId="6e1836d3-2ed9-4ae5-8700-9029b71c19c7" providerId="ADAL" clId="{4C02CC4E-127E-46BE-A890-A1C656DA68E0}" dt="2023-06-13T21:25:29.504" v="19" actId="20577"/>
          <ac:spMkLst>
            <pc:docMk/>
            <pc:sldMk cId="759130235" sldId="638"/>
            <ac:spMk id="3" creationId="{A399D6F5-854A-7B4F-B2C4-76BCE0163A5B}"/>
          </ac:spMkLst>
        </pc:spChg>
      </pc:sldChg>
      <pc:sldChg chg="modSp add mod">
        <pc:chgData name="Xiaofei Wang" userId="6e1836d3-2ed9-4ae5-8700-9029b71c19c7" providerId="ADAL" clId="{4C02CC4E-127E-46BE-A890-A1C656DA68E0}" dt="2023-07-10T11:39:24.538" v="432" actId="400"/>
        <pc:sldMkLst>
          <pc:docMk/>
          <pc:sldMk cId="2473958641" sldId="639"/>
        </pc:sldMkLst>
        <pc:spChg chg="mod">
          <ac:chgData name="Xiaofei Wang" userId="6e1836d3-2ed9-4ae5-8700-9029b71c19c7" providerId="ADAL" clId="{4C02CC4E-127E-46BE-A890-A1C656DA68E0}" dt="2023-06-13T21:25:44.753" v="28" actId="20577"/>
          <ac:spMkLst>
            <pc:docMk/>
            <pc:sldMk cId="2473958641" sldId="639"/>
            <ac:spMk id="2" creationId="{00000000-0000-0000-0000-000000000000}"/>
          </ac:spMkLst>
        </pc:spChg>
        <pc:spChg chg="mod">
          <ac:chgData name="Xiaofei Wang" userId="6e1836d3-2ed9-4ae5-8700-9029b71c19c7" providerId="ADAL" clId="{4C02CC4E-127E-46BE-A890-A1C656DA68E0}" dt="2023-07-10T11:39:24.538" v="432" actId="400"/>
          <ac:spMkLst>
            <pc:docMk/>
            <pc:sldMk cId="2473958641" sldId="639"/>
            <ac:spMk id="3" creationId="{00000000-0000-0000-0000-000000000000}"/>
          </ac:spMkLst>
        </pc:spChg>
      </pc:sldChg>
      <pc:sldChg chg="modSp add mod">
        <pc:chgData name="Xiaofei Wang" userId="6e1836d3-2ed9-4ae5-8700-9029b71c19c7" providerId="ADAL" clId="{4C02CC4E-127E-46BE-A890-A1C656DA68E0}" dt="2023-07-10T11:40:38.596" v="441" actId="400"/>
        <pc:sldMkLst>
          <pc:docMk/>
          <pc:sldMk cId="3429763718" sldId="640"/>
        </pc:sldMkLst>
        <pc:spChg chg="mod">
          <ac:chgData name="Xiaofei Wang" userId="6e1836d3-2ed9-4ae5-8700-9029b71c19c7" providerId="ADAL" clId="{4C02CC4E-127E-46BE-A890-A1C656DA68E0}" dt="2023-06-27T15:26:36.261" v="46" actId="20577"/>
          <ac:spMkLst>
            <pc:docMk/>
            <pc:sldMk cId="3429763718" sldId="640"/>
            <ac:spMk id="2" creationId="{00000000-0000-0000-0000-000000000000}"/>
          </ac:spMkLst>
        </pc:spChg>
        <pc:spChg chg="mod">
          <ac:chgData name="Xiaofei Wang" userId="6e1836d3-2ed9-4ae5-8700-9029b71c19c7" providerId="ADAL" clId="{4C02CC4E-127E-46BE-A890-A1C656DA68E0}" dt="2023-07-10T11:40:38.596" v="441" actId="400"/>
          <ac:spMkLst>
            <pc:docMk/>
            <pc:sldMk cId="3429763718" sldId="640"/>
            <ac:spMk id="3" creationId="{00000000-0000-0000-0000-000000000000}"/>
          </ac:spMkLst>
        </pc:spChg>
      </pc:sldChg>
      <pc:sldChg chg="modSp add mod ord">
        <pc:chgData name="Xiaofei Wang" userId="6e1836d3-2ed9-4ae5-8700-9029b71c19c7" providerId="ADAL" clId="{4C02CC4E-127E-46BE-A890-A1C656DA68E0}" dt="2023-07-12T09:22:21.931" v="681" actId="20577"/>
        <pc:sldMkLst>
          <pc:docMk/>
          <pc:sldMk cId="3651946941" sldId="641"/>
        </pc:sldMkLst>
        <pc:spChg chg="mod">
          <ac:chgData name="Xiaofei Wang" userId="6e1836d3-2ed9-4ae5-8700-9029b71c19c7" providerId="ADAL" clId="{4C02CC4E-127E-46BE-A890-A1C656DA68E0}" dt="2023-07-11T15:03:36.279" v="621" actId="20577"/>
          <ac:spMkLst>
            <pc:docMk/>
            <pc:sldMk cId="3651946941" sldId="641"/>
            <ac:spMk id="2" creationId="{00000000-0000-0000-0000-000000000000}"/>
          </ac:spMkLst>
        </pc:spChg>
        <pc:spChg chg="mod">
          <ac:chgData name="Xiaofei Wang" userId="6e1836d3-2ed9-4ae5-8700-9029b71c19c7" providerId="ADAL" clId="{4C02CC4E-127E-46BE-A890-A1C656DA68E0}" dt="2023-07-12T09:22:21.931" v="681" actId="20577"/>
          <ac:spMkLst>
            <pc:docMk/>
            <pc:sldMk cId="3651946941" sldId="641"/>
            <ac:spMk id="3" creationId="{00000000-0000-0000-0000-000000000000}"/>
          </ac:spMkLst>
        </pc:spChg>
      </pc:sldChg>
      <pc:sldChg chg="modSp add mod ord">
        <pc:chgData name="Xiaofei Wang" userId="6e1836d3-2ed9-4ae5-8700-9029b71c19c7" providerId="ADAL" clId="{4C02CC4E-127E-46BE-A890-A1C656DA68E0}" dt="2023-07-12T09:25:23.758" v="745" actId="20577"/>
        <pc:sldMkLst>
          <pc:docMk/>
          <pc:sldMk cId="3979226531" sldId="642"/>
        </pc:sldMkLst>
        <pc:spChg chg="mod">
          <ac:chgData name="Xiaofei Wang" userId="6e1836d3-2ed9-4ae5-8700-9029b71c19c7" providerId="ADAL" clId="{4C02CC4E-127E-46BE-A890-A1C656DA68E0}" dt="2023-07-11T15:04:48.939" v="635" actId="20577"/>
          <ac:spMkLst>
            <pc:docMk/>
            <pc:sldMk cId="3979226531" sldId="642"/>
            <ac:spMk id="2" creationId="{00000000-0000-0000-0000-000000000000}"/>
          </ac:spMkLst>
        </pc:spChg>
        <pc:spChg chg="mod">
          <ac:chgData name="Xiaofei Wang" userId="6e1836d3-2ed9-4ae5-8700-9029b71c19c7" providerId="ADAL" clId="{4C02CC4E-127E-46BE-A890-A1C656DA68E0}" dt="2023-07-12T09:25:23.758" v="745" actId="20577"/>
          <ac:spMkLst>
            <pc:docMk/>
            <pc:sldMk cId="3979226531" sldId="642"/>
            <ac:spMk id="3" creationId="{00000000-0000-0000-0000-000000000000}"/>
          </ac:spMkLst>
        </pc:spChg>
      </pc:sldChg>
      <pc:sldChg chg="modSp add mod">
        <pc:chgData name="Xiaofei Wang" userId="6e1836d3-2ed9-4ae5-8700-9029b71c19c7" providerId="ADAL" clId="{4C02CC4E-127E-46BE-A890-A1C656DA68E0}" dt="2023-07-10T11:55:52.001" v="450" actId="20577"/>
        <pc:sldMkLst>
          <pc:docMk/>
          <pc:sldMk cId="27339591" sldId="643"/>
        </pc:sldMkLst>
        <pc:spChg chg="mod">
          <ac:chgData name="Xiaofei Wang" userId="6e1836d3-2ed9-4ae5-8700-9029b71c19c7" providerId="ADAL" clId="{4C02CC4E-127E-46BE-A890-A1C656DA68E0}" dt="2023-07-10T08:01:03.552" v="398" actId="20577"/>
          <ac:spMkLst>
            <pc:docMk/>
            <pc:sldMk cId="27339591" sldId="643"/>
            <ac:spMk id="2" creationId="{00000000-0000-0000-0000-000000000000}"/>
          </ac:spMkLst>
        </pc:spChg>
        <pc:spChg chg="mod">
          <ac:chgData name="Xiaofei Wang" userId="6e1836d3-2ed9-4ae5-8700-9029b71c19c7" providerId="ADAL" clId="{4C02CC4E-127E-46BE-A890-A1C656DA68E0}" dt="2023-07-10T11:55:52.001" v="450" actId="20577"/>
          <ac:spMkLst>
            <pc:docMk/>
            <pc:sldMk cId="27339591" sldId="643"/>
            <ac:spMk id="3" creationId="{00000000-0000-0000-0000-000000000000}"/>
          </ac:spMkLst>
        </pc:spChg>
      </pc:sldChg>
      <pc:sldChg chg="modSp add mod">
        <pc:chgData name="Xiaofei Wang" userId="6e1836d3-2ed9-4ae5-8700-9029b71c19c7" providerId="ADAL" clId="{4C02CC4E-127E-46BE-A890-A1C656DA68E0}" dt="2023-07-10T12:01:11.604" v="522" actId="20577"/>
        <pc:sldMkLst>
          <pc:docMk/>
          <pc:sldMk cId="2457061479" sldId="644"/>
        </pc:sldMkLst>
        <pc:spChg chg="mod">
          <ac:chgData name="Xiaofei Wang" userId="6e1836d3-2ed9-4ae5-8700-9029b71c19c7" providerId="ADAL" clId="{4C02CC4E-127E-46BE-A890-A1C656DA68E0}" dt="2023-07-10T08:01:11.668" v="400" actId="20577"/>
          <ac:spMkLst>
            <pc:docMk/>
            <pc:sldMk cId="2457061479" sldId="644"/>
            <ac:spMk id="2" creationId="{00000000-0000-0000-0000-000000000000}"/>
          </ac:spMkLst>
        </pc:spChg>
        <pc:spChg chg="mod">
          <ac:chgData name="Xiaofei Wang" userId="6e1836d3-2ed9-4ae5-8700-9029b71c19c7" providerId="ADAL" clId="{4C02CC4E-127E-46BE-A890-A1C656DA68E0}" dt="2023-07-10T12:01:11.604" v="522" actId="20577"/>
          <ac:spMkLst>
            <pc:docMk/>
            <pc:sldMk cId="2457061479" sldId="644"/>
            <ac:spMk id="3" creationId="{00000000-0000-0000-0000-000000000000}"/>
          </ac:spMkLst>
        </pc:spChg>
      </pc:sldChg>
      <pc:sldChg chg="modSp add del mod ord">
        <pc:chgData name="Xiaofei Wang" userId="6e1836d3-2ed9-4ae5-8700-9029b71c19c7" providerId="ADAL" clId="{4C02CC4E-127E-46BE-A890-A1C656DA68E0}" dt="2023-07-12T18:00:06.058" v="780" actId="47"/>
        <pc:sldMkLst>
          <pc:docMk/>
          <pc:sldMk cId="4106737138" sldId="645"/>
        </pc:sldMkLst>
        <pc:spChg chg="mod">
          <ac:chgData name="Xiaofei Wang" userId="6e1836d3-2ed9-4ae5-8700-9029b71c19c7" providerId="ADAL" clId="{4C02CC4E-127E-46BE-A890-A1C656DA68E0}" dt="2023-07-12T17:43:14.814" v="777" actId="20577"/>
          <ac:spMkLst>
            <pc:docMk/>
            <pc:sldMk cId="4106737138" sldId="645"/>
            <ac:spMk id="2" creationId="{00000000-0000-0000-0000-000000000000}"/>
          </ac:spMkLst>
        </pc:spChg>
        <pc:spChg chg="mod">
          <ac:chgData name="Xiaofei Wang" userId="6e1836d3-2ed9-4ae5-8700-9029b71c19c7" providerId="ADAL" clId="{4C02CC4E-127E-46BE-A890-A1C656DA68E0}" dt="2023-07-09T15:16:52.359" v="213" actId="20577"/>
          <ac:spMkLst>
            <pc:docMk/>
            <pc:sldMk cId="4106737138" sldId="645"/>
            <ac:spMk id="3" creationId="{00000000-0000-0000-0000-000000000000}"/>
          </ac:spMkLst>
        </pc:spChg>
      </pc:sldChg>
      <pc:sldChg chg="modSp add del mod ord">
        <pc:chgData name="Xiaofei Wang" userId="6e1836d3-2ed9-4ae5-8700-9029b71c19c7" providerId="ADAL" clId="{4C02CC4E-127E-46BE-A890-A1C656DA68E0}" dt="2023-07-12T18:00:06.058" v="780" actId="47"/>
        <pc:sldMkLst>
          <pc:docMk/>
          <pc:sldMk cId="1982557651" sldId="646"/>
        </pc:sldMkLst>
        <pc:spChg chg="mod">
          <ac:chgData name="Xiaofei Wang" userId="6e1836d3-2ed9-4ae5-8700-9029b71c19c7" providerId="ADAL" clId="{4C02CC4E-127E-46BE-A890-A1C656DA68E0}" dt="2023-07-10T08:01:22.832" v="404" actId="20577"/>
          <ac:spMkLst>
            <pc:docMk/>
            <pc:sldMk cId="1982557651" sldId="646"/>
            <ac:spMk id="2" creationId="{00000000-0000-0000-0000-000000000000}"/>
          </ac:spMkLst>
        </pc:spChg>
        <pc:spChg chg="mod">
          <ac:chgData name="Xiaofei Wang" userId="6e1836d3-2ed9-4ae5-8700-9029b71c19c7" providerId="ADAL" clId="{4C02CC4E-127E-46BE-A890-A1C656DA68E0}" dt="2023-07-09T15:17:04.425" v="223" actId="20577"/>
          <ac:spMkLst>
            <pc:docMk/>
            <pc:sldMk cId="1982557651" sldId="646"/>
            <ac:spMk id="3" creationId="{00000000-0000-0000-0000-000000000000}"/>
          </ac:spMkLst>
        </pc:spChg>
      </pc:sldChg>
      <pc:sldChg chg="modSp add mod">
        <pc:chgData name="Xiaofei Wang" userId="6e1836d3-2ed9-4ae5-8700-9029b71c19c7" providerId="ADAL" clId="{4C02CC4E-127E-46BE-A890-A1C656DA68E0}" dt="2023-07-13T11:58:44.595" v="968" actId="20577"/>
        <pc:sldMkLst>
          <pc:docMk/>
          <pc:sldMk cId="2044191367" sldId="647"/>
        </pc:sldMkLst>
        <pc:spChg chg="mod">
          <ac:chgData name="Xiaofei Wang" userId="6e1836d3-2ed9-4ae5-8700-9029b71c19c7" providerId="ADAL" clId="{4C02CC4E-127E-46BE-A890-A1C656DA68E0}" dt="2023-07-13T09:33:59.974" v="865" actId="20577"/>
          <ac:spMkLst>
            <pc:docMk/>
            <pc:sldMk cId="2044191367" sldId="647"/>
            <ac:spMk id="2" creationId="{00000000-0000-0000-0000-000000000000}"/>
          </ac:spMkLst>
        </pc:spChg>
        <pc:spChg chg="mod">
          <ac:chgData name="Xiaofei Wang" userId="6e1836d3-2ed9-4ae5-8700-9029b71c19c7" providerId="ADAL" clId="{4C02CC4E-127E-46BE-A890-A1C656DA68E0}" dt="2023-07-13T11:58:44.595" v="968" actId="20577"/>
          <ac:spMkLst>
            <pc:docMk/>
            <pc:sldMk cId="2044191367" sldId="647"/>
            <ac:spMk id="3" creationId="{00000000-0000-0000-0000-000000000000}"/>
          </ac:spMkLst>
        </pc:spChg>
      </pc:sldChg>
      <pc:sldChg chg="modSp add del mod">
        <pc:chgData name="Xiaofei Wang" userId="6e1836d3-2ed9-4ae5-8700-9029b71c19c7" providerId="ADAL" clId="{4C02CC4E-127E-46BE-A890-A1C656DA68E0}" dt="2023-07-13T12:10:57.988" v="969" actId="47"/>
        <pc:sldMkLst>
          <pc:docMk/>
          <pc:sldMk cId="2390069383" sldId="648"/>
        </pc:sldMkLst>
        <pc:spChg chg="mod">
          <ac:chgData name="Xiaofei Wang" userId="6e1836d3-2ed9-4ae5-8700-9029b71c19c7" providerId="ADAL" clId="{4C02CC4E-127E-46BE-A890-A1C656DA68E0}" dt="2023-07-13T09:34:09.130" v="867" actId="20577"/>
          <ac:spMkLst>
            <pc:docMk/>
            <pc:sldMk cId="2390069383" sldId="648"/>
            <ac:spMk id="2" creationId="{00000000-0000-0000-0000-000000000000}"/>
          </ac:spMkLst>
        </pc:spChg>
        <pc:spChg chg="mod">
          <ac:chgData name="Xiaofei Wang" userId="6e1836d3-2ed9-4ae5-8700-9029b71c19c7" providerId="ADAL" clId="{4C02CC4E-127E-46BE-A890-A1C656DA68E0}" dt="2023-07-12T17:59:53.403" v="779" actId="20577"/>
          <ac:spMkLst>
            <pc:docMk/>
            <pc:sldMk cId="2390069383" sldId="648"/>
            <ac:spMk id="3" creationId="{00000000-0000-0000-0000-000000000000}"/>
          </ac:spMkLst>
        </pc:spChg>
      </pc:sldChg>
      <pc:sldChg chg="modSp add mod ord">
        <pc:chgData name="Xiaofei Wang" userId="6e1836d3-2ed9-4ae5-8700-9029b71c19c7" providerId="ADAL" clId="{4C02CC4E-127E-46BE-A890-A1C656DA68E0}" dt="2023-07-11T15:03:48.770" v="623"/>
        <pc:sldMkLst>
          <pc:docMk/>
          <pc:sldMk cId="3657205689" sldId="649"/>
        </pc:sldMkLst>
        <pc:spChg chg="mod">
          <ac:chgData name="Xiaofei Wang" userId="6e1836d3-2ed9-4ae5-8700-9029b71c19c7" providerId="ADAL" clId="{4C02CC4E-127E-46BE-A890-A1C656DA68E0}" dt="2023-07-11T13:12:57.451" v="574" actId="20577"/>
          <ac:spMkLst>
            <pc:docMk/>
            <pc:sldMk cId="3657205689" sldId="649"/>
            <ac:spMk id="2" creationId="{00000000-0000-0000-0000-000000000000}"/>
          </ac:spMkLst>
        </pc:spChg>
        <pc:spChg chg="mod">
          <ac:chgData name="Xiaofei Wang" userId="6e1836d3-2ed9-4ae5-8700-9029b71c19c7" providerId="ADAL" clId="{4C02CC4E-127E-46BE-A890-A1C656DA68E0}" dt="2023-07-11T13:18:51.273" v="599" actId="20577"/>
          <ac:spMkLst>
            <pc:docMk/>
            <pc:sldMk cId="3657205689" sldId="649"/>
            <ac:spMk id="3" creationId="{00000000-0000-0000-0000-000000000000}"/>
          </ac:spMkLst>
        </pc:spChg>
      </pc:sldChg>
      <pc:sldChg chg="modSp add mod ord">
        <pc:chgData name="Xiaofei Wang" userId="6e1836d3-2ed9-4ae5-8700-9029b71c19c7" providerId="ADAL" clId="{4C02CC4E-127E-46BE-A890-A1C656DA68E0}" dt="2023-07-11T13:20:41.189" v="619" actId="400"/>
        <pc:sldMkLst>
          <pc:docMk/>
          <pc:sldMk cId="846316673" sldId="650"/>
        </pc:sldMkLst>
        <pc:spChg chg="mod">
          <ac:chgData name="Xiaofei Wang" userId="6e1836d3-2ed9-4ae5-8700-9029b71c19c7" providerId="ADAL" clId="{4C02CC4E-127E-46BE-A890-A1C656DA68E0}" dt="2023-07-11T13:13:02.857" v="576" actId="20577"/>
          <ac:spMkLst>
            <pc:docMk/>
            <pc:sldMk cId="846316673" sldId="650"/>
            <ac:spMk id="2" creationId="{00000000-0000-0000-0000-000000000000}"/>
          </ac:spMkLst>
        </pc:spChg>
        <pc:spChg chg="mod">
          <ac:chgData name="Xiaofei Wang" userId="6e1836d3-2ed9-4ae5-8700-9029b71c19c7" providerId="ADAL" clId="{4C02CC4E-127E-46BE-A890-A1C656DA68E0}" dt="2023-07-11T13:20:41.189" v="619" actId="400"/>
          <ac:spMkLst>
            <pc:docMk/>
            <pc:sldMk cId="846316673" sldId="650"/>
            <ac:spMk id="3" creationId="{00000000-0000-0000-0000-000000000000}"/>
          </ac:spMkLst>
        </pc:spChg>
      </pc:sldChg>
      <pc:sldChg chg="modSp add mod">
        <pc:chgData name="Xiaofei Wang" userId="6e1836d3-2ed9-4ae5-8700-9029b71c19c7" providerId="ADAL" clId="{4C02CC4E-127E-46BE-A890-A1C656DA68E0}" dt="2023-07-11T11:41:55.128" v="568" actId="400"/>
        <pc:sldMkLst>
          <pc:docMk/>
          <pc:sldMk cId="3364035356" sldId="651"/>
        </pc:sldMkLst>
        <pc:spChg chg="mod">
          <ac:chgData name="Xiaofei Wang" userId="6e1836d3-2ed9-4ae5-8700-9029b71c19c7" providerId="ADAL" clId="{4C02CC4E-127E-46BE-A890-A1C656DA68E0}" dt="2023-07-11T10:28:21.588" v="527" actId="20577"/>
          <ac:spMkLst>
            <pc:docMk/>
            <pc:sldMk cId="3364035356" sldId="651"/>
            <ac:spMk id="2" creationId="{00000000-0000-0000-0000-000000000000}"/>
          </ac:spMkLst>
        </pc:spChg>
        <pc:spChg chg="mod">
          <ac:chgData name="Xiaofei Wang" userId="6e1836d3-2ed9-4ae5-8700-9029b71c19c7" providerId="ADAL" clId="{4C02CC4E-127E-46BE-A890-A1C656DA68E0}" dt="2023-07-11T11:41:55.128" v="568" actId="400"/>
          <ac:spMkLst>
            <pc:docMk/>
            <pc:sldMk cId="3364035356" sldId="651"/>
            <ac:spMk id="3" creationId="{00000000-0000-0000-0000-000000000000}"/>
          </ac:spMkLst>
        </pc:spChg>
      </pc:sldChg>
      <pc:sldChg chg="modSp add mod">
        <pc:chgData name="Xiaofei Wang" userId="6e1836d3-2ed9-4ae5-8700-9029b71c19c7" providerId="ADAL" clId="{4C02CC4E-127E-46BE-A890-A1C656DA68E0}" dt="2023-07-12T08:36:42.108" v="671" actId="400"/>
        <pc:sldMkLst>
          <pc:docMk/>
          <pc:sldMk cId="1018400952" sldId="652"/>
        </pc:sldMkLst>
        <pc:spChg chg="mod">
          <ac:chgData name="Xiaofei Wang" userId="6e1836d3-2ed9-4ae5-8700-9029b71c19c7" providerId="ADAL" clId="{4C02CC4E-127E-46BE-A890-A1C656DA68E0}" dt="2023-07-11T15:03:58.978" v="626" actId="20577"/>
          <ac:spMkLst>
            <pc:docMk/>
            <pc:sldMk cId="1018400952" sldId="652"/>
            <ac:spMk id="2" creationId="{00000000-0000-0000-0000-000000000000}"/>
          </ac:spMkLst>
        </pc:spChg>
        <pc:spChg chg="mod">
          <ac:chgData name="Xiaofei Wang" userId="6e1836d3-2ed9-4ae5-8700-9029b71c19c7" providerId="ADAL" clId="{4C02CC4E-127E-46BE-A890-A1C656DA68E0}" dt="2023-07-12T08:36:42.108" v="671" actId="400"/>
          <ac:spMkLst>
            <pc:docMk/>
            <pc:sldMk cId="1018400952" sldId="652"/>
            <ac:spMk id="3" creationId="{00000000-0000-0000-0000-000000000000}"/>
          </ac:spMkLst>
        </pc:spChg>
      </pc:sldChg>
      <pc:sldChg chg="addSp modSp add mod">
        <pc:chgData name="Xiaofei Wang" userId="6e1836d3-2ed9-4ae5-8700-9029b71c19c7" providerId="ADAL" clId="{4C02CC4E-127E-46BE-A890-A1C656DA68E0}" dt="2023-07-13T11:34:45.446" v="911" actId="400"/>
        <pc:sldMkLst>
          <pc:docMk/>
          <pc:sldMk cId="1294854276" sldId="653"/>
        </pc:sldMkLst>
        <pc:spChg chg="mod">
          <ac:chgData name="Xiaofei Wang" userId="6e1836d3-2ed9-4ae5-8700-9029b71c19c7" providerId="ADAL" clId="{4C02CC4E-127E-46BE-A890-A1C656DA68E0}" dt="2023-07-12T17:41:42.065" v="748" actId="20577"/>
          <ac:spMkLst>
            <pc:docMk/>
            <pc:sldMk cId="1294854276" sldId="653"/>
            <ac:spMk id="2" creationId="{00000000-0000-0000-0000-000000000000}"/>
          </ac:spMkLst>
        </pc:spChg>
        <pc:spChg chg="mod">
          <ac:chgData name="Xiaofei Wang" userId="6e1836d3-2ed9-4ae5-8700-9029b71c19c7" providerId="ADAL" clId="{4C02CC4E-127E-46BE-A890-A1C656DA68E0}" dt="2023-07-13T11:34:45.446" v="911" actId="400"/>
          <ac:spMkLst>
            <pc:docMk/>
            <pc:sldMk cId="1294854276" sldId="653"/>
            <ac:spMk id="3" creationId="{00000000-0000-0000-0000-000000000000}"/>
          </ac:spMkLst>
        </pc:spChg>
        <pc:spChg chg="add">
          <ac:chgData name="Xiaofei Wang" userId="6e1836d3-2ed9-4ae5-8700-9029b71c19c7" providerId="ADAL" clId="{4C02CC4E-127E-46BE-A890-A1C656DA68E0}" dt="2023-07-13T09:33:02.075" v="844" actId="22"/>
          <ac:spMkLst>
            <pc:docMk/>
            <pc:sldMk cId="1294854276" sldId="653"/>
            <ac:spMk id="8" creationId="{BC98A5BA-E8FD-2188-49A6-40200743BB06}"/>
          </ac:spMkLst>
        </pc:spChg>
      </pc:sldChg>
      <pc:sldChg chg="add del">
        <pc:chgData name="Xiaofei Wang" userId="6e1836d3-2ed9-4ae5-8700-9029b71c19c7" providerId="ADAL" clId="{4C02CC4E-127E-46BE-A890-A1C656DA68E0}" dt="2023-07-12T18:03:32.872" v="803" actId="47"/>
        <pc:sldMkLst>
          <pc:docMk/>
          <pc:sldMk cId="1939594118" sldId="654"/>
        </pc:sldMkLst>
      </pc:sldChg>
      <pc:sldChg chg="modSp add mod">
        <pc:chgData name="Xiaofei Wang" userId="6e1836d3-2ed9-4ae5-8700-9029b71c19c7" providerId="ADAL" clId="{4C02CC4E-127E-46BE-A890-A1C656DA68E0}" dt="2023-07-13T12:13:57.829" v="978" actId="20577"/>
        <pc:sldMkLst>
          <pc:docMk/>
          <pc:sldMk cId="3363190509" sldId="654"/>
        </pc:sldMkLst>
        <pc:spChg chg="mod">
          <ac:chgData name="Xiaofei Wang" userId="6e1836d3-2ed9-4ae5-8700-9029b71c19c7" providerId="ADAL" clId="{4C02CC4E-127E-46BE-A890-A1C656DA68E0}" dt="2023-07-13T09:34:16.232" v="869" actId="20577"/>
          <ac:spMkLst>
            <pc:docMk/>
            <pc:sldMk cId="3363190509" sldId="654"/>
            <ac:spMk id="2" creationId="{00000000-0000-0000-0000-000000000000}"/>
          </ac:spMkLst>
        </pc:spChg>
        <pc:spChg chg="mod">
          <ac:chgData name="Xiaofei Wang" userId="6e1836d3-2ed9-4ae5-8700-9029b71c19c7" providerId="ADAL" clId="{4C02CC4E-127E-46BE-A890-A1C656DA68E0}" dt="2023-07-13T12:13:57.829" v="978" actId="20577"/>
          <ac:spMkLst>
            <pc:docMk/>
            <pc:sldMk cId="3363190509" sldId="654"/>
            <ac:spMk id="3" creationId="{00000000-0000-0000-0000-000000000000}"/>
          </ac:spMkLst>
        </pc:spChg>
      </pc:sldChg>
      <pc:sldChg chg="modSp add mod">
        <pc:chgData name="Xiaofei Wang" userId="6e1836d3-2ed9-4ae5-8700-9029b71c19c7" providerId="ADAL" clId="{4C02CC4E-127E-46BE-A890-A1C656DA68E0}" dt="2023-07-13T12:17:19.398" v="1042" actId="20577"/>
        <pc:sldMkLst>
          <pc:docMk/>
          <pc:sldMk cId="1605161504" sldId="655"/>
        </pc:sldMkLst>
        <pc:spChg chg="mod">
          <ac:chgData name="Xiaofei Wang" userId="6e1836d3-2ed9-4ae5-8700-9029b71c19c7" providerId="ADAL" clId="{4C02CC4E-127E-46BE-A890-A1C656DA68E0}" dt="2023-07-13T12:14:20.581" v="980" actId="20577"/>
          <ac:spMkLst>
            <pc:docMk/>
            <pc:sldMk cId="1605161504" sldId="655"/>
            <ac:spMk id="2" creationId="{00000000-0000-0000-0000-000000000000}"/>
          </ac:spMkLst>
        </pc:spChg>
        <pc:spChg chg="mod">
          <ac:chgData name="Xiaofei Wang" userId="6e1836d3-2ed9-4ae5-8700-9029b71c19c7" providerId="ADAL" clId="{4C02CC4E-127E-46BE-A890-A1C656DA68E0}" dt="2023-07-13T12:17:19.398" v="1042" actId="20577"/>
          <ac:spMkLst>
            <pc:docMk/>
            <pc:sldMk cId="1605161504" sldId="655"/>
            <ac:spMk id="3" creationId="{00000000-0000-0000-0000-000000000000}"/>
          </ac:spMkLst>
        </pc:spChg>
      </pc:sldChg>
      <pc:sldChg chg="modSp add del mod ord">
        <pc:chgData name="Xiaofei Wang" userId="6e1836d3-2ed9-4ae5-8700-9029b71c19c7" providerId="ADAL" clId="{4C02CC4E-127E-46BE-A890-A1C656DA68E0}" dt="2023-07-12T18:02:19.308" v="802"/>
        <pc:sldMkLst>
          <pc:docMk/>
          <pc:sldMk cId="1758083770" sldId="655"/>
        </pc:sldMkLst>
        <pc:spChg chg="mod">
          <ac:chgData name="Xiaofei Wang" userId="6e1836d3-2ed9-4ae5-8700-9029b71c19c7" providerId="ADAL" clId="{4C02CC4E-127E-46BE-A890-A1C656DA68E0}" dt="2023-07-12T18:02:15.159" v="800" actId="20577"/>
          <ac:spMkLst>
            <pc:docMk/>
            <pc:sldMk cId="1758083770" sldId="655"/>
            <ac:spMk id="2" creationId="{00000000-0000-0000-0000-000000000000}"/>
          </ac:spMkLst>
        </pc:spChg>
        <pc:spChg chg="mod">
          <ac:chgData name="Xiaofei Wang" userId="6e1836d3-2ed9-4ae5-8700-9029b71c19c7" providerId="ADAL" clId="{4C02CC4E-127E-46BE-A890-A1C656DA68E0}" dt="2023-07-12T18:02:13.938" v="798" actId="20577"/>
          <ac:spMkLst>
            <pc:docMk/>
            <pc:sldMk cId="1758083770" sldId="655"/>
            <ac:spMk id="3" creationId="{00000000-0000-0000-0000-000000000000}"/>
          </ac:spMkLst>
        </pc:spChg>
      </pc:sldChg>
      <pc:sldChg chg="modSp add mod">
        <pc:chgData name="Xiaofei Wang" userId="6e1836d3-2ed9-4ae5-8700-9029b71c19c7" providerId="ADAL" clId="{4C02CC4E-127E-46BE-A890-A1C656DA68E0}" dt="2023-07-13T12:24:12.004" v="1064" actId="20577"/>
        <pc:sldMkLst>
          <pc:docMk/>
          <pc:sldMk cId="1971563822" sldId="656"/>
        </pc:sldMkLst>
        <pc:spChg chg="mod">
          <ac:chgData name="Xiaofei Wang" userId="6e1836d3-2ed9-4ae5-8700-9029b71c19c7" providerId="ADAL" clId="{4C02CC4E-127E-46BE-A890-A1C656DA68E0}" dt="2023-07-13T09:34:28.060" v="873" actId="20577"/>
          <ac:spMkLst>
            <pc:docMk/>
            <pc:sldMk cId="1971563822" sldId="656"/>
            <ac:spMk id="2" creationId="{00000000-0000-0000-0000-000000000000}"/>
          </ac:spMkLst>
        </pc:spChg>
        <pc:spChg chg="mod">
          <ac:chgData name="Xiaofei Wang" userId="6e1836d3-2ed9-4ae5-8700-9029b71c19c7" providerId="ADAL" clId="{4C02CC4E-127E-46BE-A890-A1C656DA68E0}" dt="2023-07-13T12:24:12.004" v="1064" actId="20577"/>
          <ac:spMkLst>
            <pc:docMk/>
            <pc:sldMk cId="1971563822" sldId="656"/>
            <ac:spMk id="3" creationId="{00000000-0000-0000-0000-000000000000}"/>
          </ac:spMkLst>
        </pc:spChg>
      </pc:sldChg>
      <pc:sldChg chg="modSp add mod">
        <pc:chgData name="Xiaofei Wang" userId="6e1836d3-2ed9-4ae5-8700-9029b71c19c7" providerId="ADAL" clId="{4C02CC4E-127E-46BE-A890-A1C656DA68E0}" dt="2023-07-13T12:25:30.214" v="1092" actId="400"/>
        <pc:sldMkLst>
          <pc:docMk/>
          <pc:sldMk cId="594012731" sldId="657"/>
        </pc:sldMkLst>
        <pc:spChg chg="mod">
          <ac:chgData name="Xiaofei Wang" userId="6e1836d3-2ed9-4ae5-8700-9029b71c19c7" providerId="ADAL" clId="{4C02CC4E-127E-46BE-A890-A1C656DA68E0}" dt="2023-07-13T12:24:23.043" v="1068" actId="20577"/>
          <ac:spMkLst>
            <pc:docMk/>
            <pc:sldMk cId="594012731" sldId="657"/>
            <ac:spMk id="2" creationId="{00000000-0000-0000-0000-000000000000}"/>
          </ac:spMkLst>
        </pc:spChg>
        <pc:spChg chg="mod">
          <ac:chgData name="Xiaofei Wang" userId="6e1836d3-2ed9-4ae5-8700-9029b71c19c7" providerId="ADAL" clId="{4C02CC4E-127E-46BE-A890-A1C656DA68E0}" dt="2023-07-13T12:25:30.214" v="1092" actId="400"/>
          <ac:spMkLst>
            <pc:docMk/>
            <pc:sldMk cId="594012731" sldId="657"/>
            <ac:spMk id="3" creationId="{00000000-0000-0000-0000-000000000000}"/>
          </ac:spMkLst>
        </pc:spChg>
      </pc:sldChg>
      <pc:sldChg chg="modSp add mod">
        <pc:chgData name="Xiaofei Wang" userId="6e1836d3-2ed9-4ae5-8700-9029b71c19c7" providerId="ADAL" clId="{4C02CC4E-127E-46BE-A890-A1C656DA68E0}" dt="2023-07-13T11:45:39.726" v="932" actId="20577"/>
        <pc:sldMkLst>
          <pc:docMk/>
          <pc:sldMk cId="4179101100" sldId="658"/>
        </pc:sldMkLst>
        <pc:spChg chg="mod">
          <ac:chgData name="Xiaofei Wang" userId="6e1836d3-2ed9-4ae5-8700-9029b71c19c7" providerId="ADAL" clId="{4C02CC4E-127E-46BE-A890-A1C656DA68E0}" dt="2023-07-13T11:45:39.726" v="932" actId="20577"/>
          <ac:spMkLst>
            <pc:docMk/>
            <pc:sldMk cId="4179101100" sldId="658"/>
            <ac:spMk id="3" creationId="{00000000-0000-0000-0000-000000000000}"/>
          </ac:spMkLst>
        </pc:spChg>
      </pc:sldChg>
      <pc:sldChg chg="modSp add mod">
        <pc:chgData name="Xiaofei Wang" userId="6e1836d3-2ed9-4ae5-8700-9029b71c19c7" providerId="ADAL" clId="{4C02CC4E-127E-46BE-A890-A1C656DA68E0}" dt="2023-07-13T11:46:49.599" v="959" actId="400"/>
        <pc:sldMkLst>
          <pc:docMk/>
          <pc:sldMk cId="1724016905" sldId="659"/>
        </pc:sldMkLst>
        <pc:spChg chg="mod">
          <ac:chgData name="Xiaofei Wang" userId="6e1836d3-2ed9-4ae5-8700-9029b71c19c7" providerId="ADAL" clId="{4C02CC4E-127E-46BE-A890-A1C656DA68E0}" dt="2023-07-13T11:46:49.599" v="959" actId="400"/>
          <ac:spMkLst>
            <pc:docMk/>
            <pc:sldMk cId="1724016905" sldId="659"/>
            <ac:spMk id="3" creationId="{00000000-0000-0000-0000-000000000000}"/>
          </ac:spMkLst>
        </pc:spChg>
      </pc:sldChg>
      <pc:sldMasterChg chg="modSp">
        <pc:chgData name="Xiaofei Wang" userId="6e1836d3-2ed9-4ae5-8700-9029b71c19c7" providerId="ADAL" clId="{4C02CC4E-127E-46BE-A890-A1C656DA68E0}" dt="2023-06-13T21:24:55.831" v="0"/>
        <pc:sldMasterMkLst>
          <pc:docMk/>
          <pc:sldMasterMk cId="0" sldId="2147483648"/>
        </pc:sldMasterMkLst>
        <pc:spChg chg="mod">
          <ac:chgData name="Xiaofei Wang" userId="6e1836d3-2ed9-4ae5-8700-9029b71c19c7" providerId="ADAL" clId="{4C02CC4E-127E-46BE-A890-A1C656DA68E0}" dt="2023-06-13T21:24:55.831" v="0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219E45C9-B34C-42F3-BF3B-7469E8D7F59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GB" altLang="en-US" sz="1400"/>
              <a:t>doc.: IEEE 802.11-18/1067r0</a:t>
            </a:r>
          </a:p>
        </p:txBody>
      </p:sp>
      <p:sp>
        <p:nvSpPr>
          <p:cNvPr id="18434" name="Rectangle 3">
            <a:extLst>
              <a:ext uri="{FF2B5EF4-FFF2-40B4-BE49-F238E27FC236}">
                <a16:creationId xmlns:a16="http://schemas.microsoft.com/office/drawing/2014/main" id="{82984988-4919-C6FD-450F-5DF37ED902D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CA" altLang="en-US" sz="1400"/>
              <a:t>July 2018</a:t>
            </a:r>
            <a:endParaRPr lang="en-GB" altLang="en-US" sz="1400"/>
          </a:p>
        </p:txBody>
      </p:sp>
      <p:sp>
        <p:nvSpPr>
          <p:cNvPr id="20484" name="Rectangle 6">
            <a:extLst>
              <a:ext uri="{FF2B5EF4-FFF2-40B4-BE49-F238E27FC236}">
                <a16:creationId xmlns:a16="http://schemas.microsoft.com/office/drawing/2014/main" id="{9F7C0EE7-8514-452E-AD86-EA65F4154F7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GB" altLang="en-US"/>
              <a:t>Michael Montemurro, BlackBerry</a:t>
            </a:r>
          </a:p>
        </p:txBody>
      </p:sp>
      <p:sp>
        <p:nvSpPr>
          <p:cNvPr id="18436" name="Rectangle 7">
            <a:extLst>
              <a:ext uri="{FF2B5EF4-FFF2-40B4-BE49-F238E27FC236}">
                <a16:creationId xmlns:a16="http://schemas.microsoft.com/office/drawing/2014/main" id="{5EA227AB-82DA-D91B-8278-8D4CBB9931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39F08A9F-E56E-49D8-BE1F-3FB39C373478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7" name="Rectangle 2">
            <a:extLst>
              <a:ext uri="{FF2B5EF4-FFF2-40B4-BE49-F238E27FC236}">
                <a16:creationId xmlns:a16="http://schemas.microsoft.com/office/drawing/2014/main" id="{927B1A20-EE13-C2F5-EABB-419D71E4A3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38" name="Rectangle 3">
            <a:extLst>
              <a:ext uri="{FF2B5EF4-FFF2-40B4-BE49-F238E27FC236}">
                <a16:creationId xmlns:a16="http://schemas.microsoft.com/office/drawing/2014/main" id="{C7CE6092-D952-C938-2DCB-A6B7174A7C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line Bluebar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F87ABBB-8493-4657-AF76-3FB0E8D54470}"/>
              </a:ext>
            </a:extLst>
          </p:cNvPr>
          <p:cNvSpPr/>
          <p:nvPr/>
        </p:nvSpPr>
        <p:spPr>
          <a:xfrm>
            <a:off x="615951" y="823386"/>
            <a:ext cx="1608667" cy="80433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 cap="none" baseline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285744" indent="-171446">
              <a:buFont typeface="Lucida Grande"/>
              <a:buChar char="﹣"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398453" indent="-109536" defTabSz="684196">
              <a:buFont typeface="Lucida Grande"/>
              <a:buChar char="･"/>
              <a:tabLst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9" name="Picture 6">
            <a:extLst>
              <a:ext uri="{FF2B5EF4-FFF2-40B4-BE49-F238E27FC236}">
                <a16:creationId xmlns:a16="http://schemas.microsoft.com/office/drawing/2014/main" id="{ED3407E6-7882-40C3-8350-8BC5F1D49C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0142503" y="6241965"/>
            <a:ext cx="979310" cy="214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077763-78F2-4310-9E3D-B9E137BE33B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09601" y="6267258"/>
            <a:ext cx="2092684" cy="288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2909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802.11-23/984r6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013-00-0000-aiml-tig-status-report.pptx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AIML TIG SP &amp; Motion Booklet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2022-07-06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4952441"/>
              </p:ext>
            </p:extLst>
          </p:nvPr>
        </p:nvGraphicFramePr>
        <p:xfrm>
          <a:off x="987425" y="3051175"/>
          <a:ext cx="10121900" cy="2462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6184" imgH="2539535" progId="Word.Document.8">
                  <p:embed/>
                </p:oleObj>
              </mc:Choice>
              <mc:Fallback>
                <p:oleObj name="Document" r:id="rId3" imgW="10466184" imgH="253953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7425" y="3051175"/>
                        <a:ext cx="10121900" cy="24622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#34</a:t>
            </a:r>
            <a:br>
              <a:rPr lang="en-US" dirty="0"/>
            </a:br>
            <a:r>
              <a:rPr lang="en-US" dirty="0"/>
              <a:t>Technical Report Draft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update the AIML TIG Technical Report as shown in 11-23/997r2?</a:t>
            </a:r>
          </a:p>
          <a:p>
            <a:endParaRPr lang="en-US" dirty="0"/>
          </a:p>
          <a:p>
            <a:r>
              <a:rPr lang="en-US" dirty="0"/>
              <a:t>Move: Ziyang Guo</a:t>
            </a:r>
          </a:p>
          <a:p>
            <a:r>
              <a:rPr lang="en-US" dirty="0"/>
              <a:t>Second: Rui Yang</a:t>
            </a:r>
          </a:p>
          <a:p>
            <a:endParaRPr lang="en-US" dirty="0"/>
          </a:p>
          <a:p>
            <a:r>
              <a:rPr lang="en-US" dirty="0"/>
              <a:t>Passed with UC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8463166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11-23/926r5)</a:t>
            </a:r>
          </a:p>
          <a:p>
            <a:endParaRPr lang="en-US" dirty="0"/>
          </a:p>
          <a:p>
            <a:r>
              <a:rPr lang="en-US" dirty="0"/>
              <a:t>Mover:	Juan Carlos Zuniga</a:t>
            </a:r>
          </a:p>
          <a:p>
            <a:r>
              <a:rPr lang="en-US" dirty="0"/>
              <a:t>Second:	Liangxiao Xin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0184009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#19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update the AIML TIG Technical Report as shown in 11-23/1165r1?</a:t>
            </a:r>
          </a:p>
          <a:p>
            <a:endParaRPr lang="en-US" dirty="0"/>
          </a:p>
          <a:p>
            <a:r>
              <a:rPr lang="en-US" dirty="0"/>
              <a:t>Y/N/Abs: 27/1/11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6519469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/>
              <a:t>#36</a:t>
            </a:r>
            <a:br>
              <a:rPr lang="en-US" dirty="0"/>
            </a:br>
            <a:r>
              <a:rPr lang="en-US" dirty="0"/>
              <a:t>Technical Report Draft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update the AIML TIG Technical Report as shown in 11-23/1165r1?</a:t>
            </a:r>
          </a:p>
          <a:p>
            <a:endParaRPr lang="en-US" dirty="0"/>
          </a:p>
          <a:p>
            <a:r>
              <a:rPr lang="en-US" dirty="0"/>
              <a:t>Move: Ziming He</a:t>
            </a:r>
          </a:p>
          <a:p>
            <a:r>
              <a:rPr lang="en-US" dirty="0"/>
              <a:t>Second: Ming Gan </a:t>
            </a:r>
          </a:p>
          <a:p>
            <a:endParaRPr lang="en-US" dirty="0"/>
          </a:p>
          <a:p>
            <a:r>
              <a:rPr lang="en-US" dirty="0"/>
              <a:t>Yes/No/Abstain: 28/1/5</a:t>
            </a:r>
          </a:p>
          <a:p>
            <a:r>
              <a:rPr lang="en-US" dirty="0"/>
              <a:t>Motion passes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9792265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11-23/926r7)</a:t>
            </a:r>
          </a:p>
          <a:p>
            <a:endParaRPr lang="en-US" dirty="0"/>
          </a:p>
          <a:p>
            <a:r>
              <a:rPr lang="en-US" dirty="0"/>
              <a:t>Mover:	Juan Carlos Zuniga</a:t>
            </a:r>
          </a:p>
          <a:p>
            <a:r>
              <a:rPr lang="en-US" dirty="0"/>
              <a:t>Second:	Liangxiao Xin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C98A5BA-E8FD-2188-49A6-40200743BB06}"/>
              </a:ext>
            </a:extLst>
          </p:cNvPr>
          <p:cNvSpPr txBox="1"/>
          <p:nvPr/>
        </p:nvSpPr>
        <p:spPr>
          <a:xfrm>
            <a:off x="3048000" y="2644170"/>
            <a:ext cx="60960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57250" lvl="1" indent="-457200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11-23/475r4: Proposed IEEE 802.11 AIMLTIG Technical Report text for the AIML based roaming enhancements use case, Federico Lovison (Cisco)</a:t>
            </a:r>
          </a:p>
        </p:txBody>
      </p:sp>
    </p:spTree>
    <p:extLst>
      <p:ext uri="{BB962C8B-B14F-4D97-AF65-F5344CB8AC3E}">
        <p14:creationId xmlns:p14="http://schemas.microsoft.com/office/powerpoint/2010/main" val="12948542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#20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update the AIML TIG Technical Report as shown in 11-23/475r4?</a:t>
            </a:r>
          </a:p>
          <a:p>
            <a:endParaRPr lang="en-US" dirty="0"/>
          </a:p>
          <a:p>
            <a:r>
              <a:rPr lang="en-US" dirty="0"/>
              <a:t>Approved with UC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41791011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#37</a:t>
            </a:r>
            <a:br>
              <a:rPr lang="en-US" dirty="0"/>
            </a:br>
            <a:r>
              <a:rPr lang="en-US" dirty="0"/>
              <a:t>Technical Report Draft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update the AIML TIG Technical Report as shown in 11-23/475r4?</a:t>
            </a:r>
          </a:p>
          <a:p>
            <a:endParaRPr lang="en-US" dirty="0"/>
          </a:p>
          <a:p>
            <a:r>
              <a:rPr lang="en-US" dirty="0"/>
              <a:t>Move: Federico Lovison</a:t>
            </a:r>
          </a:p>
          <a:p>
            <a:r>
              <a:rPr lang="en-US" dirty="0"/>
              <a:t>Second: Zinan Lin</a:t>
            </a:r>
          </a:p>
          <a:p>
            <a:endParaRPr lang="en-US" dirty="0"/>
          </a:p>
          <a:p>
            <a:r>
              <a:rPr lang="en-US" dirty="0"/>
              <a:t>Passed with UC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7240169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#21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update the AIML TIG Technical Report as shown in 11-23/1238r1?</a:t>
            </a:r>
          </a:p>
          <a:p>
            <a:endParaRPr lang="en-US" dirty="0"/>
          </a:p>
          <a:p>
            <a:r>
              <a:rPr lang="en-US" dirty="0"/>
              <a:t>Y/N/Abs: 13/10/15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20441913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#22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update the AIML TIG Technical Report as shown in 11-23/996r3?</a:t>
            </a:r>
          </a:p>
          <a:p>
            <a:endParaRPr lang="en-US" dirty="0"/>
          </a:p>
          <a:p>
            <a:r>
              <a:rPr lang="en-US" dirty="0"/>
              <a:t>Y/N/Abs: 21/1/9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3631905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#38</a:t>
            </a:r>
            <a:br>
              <a:rPr lang="en-US" dirty="0"/>
            </a:br>
            <a:r>
              <a:rPr lang="en-US" dirty="0"/>
              <a:t>Technical Report Draft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update the AIML TIG Technical Report as shown in 11-23/996r3?</a:t>
            </a:r>
          </a:p>
          <a:p>
            <a:endParaRPr lang="en-US" dirty="0"/>
          </a:p>
          <a:p>
            <a:r>
              <a:rPr lang="en-US" dirty="0"/>
              <a:t>Move: Ziyang Guo</a:t>
            </a:r>
          </a:p>
          <a:p>
            <a:r>
              <a:rPr lang="en-US" dirty="0" err="1"/>
              <a:t>Second:Zinan</a:t>
            </a:r>
            <a:r>
              <a:rPr lang="en-US" dirty="0"/>
              <a:t> Lin</a:t>
            </a:r>
          </a:p>
          <a:p>
            <a:endParaRPr lang="en-US" dirty="0"/>
          </a:p>
          <a:p>
            <a:r>
              <a:rPr lang="en-US" dirty="0"/>
              <a:t>Y/N/Abs: 23/0/10</a:t>
            </a:r>
          </a:p>
          <a:p>
            <a:r>
              <a:rPr lang="en-US" dirty="0"/>
              <a:t>Motion passes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605161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3">
            <a:extLst>
              <a:ext uri="{FF2B5EF4-FFF2-40B4-BE49-F238E27FC236}">
                <a16:creationId xmlns:a16="http://schemas.microsoft.com/office/drawing/2014/main" id="{481163E3-3235-B93B-D977-4040786F509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xfrm>
            <a:off x="696913" y="333375"/>
            <a:ext cx="968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/>
              <a:t>July 2018</a:t>
            </a:r>
            <a:endParaRPr lang="en-GB" altLang="en-US" sz="1800"/>
          </a:p>
        </p:txBody>
      </p:sp>
      <p:sp>
        <p:nvSpPr>
          <p:cNvPr id="3075" name="Footer Placeholder 4">
            <a:extLst>
              <a:ext uri="{FF2B5EF4-FFF2-40B4-BE49-F238E27FC236}">
                <a16:creationId xmlns:a16="http://schemas.microsoft.com/office/drawing/2014/main" id="{045C5F91-7E5E-4101-9D99-9A940BB1C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9636021" y="6475413"/>
            <a:ext cx="17177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GB" altLang="en-US" sz="1200" b="0" dirty="0"/>
              <a:t>Xiaofei Wang (InterDigital)</a:t>
            </a:r>
          </a:p>
        </p:txBody>
      </p:sp>
      <p:sp>
        <p:nvSpPr>
          <p:cNvPr id="17411" name="Slide Number Placeholder 5">
            <a:extLst>
              <a:ext uri="{FF2B5EF4-FFF2-40B4-BE49-F238E27FC236}">
                <a16:creationId xmlns:a16="http://schemas.microsoft.com/office/drawing/2014/main" id="{8B02B45E-32DD-E1B8-2B9E-96BDB327C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422EB9C2-4523-4101-8834-B68FD7935310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/>
          </a:p>
        </p:txBody>
      </p:sp>
      <p:sp>
        <p:nvSpPr>
          <p:cNvPr id="17412" name="Rectangle 2">
            <a:extLst>
              <a:ext uri="{FF2B5EF4-FFF2-40B4-BE49-F238E27FC236}">
                <a16:creationId xmlns:a16="http://schemas.microsoft.com/office/drawing/2014/main" id="{76ED1CA6-1028-934D-8519-967EB5D70F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7413" name="Rectangle 3">
            <a:extLst>
              <a:ext uri="{FF2B5EF4-FFF2-40B4-BE49-F238E27FC236}">
                <a16:creationId xmlns:a16="http://schemas.microsoft.com/office/drawing/2014/main" id="{C2334348-7D14-5567-9887-24899B21D4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en-US" sz="3200" dirty="0"/>
              <a:t>   SP and </a:t>
            </a:r>
            <a:r>
              <a:rPr lang="en-GB" sz="3200" dirty="0"/>
              <a:t>Motion Booklet for the AIML TIG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3200" dirty="0"/>
          </a:p>
          <a:p>
            <a:pPr algn="ctr">
              <a:buFontTx/>
              <a:buNone/>
            </a:pPr>
            <a:endParaRPr lang="en-GB" altLang="en-US" sz="32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#23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update the AIML TIG Technical Report as shown in 11-22/987r8?</a:t>
            </a:r>
          </a:p>
          <a:p>
            <a:endParaRPr lang="en-US" dirty="0"/>
          </a:p>
          <a:p>
            <a:r>
              <a:rPr lang="en-US" dirty="0"/>
              <a:t>Approved with UC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9715638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#39</a:t>
            </a:r>
            <a:br>
              <a:rPr lang="en-US" dirty="0"/>
            </a:br>
            <a:r>
              <a:rPr lang="en-US" dirty="0"/>
              <a:t>Technical Report Draft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update the AIML TIG Technical Report as shown in 11-22/987r8?</a:t>
            </a:r>
          </a:p>
          <a:p>
            <a:endParaRPr lang="en-US" dirty="0"/>
          </a:p>
          <a:p>
            <a:r>
              <a:rPr lang="en-US" dirty="0"/>
              <a:t>Move: Ross Jian Yu</a:t>
            </a:r>
          </a:p>
          <a:p>
            <a:r>
              <a:rPr lang="en-US" dirty="0"/>
              <a:t>Second: Ziyang Guo</a:t>
            </a:r>
          </a:p>
          <a:p>
            <a:endParaRPr lang="en-US" dirty="0"/>
          </a:p>
          <a:p>
            <a:r>
              <a:rPr lang="en-US" dirty="0"/>
              <a:t>Passed with UC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5940127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May 2023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#24 - #29</a:t>
            </a:r>
          </a:p>
          <a:p>
            <a:r>
              <a:rPr lang="en-US" dirty="0"/>
              <a:t>Straw Polls #9 </a:t>
            </a:r>
            <a:r>
              <a:rPr lang="en-US"/>
              <a:t>- #16</a:t>
            </a:r>
            <a:endParaRPr lang="en-US" dirty="0"/>
          </a:p>
          <a:p>
            <a:r>
              <a:rPr lang="en-US" dirty="0"/>
              <a:t>Hybrid Mode Interim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34480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11-23/550r2)</a:t>
            </a:r>
          </a:p>
          <a:p>
            <a:endParaRPr lang="en-US" dirty="0"/>
          </a:p>
          <a:p>
            <a:r>
              <a:rPr lang="en-US" dirty="0"/>
              <a:t>Mover:	Liangxiao Xin</a:t>
            </a:r>
          </a:p>
          <a:p>
            <a:r>
              <a:rPr lang="en-US" dirty="0"/>
              <a:t>Second:	Ming Gan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5224259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#25</a:t>
            </a:r>
            <a:br>
              <a:rPr lang="en-US" dirty="0"/>
            </a:br>
            <a:r>
              <a:rPr lang="en-US" dirty="0"/>
              <a:t>Minutes approval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following minutes: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11-23/564r0 AIML TIG March 2023 Plenary meeting minutes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11-23/663r0 AIML TIG April 2023 teleconference meeting minutes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Containing the minutes for the teleconferences on April 3</a:t>
            </a:r>
            <a:r>
              <a:rPr lang="en-US" baseline="30000" dirty="0"/>
              <a:t>rd</a:t>
            </a:r>
            <a:r>
              <a:rPr lang="en-US" dirty="0"/>
              <a:t> and April 24th, 2023</a:t>
            </a:r>
          </a:p>
          <a:p>
            <a:endParaRPr lang="en-US" dirty="0"/>
          </a:p>
          <a:p>
            <a:r>
              <a:rPr lang="en-US" dirty="0"/>
              <a:t>Mover: Liangxiao Xin		</a:t>
            </a:r>
          </a:p>
          <a:p>
            <a:r>
              <a:rPr lang="en-US" dirty="0"/>
              <a:t>Second: Ming Gan		</a:t>
            </a:r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5578276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#9</a:t>
            </a:r>
            <a:br>
              <a:rPr lang="en-US" dirty="0"/>
            </a:br>
            <a:r>
              <a:rPr lang="en-US" dirty="0"/>
              <a:t>AIML TIG Contribution to UHR SG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Do you support for the AIML TIG chair to submit a contribution to UHR SG and conduct </a:t>
            </a:r>
            <a:r>
              <a:rPr lang="en-US" sz="2000" dirty="0" err="1"/>
              <a:t>strawpolls</a:t>
            </a:r>
            <a:r>
              <a:rPr lang="en-US" sz="2000" dirty="0"/>
              <a:t> on the AIML related features to poll the interests of UHR SG members on the AIML related features?</a:t>
            </a:r>
          </a:p>
          <a:p>
            <a:pPr marL="457200" indent="-457200">
              <a:buAutoNum type="arabicPeriod"/>
            </a:pPr>
            <a:r>
              <a:rPr lang="en-US" sz="2000" dirty="0"/>
              <a:t>Presentation would be similar to the AIML TIG status report: 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>
                <a:hlinkClick r:id="rId2"/>
              </a:rPr>
              <a:t>https://mentor.ieee.org/802.11/dcn/23/11-23-0013-00-0000-aiml-tig-status-report.pptx</a:t>
            </a:r>
            <a:endParaRPr lang="en-US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Concentrate on uses cases that have passed motion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Mentioning other use cases that are being worked on</a:t>
            </a:r>
          </a:p>
          <a:p>
            <a:pPr marL="400050" lvl="1" indent="0"/>
            <a:endParaRPr lang="en-US" dirty="0"/>
          </a:p>
          <a:p>
            <a:pPr>
              <a:buAutoNum type="arabicPeriod"/>
            </a:pPr>
            <a:r>
              <a:rPr lang="en-US" sz="2000" dirty="0"/>
              <a:t>Straw polls will poll UHR SG members on each of the use cases that have passed motions</a:t>
            </a:r>
            <a:endParaRPr lang="en-US" sz="1600" dirty="0"/>
          </a:p>
          <a:p>
            <a:endParaRPr lang="en-US" sz="2000" dirty="0"/>
          </a:p>
          <a:p>
            <a:r>
              <a:rPr lang="en-US" sz="2000" dirty="0"/>
              <a:t>Y/N/As: 34/1/15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90160290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1" y="761206"/>
            <a:ext cx="10361084" cy="1065213"/>
          </a:xfrm>
        </p:spPr>
        <p:txBody>
          <a:bodyPr/>
          <a:lstStyle/>
          <a:p>
            <a:r>
              <a:rPr lang="en-US" dirty="0"/>
              <a:t>Straw Poll #10</a:t>
            </a:r>
            <a:br>
              <a:rPr lang="en-US" dirty="0"/>
            </a:br>
            <a:r>
              <a:rPr lang="en-US" dirty="0"/>
              <a:t>Feedback to Vietnam MIC’s draft standards on AI and Big Data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1" y="2286000"/>
            <a:ext cx="10361084" cy="3808414"/>
          </a:xfrm>
        </p:spPr>
        <p:txBody>
          <a:bodyPr/>
          <a:lstStyle/>
          <a:p>
            <a:r>
              <a:rPr lang="en-US" sz="2000" dirty="0"/>
              <a:t>Do you support not to provide a feedback to Vietnam MIC’s draft standards on AI and Big Data</a:t>
            </a:r>
          </a:p>
          <a:p>
            <a:endParaRPr lang="en-US" sz="2000" dirty="0"/>
          </a:p>
          <a:p>
            <a:r>
              <a:rPr lang="en-US" sz="2000" dirty="0"/>
              <a:t>Y/N/Abs: 	23/1/16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0788258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#11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update the AIML TIG Technical Report as shown in 11-23/475r1?</a:t>
            </a:r>
          </a:p>
          <a:p>
            <a:endParaRPr lang="en-US" dirty="0"/>
          </a:p>
          <a:p>
            <a:r>
              <a:rPr lang="en-US" dirty="0"/>
              <a:t>Y/N/Abs: 24/0/13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222333553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#12</a:t>
            </a:r>
            <a:br>
              <a:rPr lang="en-US" dirty="0"/>
            </a:br>
            <a:r>
              <a:rPr lang="en-US" dirty="0"/>
              <a:t>Technical report Draft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 considering existing use case for “CSI Compression” in [1], do you think the report text (11-23/217) should be considered as a separate use case for AIML TIG or merged into [1]?</a:t>
            </a:r>
          </a:p>
          <a:p>
            <a:endParaRPr lang="en-US" dirty="0"/>
          </a:p>
          <a:p>
            <a:r>
              <a:rPr lang="en-US" dirty="0"/>
              <a:t>Option 1: separate use case: 6</a:t>
            </a:r>
          </a:p>
          <a:p>
            <a:r>
              <a:rPr lang="en-US" dirty="0"/>
              <a:t>Option 2: merge into [1]: 8</a:t>
            </a:r>
          </a:p>
          <a:p>
            <a:r>
              <a:rPr lang="en-US" dirty="0"/>
              <a:t>Option 3: not included in the technical report: 13</a:t>
            </a:r>
          </a:p>
          <a:p>
            <a:r>
              <a:rPr lang="en-US" dirty="0"/>
              <a:t>Abs: 17</a:t>
            </a:r>
          </a:p>
          <a:p>
            <a:endParaRPr lang="en-US" sz="1200" dirty="0"/>
          </a:p>
          <a:p>
            <a:r>
              <a:rPr lang="en-US" dirty="0"/>
              <a:t>[1] 11-22/1934r5, Proposed IEEE 802.11 AIML TIG Technical Report Text for the CSI Compression Use Case</a:t>
            </a:r>
          </a:p>
          <a:p>
            <a:endParaRPr lang="en-US" strike="sngStrik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79864169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#13</a:t>
            </a:r>
            <a:br>
              <a:rPr lang="en-US" dirty="0"/>
            </a:br>
            <a:r>
              <a:rPr lang="en-US" dirty="0"/>
              <a:t>Technical report Draft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 considering existing use case for “CSI Compression” in [1], do you think the report text (11-23/606) should be considered as a separate use case for AIML TIG or merged into [1]?</a:t>
            </a:r>
          </a:p>
          <a:p>
            <a:endParaRPr lang="en-US" dirty="0"/>
          </a:p>
          <a:p>
            <a:r>
              <a:rPr lang="en-US" dirty="0"/>
              <a:t>Option 1: a separate use case: 2</a:t>
            </a:r>
          </a:p>
          <a:p>
            <a:r>
              <a:rPr lang="en-US" dirty="0"/>
              <a:t>Option 2: merge into [1]: 20</a:t>
            </a:r>
          </a:p>
          <a:p>
            <a:r>
              <a:rPr lang="en-US" dirty="0"/>
              <a:t>Option 3: not include in the technical report: 5</a:t>
            </a:r>
          </a:p>
          <a:p>
            <a:r>
              <a:rPr lang="en-US" dirty="0"/>
              <a:t>Abs: 16</a:t>
            </a:r>
          </a:p>
          <a:p>
            <a:endParaRPr lang="en-US" sz="2000" strike="sngStrike" dirty="0"/>
          </a:p>
          <a:p>
            <a:r>
              <a:rPr lang="en-US" dirty="0"/>
              <a:t>[1] 11-22/1934r5, Proposed IEEE 802.11 AIML TIG Technical Report Text for the CSI Compression Use Case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585407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2023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#30 - #</a:t>
            </a:r>
          </a:p>
          <a:p>
            <a:r>
              <a:rPr lang="en-US" dirty="0"/>
              <a:t>Straw Polls #17 - #</a:t>
            </a:r>
          </a:p>
          <a:p>
            <a:r>
              <a:rPr lang="en-US" dirty="0"/>
              <a:t>Hybrid Mode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913023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11-23/550r4)</a:t>
            </a:r>
          </a:p>
          <a:p>
            <a:endParaRPr lang="en-US" dirty="0"/>
          </a:p>
          <a:p>
            <a:r>
              <a:rPr lang="en-US" dirty="0"/>
              <a:t>Mover:	Liangxiao Xin</a:t>
            </a:r>
          </a:p>
          <a:p>
            <a:r>
              <a:rPr lang="en-US" dirty="0"/>
              <a:t>Second:	Zinan Lin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61116003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#27</a:t>
            </a:r>
            <a:br>
              <a:rPr lang="en-US" dirty="0"/>
            </a:br>
            <a:r>
              <a:rPr lang="en-US" dirty="0"/>
              <a:t>Technical Report Draft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update the AIML TIG Technical Report as shown in 11-23/475r2?</a:t>
            </a:r>
          </a:p>
          <a:p>
            <a:endParaRPr lang="en-US" dirty="0"/>
          </a:p>
          <a:p>
            <a:r>
              <a:rPr lang="en-US" dirty="0"/>
              <a:t>Move: Federico Lovison</a:t>
            </a:r>
          </a:p>
          <a:p>
            <a:r>
              <a:rPr lang="en-US" dirty="0"/>
              <a:t>Second: Zinan Lin</a:t>
            </a:r>
          </a:p>
          <a:p>
            <a:endParaRPr lang="en-US" dirty="0"/>
          </a:p>
          <a:p>
            <a:r>
              <a:rPr lang="en-US" dirty="0"/>
              <a:t>Passed with UC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261496470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#28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11-23/550r6)</a:t>
            </a:r>
          </a:p>
          <a:p>
            <a:endParaRPr lang="en-US" dirty="0"/>
          </a:p>
          <a:p>
            <a:r>
              <a:rPr lang="en-US" dirty="0"/>
              <a:t>Mover:	Liangxiao Xin</a:t>
            </a:r>
          </a:p>
          <a:p>
            <a:r>
              <a:rPr lang="en-US" dirty="0"/>
              <a:t>Second:	Tuncer </a:t>
            </a:r>
            <a:r>
              <a:rPr lang="en-US" dirty="0" err="1"/>
              <a:t>Baykas</a:t>
            </a:r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264759936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#14</a:t>
            </a:r>
            <a:br>
              <a:rPr lang="en-US" dirty="0"/>
            </a:br>
            <a:r>
              <a:rPr lang="en-US" dirty="0"/>
              <a:t>AIML Use Case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29217" y="2028506"/>
            <a:ext cx="10361084" cy="4113213"/>
          </a:xfrm>
        </p:spPr>
        <p:txBody>
          <a:bodyPr/>
          <a:lstStyle/>
          <a:p>
            <a:r>
              <a:rPr lang="en-US" dirty="0"/>
              <a:t>Do you support to have a separate use case for beamforming CSI Complexity reduction for the AIML TIG Technical Report?</a:t>
            </a:r>
          </a:p>
          <a:p>
            <a:endParaRPr lang="en-US" dirty="0"/>
          </a:p>
          <a:p>
            <a:r>
              <a:rPr lang="en-US" dirty="0"/>
              <a:t>Y:9</a:t>
            </a:r>
          </a:p>
          <a:p>
            <a:r>
              <a:rPr lang="en-US" dirty="0"/>
              <a:t>N:15</a:t>
            </a:r>
          </a:p>
          <a:p>
            <a:r>
              <a:rPr lang="en-US" dirty="0"/>
              <a:t>Abs:13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267768342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#15</a:t>
            </a:r>
            <a:br>
              <a:rPr lang="en-US" dirty="0"/>
            </a:br>
            <a:r>
              <a:rPr lang="en-US" dirty="0"/>
              <a:t>AIML Use Case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29217" y="2028506"/>
            <a:ext cx="10361084" cy="4113213"/>
          </a:xfrm>
        </p:spPr>
        <p:txBody>
          <a:bodyPr/>
          <a:lstStyle/>
          <a:p>
            <a:r>
              <a:rPr lang="en-US" dirty="0"/>
              <a:t>Do you support to integrate beamforming CSI Complexity reduction into the Use Case 1 CSI Compression for the AIML TIG Technical Report?</a:t>
            </a:r>
          </a:p>
          <a:p>
            <a:endParaRPr lang="en-US" dirty="0"/>
          </a:p>
          <a:p>
            <a:r>
              <a:rPr lang="en-US" dirty="0"/>
              <a:t>Y: 23</a:t>
            </a:r>
          </a:p>
          <a:p>
            <a:r>
              <a:rPr lang="en-US" dirty="0"/>
              <a:t>N:5</a:t>
            </a:r>
          </a:p>
          <a:p>
            <a:r>
              <a:rPr lang="en-US" dirty="0"/>
              <a:t>Abs:11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24460905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#16</a:t>
            </a:r>
            <a:br>
              <a:rPr lang="en-US" dirty="0"/>
            </a:br>
            <a:r>
              <a:rPr lang="en-US" dirty="0"/>
              <a:t>AIML Use Case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29217" y="2028506"/>
            <a:ext cx="10361084" cy="4113213"/>
          </a:xfrm>
        </p:spPr>
        <p:txBody>
          <a:bodyPr/>
          <a:lstStyle/>
          <a:p>
            <a:r>
              <a:rPr lang="en-US" dirty="0"/>
              <a:t>By considering existing use case for “AIML Model Sharing” in [1], do you think this contribution should be considered as a separate use case for AIML TIG or should be merged into [1] (e.g., merged into the technical feasibility analysis section)?</a:t>
            </a:r>
          </a:p>
          <a:p>
            <a:endParaRPr lang="en-US" dirty="0"/>
          </a:p>
          <a:p>
            <a:r>
              <a:rPr lang="en-US" dirty="0"/>
              <a:t>Option 1: separate use case: 6</a:t>
            </a:r>
          </a:p>
          <a:p>
            <a:r>
              <a:rPr lang="en-US" dirty="0"/>
              <a:t>Option 2: merge into Use Case 3: 16</a:t>
            </a:r>
          </a:p>
          <a:p>
            <a:r>
              <a:rPr lang="en-US" dirty="0"/>
              <a:t>Abs: 13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01839366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#29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update the AIML TIG Technical Report as contained in 11-22/987r7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Mover:	Liangxiao Xin</a:t>
            </a:r>
          </a:p>
          <a:p>
            <a:r>
              <a:rPr lang="en-US" dirty="0"/>
              <a:t>Second:	Ming Gan</a:t>
            </a:r>
          </a:p>
          <a:p>
            <a:endParaRPr lang="en-US" dirty="0"/>
          </a:p>
          <a:p>
            <a:r>
              <a:rPr lang="en-US" dirty="0"/>
              <a:t>Approved with UC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63671618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March 2023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#20 - 23</a:t>
            </a:r>
          </a:p>
          <a:p>
            <a:r>
              <a:rPr lang="en-US" dirty="0"/>
              <a:t>Straw Polls #6 - 8</a:t>
            </a:r>
          </a:p>
          <a:p>
            <a:r>
              <a:rPr lang="en-US" dirty="0"/>
              <a:t>Hybrid Mode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13644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11-23/146r3)</a:t>
            </a:r>
          </a:p>
          <a:p>
            <a:endParaRPr lang="en-US" dirty="0"/>
          </a:p>
          <a:p>
            <a:r>
              <a:rPr lang="en-US" dirty="0"/>
              <a:t>Mover:	Liangxiao Xin</a:t>
            </a:r>
          </a:p>
          <a:p>
            <a:r>
              <a:rPr lang="en-US" dirty="0"/>
              <a:t>Second:	Juan Carlos Zuniga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24109935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#21</a:t>
            </a:r>
            <a:br>
              <a:rPr lang="en-US" dirty="0"/>
            </a:br>
            <a:r>
              <a:rPr lang="en-US" dirty="0"/>
              <a:t>Minutes approval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following minutes: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11-23/163r0 AIML TIG January 2023 Interim meeting minutes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11-23/237r0 AIML TIG February 2023 teleconference meeting minutes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Containing the minutes for the teleconferences on Feb 13 and Feb 27, 2023</a:t>
            </a:r>
          </a:p>
          <a:p>
            <a:endParaRPr lang="en-US" dirty="0"/>
          </a:p>
          <a:p>
            <a:r>
              <a:rPr lang="en-US" dirty="0"/>
              <a:t>Mover:		Liangxiao Xin</a:t>
            </a:r>
          </a:p>
          <a:p>
            <a:r>
              <a:rPr lang="en-US" dirty="0"/>
              <a:t>Second:		Juan Carlos Zuniga</a:t>
            </a:r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1290421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11-23/926r2)</a:t>
            </a:r>
          </a:p>
          <a:p>
            <a:endParaRPr lang="en-US" dirty="0"/>
          </a:p>
          <a:p>
            <a:r>
              <a:rPr lang="en-US" dirty="0"/>
              <a:t>Mover:	Ming Gan</a:t>
            </a:r>
          </a:p>
          <a:p>
            <a:r>
              <a:rPr lang="en-US" dirty="0"/>
              <a:t>Second:	Liangxiao Xin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247395864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#6</a:t>
            </a:r>
            <a:br>
              <a:rPr lang="en-US" dirty="0"/>
            </a:br>
            <a:r>
              <a:rPr lang="en-US" dirty="0"/>
              <a:t>AIML TIG Next Step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Which option do you prefer for AIML TIG to go forward?</a:t>
            </a:r>
          </a:p>
          <a:p>
            <a:r>
              <a:rPr lang="en-US" sz="2000" dirty="0"/>
              <a:t>Option 1: Complete technical report in March 2023 and terminate AIML TIG</a:t>
            </a:r>
          </a:p>
          <a:p>
            <a:r>
              <a:rPr lang="en-US" sz="2000" dirty="0"/>
              <a:t>Option 2: Extend AIML TIG, for example, for three meeting cycles and then decide way forward, E.g.,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Forming a SG to propose PAR and CSD 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Looking for opportunities to insert AIML features in other TG/SG</a:t>
            </a:r>
          </a:p>
          <a:p>
            <a:endParaRPr lang="en-US" sz="2000" dirty="0"/>
          </a:p>
          <a:p>
            <a:r>
              <a:rPr lang="en-US" sz="2000" dirty="0"/>
              <a:t>Option 1/Option2: 6/58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09704016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#7</a:t>
            </a:r>
            <a:br>
              <a:rPr lang="en-US" dirty="0"/>
            </a:br>
            <a:r>
              <a:rPr lang="en-US" dirty="0"/>
              <a:t>AIML TIG Next Step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Do you support to request the 802.11 WG chair to extend the AIML TIG for 3 meeting cycles?</a:t>
            </a:r>
          </a:p>
          <a:p>
            <a:endParaRPr lang="en-US" sz="2000" dirty="0"/>
          </a:p>
          <a:p>
            <a:r>
              <a:rPr lang="en-US" sz="2000" dirty="0"/>
              <a:t>Y/N/Abs: 	52/1/7 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51377890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#22</a:t>
            </a:r>
            <a:br>
              <a:rPr lang="en-US" dirty="0"/>
            </a:br>
            <a:r>
              <a:rPr lang="en-US" dirty="0"/>
              <a:t>AIML TIG Next Step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request the 802.11 WG chair to extend the AIML TIG for 3 meeting cycles</a:t>
            </a:r>
          </a:p>
          <a:p>
            <a:endParaRPr lang="en-US" sz="2000" dirty="0"/>
          </a:p>
          <a:p>
            <a:r>
              <a:rPr lang="en-US" sz="2000" dirty="0"/>
              <a:t>Move: Tuncer </a:t>
            </a:r>
            <a:r>
              <a:rPr lang="en-US" sz="2000" dirty="0" err="1"/>
              <a:t>Baykas</a:t>
            </a:r>
            <a:endParaRPr lang="en-US" sz="2000" dirty="0"/>
          </a:p>
          <a:p>
            <a:r>
              <a:rPr lang="en-US" sz="2000" dirty="0"/>
              <a:t>Second: Ming Gan</a:t>
            </a:r>
          </a:p>
          <a:p>
            <a:endParaRPr lang="en-US" sz="2000" dirty="0"/>
          </a:p>
          <a:p>
            <a:r>
              <a:rPr lang="en-US" sz="2000" dirty="0"/>
              <a:t>Y/N/Abs: 55/0/4</a:t>
            </a:r>
          </a:p>
          <a:p>
            <a:r>
              <a:rPr lang="en-US" sz="2000" dirty="0"/>
              <a:t>Motion passes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261738628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11-23/146r5)</a:t>
            </a:r>
          </a:p>
          <a:p>
            <a:endParaRPr lang="en-US" dirty="0"/>
          </a:p>
          <a:p>
            <a:r>
              <a:rPr lang="en-US" dirty="0"/>
              <a:t>Mover:	Juan Carlos Zuniga</a:t>
            </a:r>
          </a:p>
          <a:p>
            <a:r>
              <a:rPr lang="en-US" dirty="0"/>
              <a:t>Second:	Liangxiao Xin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93268126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#8</a:t>
            </a:r>
            <a:br>
              <a:rPr lang="en-US" dirty="0"/>
            </a:br>
            <a:r>
              <a:rPr lang="en-US" dirty="0"/>
              <a:t>AIML Use Case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include a Roaming Enhancements Use Case to the AIML Technical Report??</a:t>
            </a:r>
          </a:p>
          <a:p>
            <a:endParaRPr lang="en-US" dirty="0"/>
          </a:p>
          <a:p>
            <a:r>
              <a:rPr lang="en-US" dirty="0"/>
              <a:t>Y/N/Abs: 39/2/21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93346594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2023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#11 -- #19</a:t>
            </a:r>
          </a:p>
          <a:p>
            <a:r>
              <a:rPr lang="en-US" dirty="0"/>
              <a:t>Straw </a:t>
            </a:r>
            <a:r>
              <a:rPr lang="en-US"/>
              <a:t>Polls #3 </a:t>
            </a:r>
            <a:r>
              <a:rPr lang="en-US" dirty="0"/>
              <a:t>-- #5</a:t>
            </a:r>
          </a:p>
          <a:p>
            <a:r>
              <a:rPr lang="en-US" dirty="0"/>
              <a:t>Hybrid Mode Interim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878054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11-22/2040r1)</a:t>
            </a:r>
          </a:p>
          <a:p>
            <a:endParaRPr lang="en-US" dirty="0"/>
          </a:p>
          <a:p>
            <a:r>
              <a:rPr lang="en-US" dirty="0"/>
              <a:t>Mover:	Harry </a:t>
            </a:r>
            <a:r>
              <a:rPr lang="en-US" dirty="0" err="1"/>
              <a:t>Bims</a:t>
            </a:r>
            <a:endParaRPr lang="en-US" dirty="0"/>
          </a:p>
          <a:p>
            <a:r>
              <a:rPr lang="en-US" dirty="0"/>
              <a:t>Second:	Liangxiao Xin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00581036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</a:t>
            </a:r>
            <a:br>
              <a:rPr lang="en-US" dirty="0"/>
            </a:br>
            <a:r>
              <a:rPr lang="en-US" dirty="0"/>
              <a:t>Minutes approval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following minutes: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11-22/1982r0 AIML TIG November 2022 Plenary meeting minutes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11-22/2144r0 AIML TIG Dec 2022 teleconference meeting minutes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11-23/0025r0 AIML TIG Jan 2023 teleconference meeting minutes</a:t>
            </a:r>
          </a:p>
          <a:p>
            <a:endParaRPr lang="en-US" dirty="0"/>
          </a:p>
          <a:p>
            <a:r>
              <a:rPr lang="en-US" dirty="0"/>
              <a:t>Mover:		Liangxiao Xin</a:t>
            </a:r>
          </a:p>
          <a:p>
            <a:r>
              <a:rPr lang="en-US" dirty="0"/>
              <a:t>Second:		Rui Yang</a:t>
            </a:r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26454623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#13</a:t>
            </a:r>
            <a:br>
              <a:rPr lang="en-US" dirty="0"/>
            </a:br>
            <a:r>
              <a:rPr lang="en-US" dirty="0"/>
              <a:t>Technical Report Draft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update the AIML TIG Technical Report Introduction as shown in 11-22/987r3?</a:t>
            </a:r>
          </a:p>
          <a:p>
            <a:endParaRPr lang="en-US" dirty="0"/>
          </a:p>
          <a:p>
            <a:r>
              <a:rPr lang="en-US" dirty="0"/>
              <a:t>Move: Liangxiao Xin	</a:t>
            </a:r>
          </a:p>
          <a:p>
            <a:r>
              <a:rPr lang="en-US" dirty="0"/>
              <a:t>Second: Rui Yang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Passed with UC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9028952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11-22/2040r2)</a:t>
            </a:r>
          </a:p>
          <a:p>
            <a:endParaRPr lang="en-US" dirty="0"/>
          </a:p>
          <a:p>
            <a:r>
              <a:rPr lang="en-US" dirty="0"/>
              <a:t>Mover:	Liangxiao Xin</a:t>
            </a:r>
          </a:p>
          <a:p>
            <a:r>
              <a:rPr lang="en-US" dirty="0"/>
              <a:t>Second:	John Wullert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292159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Motion #31</a:t>
            </a:r>
            <a:br>
              <a:rPr lang="en-US" dirty="0"/>
            </a:br>
            <a:r>
              <a:rPr lang="en-US" dirty="0"/>
              <a:t>Minutes approval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following minutes: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11-23/953r0 AIML TIG May 2023 Interim meeting minutes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11-23/954r0 AIML TIG May 2023 teleconference meeting minutes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Containing the minutes for the teleconferences on May 30</a:t>
            </a:r>
            <a:r>
              <a:rPr lang="en-US" baseline="30000" dirty="0"/>
              <a:t>th</a:t>
            </a:r>
            <a:r>
              <a:rPr lang="en-US" dirty="0"/>
              <a:t>, 2023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11-23/955r0 AIML TIG June 2023 teleconference meeting minutes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Containing the minutes for the teleconferences on June 13</a:t>
            </a:r>
            <a:r>
              <a:rPr lang="en-US" baseline="30000" dirty="0"/>
              <a:t>th</a:t>
            </a:r>
            <a:r>
              <a:rPr lang="en-US" dirty="0"/>
              <a:t> and June 27</a:t>
            </a:r>
            <a:r>
              <a:rPr lang="en-US" baseline="30000" dirty="0"/>
              <a:t>th</a:t>
            </a:r>
            <a:r>
              <a:rPr lang="en-US" dirty="0"/>
              <a:t>, 2023</a:t>
            </a:r>
          </a:p>
          <a:p>
            <a:endParaRPr lang="en-US" dirty="0"/>
          </a:p>
          <a:p>
            <a:r>
              <a:rPr lang="en-US" dirty="0"/>
              <a:t>Mover: Liangxiao Xin		</a:t>
            </a:r>
          </a:p>
          <a:p>
            <a:r>
              <a:rPr lang="en-US" dirty="0"/>
              <a:t>Second: Ming Gan		</a:t>
            </a:r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42976371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</a:t>
            </a:r>
            <a:br>
              <a:rPr lang="en-US" dirty="0"/>
            </a:br>
            <a:r>
              <a:rPr lang="en-US" dirty="0"/>
              <a:t>EU BEREC Feedback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option do you prefer to provide EU BEREC report on AI:</a:t>
            </a:r>
          </a:p>
          <a:p>
            <a:r>
              <a:rPr lang="en-US" dirty="0"/>
              <a:t>Option 1: individual members go to 802.18 and present feedback as individual contributions</a:t>
            </a:r>
          </a:p>
          <a:p>
            <a:r>
              <a:rPr lang="en-US" dirty="0"/>
              <a:t>Option 2: AIML TIG motions feedback and an officer brings the AIML TIG feedback to 802.18</a:t>
            </a:r>
          </a:p>
          <a:p>
            <a:endParaRPr lang="en-US" dirty="0"/>
          </a:p>
          <a:p>
            <a:r>
              <a:rPr lang="en-US" dirty="0"/>
              <a:t>Option 1: 24</a:t>
            </a:r>
          </a:p>
          <a:p>
            <a:r>
              <a:rPr lang="en-US" dirty="0"/>
              <a:t>Option 2: 23</a:t>
            </a:r>
          </a:p>
          <a:p>
            <a:endParaRPr lang="en-US" strike="sngStrik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11850488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#15</a:t>
            </a:r>
            <a:br>
              <a:rPr lang="en-US" dirty="0"/>
            </a:br>
            <a:r>
              <a:rPr lang="en-US" dirty="0"/>
              <a:t>Technical Report Draft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update the AIML TIG Technical Report Introduction as shown in 11-22/1934r5?</a:t>
            </a:r>
          </a:p>
          <a:p>
            <a:endParaRPr lang="en-US" dirty="0"/>
          </a:p>
          <a:p>
            <a:r>
              <a:rPr lang="en-US" dirty="0"/>
              <a:t>Move: Zinan Lin	</a:t>
            </a:r>
          </a:p>
          <a:p>
            <a:r>
              <a:rPr lang="en-US" dirty="0"/>
              <a:t>Second: Liangxiao Xin</a:t>
            </a:r>
          </a:p>
          <a:p>
            <a:endParaRPr lang="en-US" dirty="0"/>
          </a:p>
          <a:p>
            <a:r>
              <a:rPr lang="en-US" dirty="0"/>
              <a:t>Passed with UC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03342950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11-22/2040r5)</a:t>
            </a:r>
          </a:p>
          <a:p>
            <a:endParaRPr lang="en-US" dirty="0"/>
          </a:p>
          <a:p>
            <a:r>
              <a:rPr lang="en-US" dirty="0"/>
              <a:t>Mover:	Liangxiao Xin</a:t>
            </a:r>
          </a:p>
          <a:p>
            <a:r>
              <a:rPr lang="en-US" dirty="0"/>
              <a:t>Second:	Ross Jian Yu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6083958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#4</a:t>
            </a:r>
            <a:br>
              <a:rPr lang="en-US" dirty="0"/>
            </a:br>
            <a:r>
              <a:rPr lang="en-US" dirty="0"/>
              <a:t>EU BEREC Report Feedback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submit 11-23/124r1 as feedback by the AIML TIG to 802.18 on the EU BEREC Report on AI in the Telecom Sector.</a:t>
            </a:r>
          </a:p>
          <a:p>
            <a:endParaRPr lang="en-US" dirty="0"/>
          </a:p>
          <a:p>
            <a:r>
              <a:rPr lang="en-US" dirty="0"/>
              <a:t>Yes/No/Abs: 24/2/7</a:t>
            </a:r>
          </a:p>
          <a:p>
            <a:endParaRPr lang="en-US" dirty="0"/>
          </a:p>
          <a:p>
            <a:endParaRPr lang="en-US" dirty="0"/>
          </a:p>
          <a:p>
            <a:endParaRPr lang="en-US" strike="sngStrik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99414981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#17</a:t>
            </a:r>
            <a:br>
              <a:rPr lang="en-US" dirty="0"/>
            </a:br>
            <a:r>
              <a:rPr lang="en-US" dirty="0"/>
              <a:t>EU BEREC Report Feedback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submit 11-23/124r1 as feedback by the AIML TIG to 802.18 on the EU BEREC Report on AI in the Telecom Sector</a:t>
            </a:r>
          </a:p>
          <a:p>
            <a:endParaRPr lang="en-US" dirty="0"/>
          </a:p>
          <a:p>
            <a:r>
              <a:rPr lang="en-US" dirty="0"/>
              <a:t>Move: </a:t>
            </a:r>
            <a:r>
              <a:rPr lang="en-US" dirty="0" err="1"/>
              <a:t>Tongxin</a:t>
            </a:r>
            <a:r>
              <a:rPr lang="en-US" dirty="0"/>
              <a:t> Shu</a:t>
            </a:r>
          </a:p>
          <a:p>
            <a:r>
              <a:rPr lang="en-US" dirty="0"/>
              <a:t>Second: Ross Jian Yu</a:t>
            </a:r>
          </a:p>
          <a:p>
            <a:endParaRPr lang="en-US" dirty="0"/>
          </a:p>
          <a:p>
            <a:r>
              <a:rPr lang="en-US" dirty="0"/>
              <a:t>Y/N/Abs:26/2/5</a:t>
            </a:r>
          </a:p>
          <a:p>
            <a:endParaRPr lang="en-US" dirty="0"/>
          </a:p>
          <a:p>
            <a:r>
              <a:rPr lang="en-US" dirty="0"/>
              <a:t>Motion passes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54128004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11-22/2040r6</a:t>
            </a:r>
          </a:p>
          <a:p>
            <a:endParaRPr lang="en-US" dirty="0"/>
          </a:p>
          <a:p>
            <a:r>
              <a:rPr lang="en-US" dirty="0"/>
              <a:t>Mover:	Liangxiao Xin</a:t>
            </a:r>
          </a:p>
          <a:p>
            <a:r>
              <a:rPr lang="en-US" dirty="0"/>
              <a:t>Second:	Marc Emmelmann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69318297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</a:t>
            </a:r>
            <a:br>
              <a:rPr lang="en-US" dirty="0"/>
            </a:br>
            <a:r>
              <a:rPr lang="en-US" dirty="0"/>
              <a:t>Technical Report Draft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update the AIML TIG Technical Report as shown in 11-22/2119r6?</a:t>
            </a:r>
          </a:p>
          <a:p>
            <a:endParaRPr lang="en-US" dirty="0"/>
          </a:p>
          <a:p>
            <a:r>
              <a:rPr lang="en-US" dirty="0"/>
              <a:t>Move: Ziyang Guo</a:t>
            </a:r>
          </a:p>
          <a:p>
            <a:r>
              <a:rPr lang="en-US" dirty="0"/>
              <a:t>Second: Rui Yang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Passed with UC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19459680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#19</a:t>
            </a:r>
            <a:br>
              <a:rPr lang="en-US" dirty="0"/>
            </a:br>
            <a:r>
              <a:rPr lang="en-US" dirty="0"/>
              <a:t>Technical Report Draft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update the AIML TIG Technical Report as shown in 11-23/0050r3?</a:t>
            </a:r>
          </a:p>
          <a:p>
            <a:endParaRPr lang="en-US" dirty="0"/>
          </a:p>
          <a:p>
            <a:r>
              <a:rPr lang="en-US" dirty="0"/>
              <a:t>Move: Liangxiao Xin</a:t>
            </a:r>
          </a:p>
          <a:p>
            <a:r>
              <a:rPr lang="en-US" dirty="0"/>
              <a:t>Second: Marc Emmelmann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Passed with UC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76340319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#5</a:t>
            </a:r>
            <a:br>
              <a:rPr lang="en-US" dirty="0"/>
            </a:br>
            <a:r>
              <a:rPr lang="en-US" dirty="0"/>
              <a:t>AIML TIG Next Step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Which option do you prefer for AIML TIG to go forward?</a:t>
            </a:r>
          </a:p>
          <a:p>
            <a:r>
              <a:rPr lang="en-US" sz="2000" dirty="0"/>
              <a:t>Option 1: Complete technical report in March 2023 and terminate AIML TIG</a:t>
            </a:r>
          </a:p>
          <a:p>
            <a:r>
              <a:rPr lang="en-US" sz="2000" dirty="0"/>
              <a:t>Option 2: complete technical report and attempt to insert features in other SG/TG</a:t>
            </a:r>
          </a:p>
          <a:p>
            <a:r>
              <a:rPr lang="en-US" sz="2000" dirty="0"/>
              <a:t>Option 3: Extend AIML TIG, for example, for two or three meeting cycles and then decide way forward</a:t>
            </a:r>
          </a:p>
          <a:p>
            <a:r>
              <a:rPr lang="en-US" sz="2000" dirty="0"/>
              <a:t>Option 4: have not decided; need more time</a:t>
            </a:r>
          </a:p>
          <a:p>
            <a:endParaRPr lang="en-US" sz="2000" dirty="0"/>
          </a:p>
          <a:p>
            <a:r>
              <a:rPr lang="en-US" sz="2000" dirty="0"/>
              <a:t>Option 1/Option2/Option 3/Option 4: 3/10/28/14</a:t>
            </a:r>
          </a:p>
          <a:p>
            <a:endParaRPr lang="en-US" sz="2000" dirty="0"/>
          </a:p>
          <a:p>
            <a:r>
              <a:rPr lang="en-US" i="1" u="sng" dirty="0"/>
              <a:t>SP requested by two </a:t>
            </a:r>
            <a:r>
              <a:rPr lang="en-US" i="1" u="sng"/>
              <a:t>AIML TIG attendees</a:t>
            </a:r>
            <a:endParaRPr lang="en-US" i="1" u="sng" dirty="0"/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82013373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2022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#7 -- #10</a:t>
            </a:r>
          </a:p>
          <a:p>
            <a:r>
              <a:rPr lang="en-US" dirty="0"/>
              <a:t>Straw Polls  </a:t>
            </a:r>
            <a:r>
              <a:rPr lang="en-US"/>
              <a:t>-- #2</a:t>
            </a:r>
            <a:endParaRPr lang="en-US" dirty="0"/>
          </a:p>
          <a:p>
            <a:r>
              <a:rPr lang="en-US" dirty="0"/>
              <a:t>Hybrid Mode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59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1812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#17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update the AIML TIG Technical Report as shown in 11-23/991r2?</a:t>
            </a:r>
          </a:p>
          <a:p>
            <a:endParaRPr lang="en-US" dirty="0"/>
          </a:p>
          <a:p>
            <a:r>
              <a:rPr lang="en-US" dirty="0"/>
              <a:t>Y/N/Abs:29/2/16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2733959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11-22/1609r0</a:t>
            </a:r>
          </a:p>
          <a:p>
            <a:endParaRPr lang="en-US" dirty="0"/>
          </a:p>
          <a:p>
            <a:r>
              <a:rPr lang="en-US" dirty="0"/>
              <a:t>Mover:	Jonathan </a:t>
            </a:r>
            <a:r>
              <a:rPr lang="en-US" dirty="0" err="1"/>
              <a:t>Segev</a:t>
            </a:r>
            <a:endParaRPr lang="en-US" dirty="0"/>
          </a:p>
          <a:p>
            <a:r>
              <a:rPr lang="en-US" dirty="0"/>
              <a:t>Second:	Ming Gan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237117034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</a:t>
            </a:r>
            <a:br>
              <a:rPr lang="en-US" dirty="0"/>
            </a:br>
            <a:r>
              <a:rPr lang="en-US" dirty="0"/>
              <a:t>Minutes approval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following minutes: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11-22/1328r0 AIML TIG September 2022 Interim meeting minutes</a:t>
            </a:r>
          </a:p>
          <a:p>
            <a:endParaRPr lang="en-US" dirty="0"/>
          </a:p>
          <a:p>
            <a:r>
              <a:rPr lang="en-US" dirty="0"/>
              <a:t>Mover:		Liangxiao Xin</a:t>
            </a:r>
          </a:p>
          <a:p>
            <a:r>
              <a:rPr lang="en-US" dirty="0"/>
              <a:t>Second:		Rui Yang</a:t>
            </a:r>
          </a:p>
          <a:p>
            <a:endParaRPr lang="en-US" dirty="0"/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54047286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11-22/1609r1</a:t>
            </a:r>
          </a:p>
          <a:p>
            <a:endParaRPr lang="en-US" dirty="0"/>
          </a:p>
          <a:p>
            <a:r>
              <a:rPr lang="en-US" dirty="0"/>
              <a:t>Mover:	Liangxiao Xin </a:t>
            </a:r>
          </a:p>
          <a:p>
            <a:r>
              <a:rPr lang="en-US" dirty="0"/>
              <a:t>Second:	Ming Gan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1638168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update the AIML TIG Technical Report as shown in 11-22/1934r2?</a:t>
            </a:r>
          </a:p>
          <a:p>
            <a:endParaRPr lang="en-US" dirty="0"/>
          </a:p>
          <a:p>
            <a:r>
              <a:rPr lang="en-US" dirty="0"/>
              <a:t>Y/N/Abs:</a:t>
            </a:r>
          </a:p>
          <a:p>
            <a:endParaRPr lang="en-US" dirty="0"/>
          </a:p>
          <a:p>
            <a:r>
              <a:rPr lang="en-US" dirty="0"/>
              <a:t>Passed with UC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783140067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update the AIML TIG Technical Report as contained in 11-22/987r1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Mover:	Zinan Lin</a:t>
            </a:r>
          </a:p>
          <a:p>
            <a:r>
              <a:rPr lang="en-US" dirty="0"/>
              <a:t>Second:	Ming Gan</a:t>
            </a:r>
          </a:p>
          <a:p>
            <a:endParaRPr lang="en-US" dirty="0"/>
          </a:p>
          <a:p>
            <a:r>
              <a:rPr lang="en-US"/>
              <a:t>Approved with UC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270766312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September 2022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#3 -- #6</a:t>
            </a:r>
          </a:p>
          <a:p>
            <a:r>
              <a:rPr lang="en-US" dirty="0"/>
              <a:t>Straw Polls  -- #1</a:t>
            </a:r>
          </a:p>
          <a:p>
            <a:r>
              <a:rPr lang="en-US" dirty="0"/>
              <a:t>Hybrid Mode Interim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8159589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AIML TIG as contained in document 11-22/1166r0</a:t>
            </a:r>
          </a:p>
          <a:p>
            <a:endParaRPr lang="en-US" dirty="0"/>
          </a:p>
          <a:p>
            <a:r>
              <a:rPr lang="en-US" dirty="0"/>
              <a:t>Mover:	Rui Yang</a:t>
            </a:r>
          </a:p>
          <a:p>
            <a:r>
              <a:rPr lang="en-US" dirty="0"/>
              <a:t>Second:	Ming Gan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623053005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Motion #4</a:t>
            </a:r>
            <a:br>
              <a:rPr lang="en-US" dirty="0"/>
            </a:br>
            <a:r>
              <a:rPr lang="en-US" dirty="0"/>
              <a:t>AIML </a:t>
            </a:r>
            <a:r>
              <a:rPr lang="en-US"/>
              <a:t>Secretary Confirmation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</a:t>
            </a:r>
          </a:p>
          <a:p>
            <a:r>
              <a:rPr lang="en-US" dirty="0"/>
              <a:t>				Liangxiao Xin (Sony)</a:t>
            </a:r>
          </a:p>
          <a:p>
            <a:r>
              <a:rPr lang="en-US" dirty="0"/>
              <a:t>as the secretary for AIML TIG</a:t>
            </a:r>
          </a:p>
          <a:p>
            <a:endParaRPr lang="en-US" dirty="0"/>
          </a:p>
          <a:p>
            <a:r>
              <a:rPr lang="en-US" dirty="0"/>
              <a:t>Mover:	Harry </a:t>
            </a:r>
            <a:r>
              <a:rPr lang="en-US" dirty="0" err="1"/>
              <a:t>Bims</a:t>
            </a:r>
            <a:endParaRPr lang="en-US" dirty="0"/>
          </a:p>
          <a:p>
            <a:r>
              <a:rPr lang="en-US" dirty="0"/>
              <a:t>Second:	Edward Au</a:t>
            </a:r>
          </a:p>
          <a:p>
            <a:endParaRPr lang="en-US" dirty="0"/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45819449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</a:t>
            </a:r>
            <a:br>
              <a:rPr lang="en-US" dirty="0"/>
            </a:br>
            <a:r>
              <a:rPr lang="en-US" dirty="0"/>
              <a:t>Minutes approval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following minutes: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11-22/1132r1 AIML TIG July 2022 Plenary meeting minutes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11-22/1327r0 AIML TIG Sept 2022 teleconference meeting minutes</a:t>
            </a:r>
          </a:p>
          <a:p>
            <a:endParaRPr lang="en-US" dirty="0"/>
          </a:p>
          <a:p>
            <a:r>
              <a:rPr lang="en-US" dirty="0"/>
              <a:t>Mover:	Liangxiao Xin	</a:t>
            </a:r>
          </a:p>
          <a:p>
            <a:r>
              <a:rPr lang="en-US" dirty="0"/>
              <a:t>Second:	Ming Gan</a:t>
            </a:r>
          </a:p>
          <a:p>
            <a:endParaRPr lang="en-US" dirty="0"/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733211341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have 11-22/987r0 as the AIML TIG Technical Report baseline?</a:t>
            </a:r>
          </a:p>
          <a:p>
            <a:endParaRPr lang="en-US" dirty="0"/>
          </a:p>
          <a:p>
            <a:r>
              <a:rPr lang="en-US" dirty="0"/>
              <a:t>Y/N/Abs: no objections</a:t>
            </a:r>
            <a:endParaRPr lang="en-US" strike="sngStrik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2648810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#32</a:t>
            </a:r>
            <a:br>
              <a:rPr lang="en-US" dirty="0"/>
            </a:br>
            <a:r>
              <a:rPr lang="en-US" dirty="0"/>
              <a:t>Technical Report Draft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update the AIML TIG Technical Report as shown in 11-23/991r2?</a:t>
            </a:r>
          </a:p>
          <a:p>
            <a:endParaRPr lang="en-US" dirty="0"/>
          </a:p>
          <a:p>
            <a:r>
              <a:rPr lang="en-US" dirty="0"/>
              <a:t>Move: Eunsung Jeon</a:t>
            </a:r>
          </a:p>
          <a:p>
            <a:r>
              <a:rPr lang="en-US" dirty="0"/>
              <a:t>Second: Junghoon Suh</a:t>
            </a:r>
          </a:p>
          <a:p>
            <a:endParaRPr lang="en-US" strike="sngStrike" dirty="0"/>
          </a:p>
          <a:p>
            <a:r>
              <a:rPr lang="en-US" dirty="0"/>
              <a:t>Yes/No/abs: 32/1/13</a:t>
            </a:r>
          </a:p>
          <a:p>
            <a:r>
              <a:rPr lang="en-US" dirty="0"/>
              <a:t>Motion passes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2457061479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</a:t>
            </a:r>
            <a:br>
              <a:rPr lang="en-US" dirty="0"/>
            </a:br>
            <a:r>
              <a:rPr lang="en-US" dirty="0"/>
              <a:t>Technical report framework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use 11-22/987r0 as the AIML TIG Technical Report baseline</a:t>
            </a:r>
          </a:p>
          <a:p>
            <a:endParaRPr lang="en-US" dirty="0"/>
          </a:p>
          <a:p>
            <a:r>
              <a:rPr lang="en-US" dirty="0"/>
              <a:t>Mover:	Liangxiao Xin</a:t>
            </a:r>
          </a:p>
          <a:p>
            <a:r>
              <a:rPr lang="en-US" dirty="0"/>
              <a:t>Second:	Rui Yang</a:t>
            </a:r>
          </a:p>
          <a:p>
            <a:endParaRPr lang="en-US" dirty="0"/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134568060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2022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#1 -- #2</a:t>
            </a:r>
          </a:p>
          <a:p>
            <a:r>
              <a:rPr lang="en-US" dirty="0"/>
              <a:t>Straw Polls  -- n/a</a:t>
            </a:r>
          </a:p>
          <a:p>
            <a:r>
              <a:rPr lang="en-US" dirty="0"/>
              <a:t>Hybrid Mode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71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965221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AIML TIG as contained in document 11-22/847r2</a:t>
            </a:r>
          </a:p>
          <a:p>
            <a:endParaRPr lang="en-US" dirty="0"/>
          </a:p>
          <a:p>
            <a:r>
              <a:rPr lang="en-US" dirty="0"/>
              <a:t>Mover:	Marc Emmelmann</a:t>
            </a:r>
          </a:p>
          <a:p>
            <a:r>
              <a:rPr lang="en-US" dirty="0"/>
              <a:t>Second:	Rui Yang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4139467677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</a:t>
            </a:r>
            <a:br>
              <a:rPr lang="en-US" dirty="0"/>
            </a:br>
            <a:r>
              <a:rPr lang="en-US" dirty="0"/>
              <a:t>AIML Vice Chair Election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elect</a:t>
            </a:r>
          </a:p>
          <a:p>
            <a:r>
              <a:rPr lang="en-US" dirty="0"/>
              <a:t>				Ming Gan (Huawei)</a:t>
            </a:r>
          </a:p>
          <a:p>
            <a:r>
              <a:rPr lang="en-US" dirty="0"/>
              <a:t>as the vice chair for AIML TIG</a:t>
            </a:r>
          </a:p>
          <a:p>
            <a:endParaRPr lang="en-US" dirty="0"/>
          </a:p>
          <a:p>
            <a:r>
              <a:rPr lang="en-US" dirty="0"/>
              <a:t>Mover:	Rui Yang</a:t>
            </a:r>
          </a:p>
          <a:p>
            <a:r>
              <a:rPr lang="en-US" dirty="0"/>
              <a:t>Second:	Sang Kim</a:t>
            </a:r>
          </a:p>
          <a:p>
            <a:endParaRPr lang="en-US" dirty="0"/>
          </a:p>
          <a:p>
            <a:r>
              <a:rPr lang="en-US" dirty="0"/>
              <a:t>Y/N/A: approved </a:t>
            </a:r>
            <a:r>
              <a:rPr lang="en-US"/>
              <a:t>with unanimous consent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8516922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11-23/926r4)</a:t>
            </a:r>
          </a:p>
          <a:p>
            <a:endParaRPr lang="en-US" dirty="0"/>
          </a:p>
          <a:p>
            <a:r>
              <a:rPr lang="en-US" dirty="0"/>
              <a:t>Mover:	Liangxiao Xin</a:t>
            </a:r>
          </a:p>
          <a:p>
            <a:r>
              <a:rPr lang="en-US" dirty="0"/>
              <a:t>Second:	Rui Yang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364035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#18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update the AIML TIG Technical Report as shown in 11-23/997r2?</a:t>
            </a:r>
          </a:p>
          <a:p>
            <a:endParaRPr lang="en-US" dirty="0"/>
          </a:p>
          <a:p>
            <a:r>
              <a:rPr lang="en-US" dirty="0"/>
              <a:t>Passed with UC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6572056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70C0"/>
      </a:hlink>
      <a:folHlink>
        <a:srgbClr val="00B0F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41059</TotalTime>
  <Words>3574</Words>
  <Application>Microsoft Office PowerPoint</Application>
  <PresentationFormat>Widescreen</PresentationFormat>
  <Paragraphs>691</Paragraphs>
  <Slides>73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73</vt:i4>
      </vt:variant>
    </vt:vector>
  </HeadingPairs>
  <TitlesOfParts>
    <vt:vector size="79" baseType="lpstr">
      <vt:lpstr>Lucida Grande</vt:lpstr>
      <vt:lpstr>Arial</vt:lpstr>
      <vt:lpstr>Calibri</vt:lpstr>
      <vt:lpstr>Times New Roman</vt:lpstr>
      <vt:lpstr>Office Theme</vt:lpstr>
      <vt:lpstr>Document</vt:lpstr>
      <vt:lpstr>AIML TIG SP &amp; Motion Booklet </vt:lpstr>
      <vt:lpstr>Abstract</vt:lpstr>
      <vt:lpstr>July 2023 Motions &amp; Straw Polls</vt:lpstr>
      <vt:lpstr>Motion #30 Approve Agenda</vt:lpstr>
      <vt:lpstr>Motion #31 Minutes approval</vt:lpstr>
      <vt:lpstr>Straw Poll #17 Technical report</vt:lpstr>
      <vt:lpstr>Motion #32 Technical Report Draft </vt:lpstr>
      <vt:lpstr>Motion #33 Approve Agenda</vt:lpstr>
      <vt:lpstr>Straw Poll #18 Technical report</vt:lpstr>
      <vt:lpstr>Motion #34 Technical Report Draft </vt:lpstr>
      <vt:lpstr>Motion #35 Approve Agenda</vt:lpstr>
      <vt:lpstr>Straw Poll #19 Technical report</vt:lpstr>
      <vt:lpstr>Motion #36 Technical Report Draft </vt:lpstr>
      <vt:lpstr>Motion #36 Approve Agenda</vt:lpstr>
      <vt:lpstr>Straw Poll #20 Technical report</vt:lpstr>
      <vt:lpstr>Motion #37 Technical Report Draft </vt:lpstr>
      <vt:lpstr>Straw Poll #21 Technical report</vt:lpstr>
      <vt:lpstr>Straw Poll #22 Technical report</vt:lpstr>
      <vt:lpstr>Motion #38 Technical Report Draft </vt:lpstr>
      <vt:lpstr>Straw Poll #23 Technical report</vt:lpstr>
      <vt:lpstr>Motion #39 Technical Report Draft </vt:lpstr>
      <vt:lpstr>May 2023 Motions &amp; Straw Polls</vt:lpstr>
      <vt:lpstr>Motion #24 Approve Agenda</vt:lpstr>
      <vt:lpstr>Motion #25 Minutes approval</vt:lpstr>
      <vt:lpstr>Straw Poll #9 AIML TIG Contribution to UHR SG</vt:lpstr>
      <vt:lpstr>Straw Poll #10 Feedback to Vietnam MIC’s draft standards on AI and Big Data</vt:lpstr>
      <vt:lpstr>Straw Poll #11 Technical report</vt:lpstr>
      <vt:lpstr>Straw Poll #12 Technical report Draft</vt:lpstr>
      <vt:lpstr>Straw Poll #13 Technical report Draft</vt:lpstr>
      <vt:lpstr>Motion #26 Approve Agenda</vt:lpstr>
      <vt:lpstr>Motion #27 Technical Report Draft </vt:lpstr>
      <vt:lpstr>Motion #28 Approve Agenda</vt:lpstr>
      <vt:lpstr>Straw Poll #14 AIML Use Case</vt:lpstr>
      <vt:lpstr>Straw Poll #15 AIML Use Case</vt:lpstr>
      <vt:lpstr>Straw Poll #16 AIML Use Case</vt:lpstr>
      <vt:lpstr>Motion #29 Technical report</vt:lpstr>
      <vt:lpstr>March 2023 Motions &amp; Straw Polls</vt:lpstr>
      <vt:lpstr>Motion #20 Approve Agenda</vt:lpstr>
      <vt:lpstr>Motion #21 Minutes approval</vt:lpstr>
      <vt:lpstr>Straw Poll #6 AIML TIG Next Step</vt:lpstr>
      <vt:lpstr>Straw Poll #7 AIML TIG Next Step</vt:lpstr>
      <vt:lpstr>Motion #22 AIML TIG Next Step</vt:lpstr>
      <vt:lpstr>Motion #23 Approve Agenda</vt:lpstr>
      <vt:lpstr>Straw Poll #8 AIML Use Case</vt:lpstr>
      <vt:lpstr>January 2023 Motions &amp; Straw Polls</vt:lpstr>
      <vt:lpstr>Motion #11 Approve Agenda</vt:lpstr>
      <vt:lpstr>Motion #12 Minutes approval</vt:lpstr>
      <vt:lpstr>Motion #13 Technical Report Draft </vt:lpstr>
      <vt:lpstr>Motion #14 Approve Agenda</vt:lpstr>
      <vt:lpstr>Straw Poll #3 EU BEREC Feedback</vt:lpstr>
      <vt:lpstr>Motion #15 Technical Report Draft </vt:lpstr>
      <vt:lpstr>Motion #16 Approve Agenda</vt:lpstr>
      <vt:lpstr>Straw Poll #4 EU BEREC Report Feedback</vt:lpstr>
      <vt:lpstr>Motion #17 EU BEREC Report Feedback</vt:lpstr>
      <vt:lpstr>Motion #18 Approve Agenda</vt:lpstr>
      <vt:lpstr>Motion #18 Technical Report Draft </vt:lpstr>
      <vt:lpstr>Motion #19 Technical Report Draft </vt:lpstr>
      <vt:lpstr>Straw Poll #5 AIML TIG Next Step</vt:lpstr>
      <vt:lpstr>November 2022 Motions &amp; Straw Polls</vt:lpstr>
      <vt:lpstr>Motion #7 Approve Agenda</vt:lpstr>
      <vt:lpstr>Motion #8 Minutes approval</vt:lpstr>
      <vt:lpstr>Motion #9 Approve Agenda</vt:lpstr>
      <vt:lpstr>Straw Poll #2 Technical report</vt:lpstr>
      <vt:lpstr>Motion #10 Technical report</vt:lpstr>
      <vt:lpstr>September 2022 Motions &amp; Straw Polls</vt:lpstr>
      <vt:lpstr>Motion #3 Approve Agenda</vt:lpstr>
      <vt:lpstr>Motion #4 AIML Secretary Confirmation</vt:lpstr>
      <vt:lpstr>Motion #5 Minutes approval</vt:lpstr>
      <vt:lpstr>Straw Poll #1 Technical report</vt:lpstr>
      <vt:lpstr>Motion #6 Technical report framework</vt:lpstr>
      <vt:lpstr>July 2022 Motions &amp; Straw Polls</vt:lpstr>
      <vt:lpstr>Motion #1 Approve Agenda</vt:lpstr>
      <vt:lpstr>Motion #2 AIML Vice Chair Election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AIML TIG Agenda</dc:title>
  <dc:creator/>
  <cp:keywords/>
  <cp:lastModifiedBy>Xiaofei Wang</cp:lastModifiedBy>
  <cp:revision>98</cp:revision>
  <cp:lastPrinted>1601-01-01T00:00:00Z</cp:lastPrinted>
  <dcterms:created xsi:type="dcterms:W3CDTF">2018-05-05T22:00:08Z</dcterms:created>
  <dcterms:modified xsi:type="dcterms:W3CDTF">2023-07-13T12:25:32Z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ce0d76af-a3b6-4e03-a421-b6b5e100c5c7</vt:lpwstr>
  </property>
  <property fmtid="{D5CDD505-2E9C-101B-9397-08002B2CF9AE}" pid="3" name="CTP_TimeStamp">
    <vt:lpwstr>2020-09-13 22:46:49Z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