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332" r:id="rId3"/>
    <p:sldId id="607" r:id="rId4"/>
    <p:sldId id="617" r:id="rId5"/>
    <p:sldId id="618" r:id="rId6"/>
    <p:sldId id="619" r:id="rId7"/>
    <p:sldId id="620" r:id="rId8"/>
    <p:sldId id="624" r:id="rId9"/>
    <p:sldId id="630" r:id="rId10"/>
    <p:sldId id="628" r:id="rId11"/>
    <p:sldId id="622" r:id="rId12"/>
    <p:sldId id="625" r:id="rId13"/>
    <p:sldId id="633" r:id="rId14"/>
    <p:sldId id="635" r:id="rId15"/>
    <p:sldId id="636" r:id="rId16"/>
    <p:sldId id="637" r:id="rId17"/>
    <p:sldId id="634" r:id="rId18"/>
    <p:sldId id="616" r:id="rId19"/>
    <p:sldId id="608" r:id="rId20"/>
    <p:sldId id="609" r:id="rId21"/>
    <p:sldId id="611" r:id="rId22"/>
    <p:sldId id="612" r:id="rId23"/>
    <p:sldId id="613" r:id="rId24"/>
    <p:sldId id="615" r:id="rId25"/>
    <p:sldId id="614" r:id="rId26"/>
    <p:sldId id="588" r:id="rId27"/>
    <p:sldId id="589" r:id="rId28"/>
    <p:sldId id="591" r:id="rId29"/>
    <p:sldId id="592" r:id="rId30"/>
    <p:sldId id="600" r:id="rId31"/>
    <p:sldId id="601" r:id="rId32"/>
    <p:sldId id="597" r:id="rId33"/>
    <p:sldId id="602" r:id="rId34"/>
    <p:sldId id="603" r:id="rId35"/>
    <p:sldId id="604" r:id="rId36"/>
    <p:sldId id="605" r:id="rId37"/>
    <p:sldId id="596" r:id="rId38"/>
    <p:sldId id="598" r:id="rId39"/>
    <p:sldId id="606" r:id="rId40"/>
    <p:sldId id="580" r:id="rId41"/>
    <p:sldId id="581" r:id="rId42"/>
    <p:sldId id="583" r:id="rId43"/>
    <p:sldId id="587" r:id="rId44"/>
    <p:sldId id="586" r:id="rId45"/>
    <p:sldId id="585" r:id="rId46"/>
    <p:sldId id="576" r:id="rId47"/>
    <p:sldId id="574" r:id="rId48"/>
    <p:sldId id="575" r:id="rId49"/>
    <p:sldId id="577" r:id="rId50"/>
    <p:sldId id="578" r:id="rId51"/>
    <p:sldId id="579" r:id="rId52"/>
    <p:sldId id="573" r:id="rId53"/>
    <p:sldId id="317" r:id="rId54"/>
    <p:sldId id="334" r:id="rId5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50C10C-E46F-4E50-A47E-803C7B416622}" v="17" dt="2023-05-18T13:05:42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61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1950C10C-E46F-4E50-A47E-803C7B416622}"/>
    <pc:docChg chg="undo custSel addSld delSld modSld sldOrd modMainMaster">
      <pc:chgData name="Xiaofei Wang" userId="6e1836d3-2ed9-4ae5-8700-9029b71c19c7" providerId="ADAL" clId="{1950C10C-E46F-4E50-A47E-803C7B416622}" dt="2023-05-18T14:52:34.592" v="2334" actId="20577"/>
      <pc:docMkLst>
        <pc:docMk/>
      </pc:docMkLst>
      <pc:sldChg chg="modSp mod">
        <pc:chgData name="Xiaofei Wang" userId="6e1836d3-2ed9-4ae5-8700-9029b71c19c7" providerId="ADAL" clId="{1950C10C-E46F-4E50-A47E-803C7B416622}" dt="2023-05-18T14:52:34.592" v="2334" actId="20577"/>
        <pc:sldMkLst>
          <pc:docMk/>
          <pc:sldMk cId="1963448014" sldId="607"/>
        </pc:sldMkLst>
        <pc:spChg chg="mod">
          <ac:chgData name="Xiaofei Wang" userId="6e1836d3-2ed9-4ae5-8700-9029b71c19c7" providerId="ADAL" clId="{1950C10C-E46F-4E50-A47E-803C7B416622}" dt="2023-05-15T02:30:52.835" v="29" actId="20577"/>
          <ac:spMkLst>
            <pc:docMk/>
            <pc:sldMk cId="1963448014" sldId="607"/>
            <ac:spMk id="2" creationId="{8D5958C2-BD4E-C04D-86FA-C2153299CB6B}"/>
          </ac:spMkLst>
        </pc:spChg>
        <pc:spChg chg="mod">
          <ac:chgData name="Xiaofei Wang" userId="6e1836d3-2ed9-4ae5-8700-9029b71c19c7" providerId="ADAL" clId="{1950C10C-E46F-4E50-A47E-803C7B416622}" dt="2023-05-18T14:52:34.592" v="2334" actId="20577"/>
          <ac:spMkLst>
            <pc:docMk/>
            <pc:sldMk cId="1963448014" sldId="607"/>
            <ac:spMk id="3" creationId="{A399D6F5-854A-7B4F-B2C4-76BCE0163A5B}"/>
          </ac:spMkLst>
        </pc:spChg>
      </pc:sldChg>
      <pc:sldChg chg="modSp add del mod">
        <pc:chgData name="Xiaofei Wang" userId="6e1836d3-2ed9-4ae5-8700-9029b71c19c7" providerId="ADAL" clId="{1950C10C-E46F-4E50-A47E-803C7B416622}" dt="2023-05-15T02:29:44.189" v="17"/>
        <pc:sldMkLst>
          <pc:docMk/>
          <pc:sldMk cId="221349139" sldId="616"/>
        </pc:sldMkLst>
        <pc:spChg chg="mod">
          <ac:chgData name="Xiaofei Wang" userId="6e1836d3-2ed9-4ae5-8700-9029b71c19c7" providerId="ADAL" clId="{1950C10C-E46F-4E50-A47E-803C7B416622}" dt="2023-05-15T02:29:43.411" v="16" actId="20577"/>
          <ac:spMkLst>
            <pc:docMk/>
            <pc:sldMk cId="221349139" sldId="616"/>
            <ac:spMk id="3" creationId="{A399D6F5-854A-7B4F-B2C4-76BCE0163A5B}"/>
          </ac:spMkLst>
        </pc:spChg>
      </pc:sldChg>
      <pc:sldChg chg="modSp add mod">
        <pc:chgData name="Xiaofei Wang" userId="6e1836d3-2ed9-4ae5-8700-9029b71c19c7" providerId="ADAL" clId="{1950C10C-E46F-4E50-A47E-803C7B416622}" dt="2023-05-15T02:51:27.320" v="1019" actId="20577"/>
        <pc:sldMkLst>
          <pc:docMk/>
          <pc:sldMk cId="300136445" sldId="616"/>
        </pc:sldMkLst>
        <pc:spChg chg="mod">
          <ac:chgData name="Xiaofei Wang" userId="6e1836d3-2ed9-4ae5-8700-9029b71c19c7" providerId="ADAL" clId="{1950C10C-E46F-4E50-A47E-803C7B416622}" dt="2023-05-15T02:51:27.320" v="1019" actId="20577"/>
          <ac:spMkLst>
            <pc:docMk/>
            <pc:sldMk cId="300136445" sldId="616"/>
            <ac:spMk id="3" creationId="{A399D6F5-854A-7B4F-B2C4-76BCE0163A5B}"/>
          </ac:spMkLst>
        </pc:spChg>
      </pc:sldChg>
      <pc:sldChg chg="modSp add mod">
        <pc:chgData name="Xiaofei Wang" userId="6e1836d3-2ed9-4ae5-8700-9029b71c19c7" providerId="ADAL" clId="{1950C10C-E46F-4E50-A47E-803C7B416622}" dt="2023-05-15T14:37:05.545" v="1451" actId="400"/>
        <pc:sldMkLst>
          <pc:docMk/>
          <pc:sldMk cId="1522425960" sldId="617"/>
        </pc:sldMkLst>
        <pc:spChg chg="mod">
          <ac:chgData name="Xiaofei Wang" userId="6e1836d3-2ed9-4ae5-8700-9029b71c19c7" providerId="ADAL" clId="{1950C10C-E46F-4E50-A47E-803C7B416622}" dt="2023-05-15T02:31:20.589" v="32" actId="20577"/>
          <ac:spMkLst>
            <pc:docMk/>
            <pc:sldMk cId="1522425960" sldId="617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5T14:37:05.545" v="1451" actId="400"/>
          <ac:spMkLst>
            <pc:docMk/>
            <pc:sldMk cId="1522425960" sldId="617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1950C10C-E46F-4E50-A47E-803C7B416622}" dt="2023-05-15T14:38:33.082" v="1477" actId="400"/>
        <pc:sldMkLst>
          <pc:docMk/>
          <pc:sldMk cId="557827687" sldId="618"/>
        </pc:sldMkLst>
        <pc:spChg chg="mod">
          <ac:chgData name="Xiaofei Wang" userId="6e1836d3-2ed9-4ae5-8700-9029b71c19c7" providerId="ADAL" clId="{1950C10C-E46F-4E50-A47E-803C7B416622}" dt="2023-05-15T02:37:57.151" v="112" actId="20577"/>
          <ac:spMkLst>
            <pc:docMk/>
            <pc:sldMk cId="557827687" sldId="618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5T14:38:33.082" v="1477" actId="400"/>
          <ac:spMkLst>
            <pc:docMk/>
            <pc:sldMk cId="557827687" sldId="618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1950C10C-E46F-4E50-A47E-803C7B416622}" dt="2023-05-15T15:16:32.128" v="1494" actId="20577"/>
        <pc:sldMkLst>
          <pc:docMk/>
          <pc:sldMk cId="901602907" sldId="619"/>
        </pc:sldMkLst>
        <pc:spChg chg="mod">
          <ac:chgData name="Xiaofei Wang" userId="6e1836d3-2ed9-4ae5-8700-9029b71c19c7" providerId="ADAL" clId="{1950C10C-E46F-4E50-A47E-803C7B416622}" dt="2023-05-15T02:42:22.715" v="678" actId="20577"/>
          <ac:spMkLst>
            <pc:docMk/>
            <pc:sldMk cId="901602907" sldId="619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5T15:16:32.128" v="1494" actId="20577"/>
          <ac:spMkLst>
            <pc:docMk/>
            <pc:sldMk cId="901602907" sldId="619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1950C10C-E46F-4E50-A47E-803C7B416622}" dt="2023-05-15T15:19:06.514" v="1505" actId="20577"/>
        <pc:sldMkLst>
          <pc:docMk/>
          <pc:sldMk cId="3078825848" sldId="620"/>
        </pc:sldMkLst>
        <pc:spChg chg="mod">
          <ac:chgData name="Xiaofei Wang" userId="6e1836d3-2ed9-4ae5-8700-9029b71c19c7" providerId="ADAL" clId="{1950C10C-E46F-4E50-A47E-803C7B416622}" dt="2023-05-15T02:43:53.744" v="838" actId="1076"/>
          <ac:spMkLst>
            <pc:docMk/>
            <pc:sldMk cId="3078825848" sldId="620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5T15:19:06.514" v="1505" actId="20577"/>
          <ac:spMkLst>
            <pc:docMk/>
            <pc:sldMk cId="3078825848" sldId="620"/>
            <ac:spMk id="3" creationId="{00000000-0000-0000-0000-000000000000}"/>
          </ac:spMkLst>
        </pc:spChg>
      </pc:sldChg>
      <pc:sldChg chg="add del">
        <pc:chgData name="Xiaofei Wang" userId="6e1836d3-2ed9-4ae5-8700-9029b71c19c7" providerId="ADAL" clId="{1950C10C-E46F-4E50-A47E-803C7B416622}" dt="2023-05-15T02:43:44.096" v="837" actId="47"/>
        <pc:sldMkLst>
          <pc:docMk/>
          <pc:sldMk cId="2381133461" sldId="621"/>
        </pc:sldMkLst>
      </pc:sldChg>
      <pc:sldChg chg="modSp add mod">
        <pc:chgData name="Xiaofei Wang" userId="6e1836d3-2ed9-4ae5-8700-9029b71c19c7" providerId="ADAL" clId="{1950C10C-E46F-4E50-A47E-803C7B416622}" dt="2023-05-17T14:34:42.597" v="1849" actId="400"/>
        <pc:sldMkLst>
          <pc:docMk/>
          <pc:sldMk cId="1611160035" sldId="622"/>
        </pc:sldMkLst>
        <pc:spChg chg="mod">
          <ac:chgData name="Xiaofei Wang" userId="6e1836d3-2ed9-4ae5-8700-9029b71c19c7" providerId="ADAL" clId="{1950C10C-E46F-4E50-A47E-803C7B416622}" dt="2023-05-15T19:24:48.940" v="1788" actId="20577"/>
          <ac:spMkLst>
            <pc:docMk/>
            <pc:sldMk cId="1611160035" sldId="622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7T14:34:42.597" v="1849" actId="400"/>
          <ac:spMkLst>
            <pc:docMk/>
            <pc:sldMk cId="1611160035" sldId="622"/>
            <ac:spMk id="3" creationId="{00000000-0000-0000-0000-000000000000}"/>
          </ac:spMkLst>
        </pc:spChg>
      </pc:sldChg>
      <pc:sldChg chg="modSp add del mod">
        <pc:chgData name="Xiaofei Wang" userId="6e1836d3-2ed9-4ae5-8700-9029b71c19c7" providerId="ADAL" clId="{1950C10C-E46F-4E50-A47E-803C7B416622}" dt="2023-05-15T19:27:34.853" v="1815" actId="47"/>
        <pc:sldMkLst>
          <pc:docMk/>
          <pc:sldMk cId="4125729342" sldId="623"/>
        </pc:sldMkLst>
        <pc:spChg chg="mod">
          <ac:chgData name="Xiaofei Wang" userId="6e1836d3-2ed9-4ae5-8700-9029b71c19c7" providerId="ADAL" clId="{1950C10C-E46F-4E50-A47E-803C7B416622}" dt="2023-05-15T02:44:11.233" v="842" actId="20577"/>
          <ac:spMkLst>
            <pc:docMk/>
            <pc:sldMk cId="4125729342" sldId="623"/>
            <ac:spMk id="2" creationId="{00000000-0000-0000-0000-000000000000}"/>
          </ac:spMkLst>
        </pc:spChg>
      </pc:sldChg>
      <pc:sldChg chg="modSp add mod">
        <pc:chgData name="Xiaofei Wang" userId="6e1836d3-2ed9-4ae5-8700-9029b71c19c7" providerId="ADAL" clId="{1950C10C-E46F-4E50-A47E-803C7B416622}" dt="2023-05-15T15:44:15.618" v="1514" actId="20577"/>
        <pc:sldMkLst>
          <pc:docMk/>
          <pc:sldMk cId="2223335532" sldId="624"/>
        </pc:sldMkLst>
        <pc:spChg chg="mod">
          <ac:chgData name="Xiaofei Wang" userId="6e1836d3-2ed9-4ae5-8700-9029b71c19c7" providerId="ADAL" clId="{1950C10C-E46F-4E50-A47E-803C7B416622}" dt="2023-05-15T02:45:08.108" v="846" actId="20577"/>
          <ac:spMkLst>
            <pc:docMk/>
            <pc:sldMk cId="2223335532" sldId="624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5T15:44:15.618" v="1514" actId="20577"/>
          <ac:spMkLst>
            <pc:docMk/>
            <pc:sldMk cId="2223335532" sldId="624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1950C10C-E46F-4E50-A47E-803C7B416622}" dt="2023-05-17T14:46:39.614" v="1876" actId="400"/>
        <pc:sldMkLst>
          <pc:docMk/>
          <pc:sldMk cId="2614964706" sldId="625"/>
        </pc:sldMkLst>
        <pc:spChg chg="mod">
          <ac:chgData name="Xiaofei Wang" userId="6e1836d3-2ed9-4ae5-8700-9029b71c19c7" providerId="ADAL" clId="{1950C10C-E46F-4E50-A47E-803C7B416622}" dt="2023-05-15T19:25:18.081" v="1802" actId="20577"/>
          <ac:spMkLst>
            <pc:docMk/>
            <pc:sldMk cId="2614964706" sldId="625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7T14:46:39.614" v="1876" actId="400"/>
          <ac:spMkLst>
            <pc:docMk/>
            <pc:sldMk cId="2614964706" sldId="625"/>
            <ac:spMk id="3" creationId="{00000000-0000-0000-0000-000000000000}"/>
          </ac:spMkLst>
        </pc:spChg>
      </pc:sldChg>
      <pc:sldChg chg="modSp add del mod ord">
        <pc:chgData name="Xiaofei Wang" userId="6e1836d3-2ed9-4ae5-8700-9029b71c19c7" providerId="ADAL" clId="{1950C10C-E46F-4E50-A47E-803C7B416622}" dt="2023-05-18T02:25:39.542" v="1879" actId="47"/>
        <pc:sldMkLst>
          <pc:docMk/>
          <pc:sldMk cId="1729518988" sldId="626"/>
        </pc:sldMkLst>
        <pc:spChg chg="mod">
          <ac:chgData name="Xiaofei Wang" userId="6e1836d3-2ed9-4ae5-8700-9029b71c19c7" providerId="ADAL" clId="{1950C10C-E46F-4E50-A47E-803C7B416622}" dt="2023-05-15T19:26:54.330" v="1810" actId="20577"/>
          <ac:spMkLst>
            <pc:docMk/>
            <pc:sldMk cId="1729518988" sldId="626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5T02:48:21.881" v="954" actId="20577"/>
          <ac:spMkLst>
            <pc:docMk/>
            <pc:sldMk cId="1729518988" sldId="626"/>
            <ac:spMk id="3" creationId="{00000000-0000-0000-0000-000000000000}"/>
          </ac:spMkLst>
        </pc:spChg>
      </pc:sldChg>
      <pc:sldChg chg="modSp add del mod ord">
        <pc:chgData name="Xiaofei Wang" userId="6e1836d3-2ed9-4ae5-8700-9029b71c19c7" providerId="ADAL" clId="{1950C10C-E46F-4E50-A47E-803C7B416622}" dt="2023-05-18T02:25:40.406" v="1880" actId="47"/>
        <pc:sldMkLst>
          <pc:docMk/>
          <pc:sldMk cId="3604718467" sldId="627"/>
        </pc:sldMkLst>
        <pc:spChg chg="mod">
          <ac:chgData name="Xiaofei Wang" userId="6e1836d3-2ed9-4ae5-8700-9029b71c19c7" providerId="ADAL" clId="{1950C10C-E46F-4E50-A47E-803C7B416622}" dt="2023-05-15T19:27:02.679" v="1812" actId="20577"/>
          <ac:spMkLst>
            <pc:docMk/>
            <pc:sldMk cId="3604718467" sldId="627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5T02:50:14.254" v="996" actId="20577"/>
          <ac:spMkLst>
            <pc:docMk/>
            <pc:sldMk cId="3604718467" sldId="627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1950C10C-E46F-4E50-A47E-803C7B416622}" dt="2023-05-15T16:23:28.919" v="1782" actId="20577"/>
        <pc:sldMkLst>
          <pc:docMk/>
          <pc:sldMk cId="585407275" sldId="628"/>
        </pc:sldMkLst>
        <pc:spChg chg="mod">
          <ac:chgData name="Xiaofei Wang" userId="6e1836d3-2ed9-4ae5-8700-9029b71c19c7" providerId="ADAL" clId="{1950C10C-E46F-4E50-A47E-803C7B416622}" dt="2023-05-15T15:50:55.247" v="1585" actId="20577"/>
          <ac:spMkLst>
            <pc:docMk/>
            <pc:sldMk cId="585407275" sldId="628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5T16:23:28.919" v="1782" actId="20577"/>
          <ac:spMkLst>
            <pc:docMk/>
            <pc:sldMk cId="585407275" sldId="628"/>
            <ac:spMk id="3" creationId="{00000000-0000-0000-0000-000000000000}"/>
          </ac:spMkLst>
        </pc:spChg>
      </pc:sldChg>
      <pc:sldChg chg="modSp add del mod ord">
        <pc:chgData name="Xiaofei Wang" userId="6e1836d3-2ed9-4ae5-8700-9029b71c19c7" providerId="ADAL" clId="{1950C10C-E46F-4E50-A47E-803C7B416622}" dt="2023-05-15T19:27:23.557" v="1813" actId="47"/>
        <pc:sldMkLst>
          <pc:docMk/>
          <pc:sldMk cId="475105275" sldId="629"/>
        </pc:sldMkLst>
        <pc:spChg chg="mod">
          <ac:chgData name="Xiaofei Wang" userId="6e1836d3-2ed9-4ae5-8700-9029b71c19c7" providerId="ADAL" clId="{1950C10C-E46F-4E50-A47E-803C7B416622}" dt="2023-05-15T13:09:50.551" v="1415" actId="20577"/>
          <ac:spMkLst>
            <pc:docMk/>
            <pc:sldMk cId="475105275" sldId="629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5T02:50:32.103" v="1008" actId="20577"/>
          <ac:spMkLst>
            <pc:docMk/>
            <pc:sldMk cId="475105275" sldId="629"/>
            <ac:spMk id="3" creationId="{00000000-0000-0000-0000-000000000000}"/>
          </ac:spMkLst>
        </pc:spChg>
      </pc:sldChg>
      <pc:sldChg chg="add del">
        <pc:chgData name="Xiaofei Wang" userId="6e1836d3-2ed9-4ae5-8700-9029b71c19c7" providerId="ADAL" clId="{1950C10C-E46F-4E50-A47E-803C7B416622}" dt="2023-05-15T13:05:43.469" v="1021"/>
        <pc:sldMkLst>
          <pc:docMk/>
          <pc:sldMk cId="216664196" sldId="630"/>
        </pc:sldMkLst>
      </pc:sldChg>
      <pc:sldChg chg="modSp add mod">
        <pc:chgData name="Xiaofei Wang" userId="6e1836d3-2ed9-4ae5-8700-9029b71c19c7" providerId="ADAL" clId="{1950C10C-E46F-4E50-A47E-803C7B416622}" dt="2023-05-15T16:07:28.635" v="1716" actId="20577"/>
        <pc:sldMkLst>
          <pc:docMk/>
          <pc:sldMk cId="3798641691" sldId="630"/>
        </pc:sldMkLst>
        <pc:spChg chg="mod">
          <ac:chgData name="Xiaofei Wang" userId="6e1836d3-2ed9-4ae5-8700-9029b71c19c7" providerId="ADAL" clId="{1950C10C-E46F-4E50-A47E-803C7B416622}" dt="2023-05-15T15:48:21.286" v="1579" actId="20577"/>
          <ac:spMkLst>
            <pc:docMk/>
            <pc:sldMk cId="3798641691" sldId="630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5T16:07:28.635" v="1716" actId="20577"/>
          <ac:spMkLst>
            <pc:docMk/>
            <pc:sldMk cId="3798641691" sldId="630"/>
            <ac:spMk id="3" creationId="{00000000-0000-0000-0000-000000000000}"/>
          </ac:spMkLst>
        </pc:spChg>
      </pc:sldChg>
      <pc:sldChg chg="add del ord">
        <pc:chgData name="Xiaofei Wang" userId="6e1836d3-2ed9-4ae5-8700-9029b71c19c7" providerId="ADAL" clId="{1950C10C-E46F-4E50-A47E-803C7B416622}" dt="2023-05-15T19:27:29.826" v="1814" actId="47"/>
        <pc:sldMkLst>
          <pc:docMk/>
          <pc:sldMk cId="413871333" sldId="631"/>
        </pc:sldMkLst>
      </pc:sldChg>
      <pc:sldChg chg="add del">
        <pc:chgData name="Xiaofei Wang" userId="6e1836d3-2ed9-4ae5-8700-9029b71c19c7" providerId="ADAL" clId="{1950C10C-E46F-4E50-A47E-803C7B416622}" dt="2023-05-18T02:26:38.307" v="1891" actId="47"/>
        <pc:sldMkLst>
          <pc:docMk/>
          <pc:sldMk cId="2907879071" sldId="631"/>
        </pc:sldMkLst>
      </pc:sldChg>
      <pc:sldChg chg="modSp add del mod">
        <pc:chgData name="Xiaofei Wang" userId="6e1836d3-2ed9-4ae5-8700-9029b71c19c7" providerId="ADAL" clId="{1950C10C-E46F-4E50-A47E-803C7B416622}" dt="2023-05-18T02:26:33.472" v="1890" actId="47"/>
        <pc:sldMkLst>
          <pc:docMk/>
          <pc:sldMk cId="184291899" sldId="632"/>
        </pc:sldMkLst>
        <pc:spChg chg="mod">
          <ac:chgData name="Xiaofei Wang" userId="6e1836d3-2ed9-4ae5-8700-9029b71c19c7" providerId="ADAL" clId="{1950C10C-E46F-4E50-A47E-803C7B416622}" dt="2023-05-17T15:42:42.739" v="1878" actId="20577"/>
          <ac:spMkLst>
            <pc:docMk/>
            <pc:sldMk cId="184291899" sldId="632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5T19:32:05.118" v="1824" actId="108"/>
          <ac:spMkLst>
            <pc:docMk/>
            <pc:sldMk cId="184291899" sldId="632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1950C10C-E46F-4E50-A47E-803C7B416622}" dt="2023-05-18T12:05:01.140" v="1940" actId="400"/>
        <pc:sldMkLst>
          <pc:docMk/>
          <pc:sldMk cId="2647599366" sldId="633"/>
        </pc:sldMkLst>
        <pc:spChg chg="mod">
          <ac:chgData name="Xiaofei Wang" userId="6e1836d3-2ed9-4ae5-8700-9029b71c19c7" providerId="ADAL" clId="{1950C10C-E46F-4E50-A47E-803C7B416622}" dt="2023-05-18T02:25:59.492" v="1883" actId="20577"/>
          <ac:spMkLst>
            <pc:docMk/>
            <pc:sldMk cId="2647599366" sldId="633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8T12:05:01.140" v="1940" actId="400"/>
          <ac:spMkLst>
            <pc:docMk/>
            <pc:sldMk cId="2647599366" sldId="633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1950C10C-E46F-4E50-A47E-803C7B416622}" dt="2023-05-18T13:52:52.786" v="2329" actId="400"/>
        <pc:sldMkLst>
          <pc:docMk/>
          <pc:sldMk cId="3636716180" sldId="634"/>
        </pc:sldMkLst>
        <pc:spChg chg="mod">
          <ac:chgData name="Xiaofei Wang" userId="6e1836d3-2ed9-4ae5-8700-9029b71c19c7" providerId="ADAL" clId="{1950C10C-E46F-4E50-A47E-803C7B416622}" dt="2023-05-18T02:28:31.978" v="1896" actId="20577"/>
          <ac:spMkLst>
            <pc:docMk/>
            <pc:sldMk cId="3636716180" sldId="634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8T13:52:52.786" v="2329" actId="400"/>
          <ac:spMkLst>
            <pc:docMk/>
            <pc:sldMk cId="3636716180" sldId="634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1950C10C-E46F-4E50-A47E-803C7B416622}" dt="2023-05-18T13:31:00.126" v="2103" actId="20577"/>
        <pc:sldMkLst>
          <pc:docMk/>
          <pc:sldMk cId="2677683423" sldId="635"/>
        </pc:sldMkLst>
        <pc:spChg chg="mod">
          <ac:chgData name="Xiaofei Wang" userId="6e1836d3-2ed9-4ae5-8700-9029b71c19c7" providerId="ADAL" clId="{1950C10C-E46F-4E50-A47E-803C7B416622}" dt="2023-05-18T13:05:57.567" v="1956" actId="20577"/>
          <ac:spMkLst>
            <pc:docMk/>
            <pc:sldMk cId="2677683423" sldId="635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8T13:31:00.126" v="2103" actId="20577"/>
          <ac:spMkLst>
            <pc:docMk/>
            <pc:sldMk cId="2677683423" sldId="635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1950C10C-E46F-4E50-A47E-803C7B416622}" dt="2023-05-18T13:34:32.741" v="2200" actId="20577"/>
        <pc:sldMkLst>
          <pc:docMk/>
          <pc:sldMk cId="2446090550" sldId="636"/>
        </pc:sldMkLst>
        <pc:spChg chg="mod">
          <ac:chgData name="Xiaofei Wang" userId="6e1836d3-2ed9-4ae5-8700-9029b71c19c7" providerId="ADAL" clId="{1950C10C-E46F-4E50-A47E-803C7B416622}" dt="2023-05-18T13:31:52.362" v="2106" actId="20577"/>
          <ac:spMkLst>
            <pc:docMk/>
            <pc:sldMk cId="2446090550" sldId="636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8T13:34:32.741" v="2200" actId="20577"/>
          <ac:spMkLst>
            <pc:docMk/>
            <pc:sldMk cId="2446090550" sldId="636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1950C10C-E46F-4E50-A47E-803C7B416622}" dt="2023-05-18T13:46:23.095" v="2307" actId="20577"/>
        <pc:sldMkLst>
          <pc:docMk/>
          <pc:sldMk cId="3018393664" sldId="637"/>
        </pc:sldMkLst>
        <pc:spChg chg="mod">
          <ac:chgData name="Xiaofei Wang" userId="6e1836d3-2ed9-4ae5-8700-9029b71c19c7" providerId="ADAL" clId="{1950C10C-E46F-4E50-A47E-803C7B416622}" dt="2023-05-18T13:42:43.421" v="2203" actId="20577"/>
          <ac:spMkLst>
            <pc:docMk/>
            <pc:sldMk cId="3018393664" sldId="637"/>
            <ac:spMk id="2" creationId="{00000000-0000-0000-0000-000000000000}"/>
          </ac:spMkLst>
        </pc:spChg>
        <pc:spChg chg="mod">
          <ac:chgData name="Xiaofei Wang" userId="6e1836d3-2ed9-4ae5-8700-9029b71c19c7" providerId="ADAL" clId="{1950C10C-E46F-4E50-A47E-803C7B416622}" dt="2023-05-18T13:46:23.095" v="2307" actId="20577"/>
          <ac:spMkLst>
            <pc:docMk/>
            <pc:sldMk cId="3018393664" sldId="637"/>
            <ac:spMk id="3" creationId="{00000000-0000-0000-0000-000000000000}"/>
          </ac:spMkLst>
        </pc:spChg>
      </pc:sldChg>
      <pc:sldMasterChg chg="modSp">
        <pc:chgData name="Xiaofei Wang" userId="6e1836d3-2ed9-4ae5-8700-9029b71c19c7" providerId="ADAL" clId="{1950C10C-E46F-4E50-A47E-803C7B416622}" dt="2023-05-15T02:29:13.963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1950C10C-E46F-4E50-A47E-803C7B416622}" dt="2023-05-15T02:29:13.963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802.11-22/984r5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13-00-0000-aiml-tig-status-report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TIG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952441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  <a:br>
              <a:rPr lang="en-US" dirty="0"/>
            </a:br>
            <a:r>
              <a:rPr lang="en-US" dirty="0"/>
              <a:t>Technical 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considering existing use case for “CSI Compression” in [1], do you think the report text (11-23/606) should be considered as a separate use case for AIML TIG or merged into [1]?</a:t>
            </a:r>
          </a:p>
          <a:p>
            <a:endParaRPr lang="en-US" dirty="0"/>
          </a:p>
          <a:p>
            <a:r>
              <a:rPr lang="en-US" dirty="0"/>
              <a:t>Option 1: a separate use case: 2</a:t>
            </a:r>
          </a:p>
          <a:p>
            <a:r>
              <a:rPr lang="en-US" dirty="0"/>
              <a:t>Option 2: merge into [1]: 20</a:t>
            </a:r>
          </a:p>
          <a:p>
            <a:r>
              <a:rPr lang="en-US" dirty="0"/>
              <a:t>Option 3: not include in the technical report: 5</a:t>
            </a:r>
          </a:p>
          <a:p>
            <a:r>
              <a:rPr lang="en-US" dirty="0"/>
              <a:t>Abs: 16</a:t>
            </a:r>
          </a:p>
          <a:p>
            <a:endParaRPr lang="en-US" sz="2000" strike="sngStrike" dirty="0"/>
          </a:p>
          <a:p>
            <a:r>
              <a:rPr lang="en-US" dirty="0"/>
              <a:t>[1] 11-22/1934r5, Proposed IEEE 802.11 AIML TIG Technical Report Text for the CSI Compression Use Case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85407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11-23/550r4)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Zinan Lin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11160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11-23/475r2?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Zinan Lin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14964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11-23/550r6)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Tuncer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47599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Do you support to have a separate use case for beamforming CSI Complexity reduction for the AIML TIG Technical Report?</a:t>
            </a:r>
          </a:p>
          <a:p>
            <a:endParaRPr lang="en-US" dirty="0"/>
          </a:p>
          <a:p>
            <a:r>
              <a:rPr lang="en-US" dirty="0"/>
              <a:t>Y:9</a:t>
            </a:r>
          </a:p>
          <a:p>
            <a:r>
              <a:rPr lang="en-US" dirty="0"/>
              <a:t>N:15</a:t>
            </a:r>
          </a:p>
          <a:p>
            <a:r>
              <a:rPr lang="en-US" dirty="0"/>
              <a:t>Abs:13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77683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Do you support to integrate beamforming CSI Complexity reduction into the Use Case 1 CSI Compression for the AIML TIG Technical Report?</a:t>
            </a:r>
          </a:p>
          <a:p>
            <a:endParaRPr lang="en-US" dirty="0"/>
          </a:p>
          <a:p>
            <a:r>
              <a:rPr lang="en-US" dirty="0"/>
              <a:t>Y: 23</a:t>
            </a:r>
          </a:p>
          <a:p>
            <a:r>
              <a:rPr lang="en-US" dirty="0"/>
              <a:t>N:5</a:t>
            </a:r>
          </a:p>
          <a:p>
            <a:r>
              <a:rPr lang="en-US" dirty="0"/>
              <a:t>Abs:11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446090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By considering existing use case for “AIML Model Sharing” in [1], do you think this contribution should be considered as a separate use case for AIML TIG or should be merged into [1] (e.g., merged into the technical feasibility analysis section)?</a:t>
            </a:r>
          </a:p>
          <a:p>
            <a:endParaRPr lang="en-US" dirty="0"/>
          </a:p>
          <a:p>
            <a:r>
              <a:rPr lang="en-US" dirty="0"/>
              <a:t>Option 1: separate use case: 6</a:t>
            </a:r>
          </a:p>
          <a:p>
            <a:r>
              <a:rPr lang="en-US" dirty="0"/>
              <a:t>Option 2: merge into Use Case 3: 16</a:t>
            </a:r>
          </a:p>
          <a:p>
            <a:r>
              <a:rPr lang="en-US" dirty="0"/>
              <a:t>Abs: 13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18393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11-22/987r7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36716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#20 - 23</a:t>
            </a:r>
          </a:p>
          <a:p>
            <a:r>
              <a:rPr lang="en-US" dirty="0"/>
              <a:t>Straw Polls #6 - 8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36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Juan Carlos Zuniga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4109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/>
              <a:t>July 2018</a:t>
            </a:r>
            <a:endParaRPr lang="en-GB" altLang="en-US" sz="180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TIG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11-23/163r0 AIML TIG January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11-23/237r0 AIML TIG February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Feb 13 and Feb 27, 2023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Juan Carlos Zuniga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29042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Extend AIML TIG, for example, for three meeting cycles and then decide way forward,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Forming a SG to propose PAR and CSD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Looking for opportunities to insert AIML features in other TG/SG</a:t>
            </a:r>
          </a:p>
          <a:p>
            <a:endParaRPr lang="en-US" sz="2000" dirty="0"/>
          </a:p>
          <a:p>
            <a:r>
              <a:rPr lang="en-US" sz="2000" dirty="0"/>
              <a:t>Option 1/Option2: 6/58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97040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to request the 802.11 WG chair to extend the AIML TIG for 3 meeting cycles?</a:t>
            </a:r>
          </a:p>
          <a:p>
            <a:endParaRPr lang="en-US" sz="2000" dirty="0"/>
          </a:p>
          <a:p>
            <a:r>
              <a:rPr lang="en-US" sz="2000" dirty="0"/>
              <a:t>Y/N/Abs: 	52/1/7 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513778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request the 802.11 WG chair to extend the AIML TIG for 3 meeting cycles</a:t>
            </a:r>
          </a:p>
          <a:p>
            <a:endParaRPr lang="en-US" sz="2000" dirty="0"/>
          </a:p>
          <a:p>
            <a:r>
              <a:rPr lang="en-US" sz="2000" dirty="0"/>
              <a:t>Move: Tuncer </a:t>
            </a:r>
            <a:r>
              <a:rPr lang="en-US" sz="2000" dirty="0" err="1"/>
              <a:t>Baykas</a:t>
            </a:r>
            <a:endParaRPr lang="en-US" sz="2000" dirty="0"/>
          </a:p>
          <a:p>
            <a:r>
              <a:rPr lang="en-US" sz="2000" dirty="0"/>
              <a:t>Second: Ming Gan</a:t>
            </a:r>
          </a:p>
          <a:p>
            <a:endParaRPr lang="en-US" sz="2000" dirty="0"/>
          </a:p>
          <a:p>
            <a:r>
              <a:rPr lang="en-US" sz="2000" dirty="0"/>
              <a:t>Y/N/Abs: 55/0/4</a:t>
            </a:r>
          </a:p>
          <a:p>
            <a:r>
              <a:rPr lang="en-US" sz="2000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17386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11-23/146r5)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32681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a Roaming Enhancements Use Case to the AIML Technical Report??</a:t>
            </a:r>
          </a:p>
          <a:p>
            <a:endParaRPr lang="en-US" dirty="0"/>
          </a:p>
          <a:p>
            <a:r>
              <a:rPr lang="en-US" dirty="0"/>
              <a:t>Y/N/Abs: 39/2/21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9334659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#11 -- #19</a:t>
            </a:r>
          </a:p>
          <a:p>
            <a:r>
              <a:rPr lang="en-US" dirty="0"/>
              <a:t>Straw </a:t>
            </a:r>
            <a:r>
              <a:rPr lang="en-US"/>
              <a:t>Polls #3 </a:t>
            </a:r>
            <a:r>
              <a:rPr lang="en-US" dirty="0"/>
              <a:t>-- #5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780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11-22/2040r1)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058103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11-22/1982r0 AIML TIG November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11-22/2144r0 AIML TIG Dec 2022 teleconference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11-23/0025r0 AIML TIG Jan 2023 teleconference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64546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11-22/987r3?</a:t>
            </a:r>
          </a:p>
          <a:p>
            <a:endParaRPr lang="en-US" dirty="0"/>
          </a:p>
          <a:p>
            <a:r>
              <a:rPr lang="en-US" dirty="0"/>
              <a:t>Move: Liangxiao Xin	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0289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#24 - #29</a:t>
            </a:r>
          </a:p>
          <a:p>
            <a:r>
              <a:rPr lang="en-US" dirty="0"/>
              <a:t>Straw Polls #9 </a:t>
            </a:r>
            <a:r>
              <a:rPr lang="en-US"/>
              <a:t>- #16</a:t>
            </a:r>
            <a:endParaRPr lang="en-US" dirty="0"/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4480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John Wullert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921592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  <a:br>
              <a:rPr lang="en-US" dirty="0"/>
            </a:br>
            <a:r>
              <a:rPr lang="en-US" dirty="0"/>
              <a:t>EU BEREC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prefer to provide EU BEREC report on AI:</a:t>
            </a:r>
          </a:p>
          <a:p>
            <a:r>
              <a:rPr lang="en-US" dirty="0"/>
              <a:t>Option 1: individual members go to 802.18 and present feedback as individual contributions</a:t>
            </a:r>
          </a:p>
          <a:p>
            <a:r>
              <a:rPr lang="en-US" dirty="0"/>
              <a:t>Option 2: AIML TIG motions feedback and an officer brings the AIML TIG feedback to 802.18</a:t>
            </a:r>
          </a:p>
          <a:p>
            <a:endParaRPr lang="en-US" dirty="0"/>
          </a:p>
          <a:p>
            <a:r>
              <a:rPr lang="en-US" dirty="0"/>
              <a:t>Option 1: 24</a:t>
            </a:r>
          </a:p>
          <a:p>
            <a:r>
              <a:rPr lang="en-US" dirty="0"/>
              <a:t>Option 2: 23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185048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11-22/1934r5?</a:t>
            </a:r>
          </a:p>
          <a:p>
            <a:endParaRPr lang="en-US" dirty="0"/>
          </a:p>
          <a:p>
            <a:r>
              <a:rPr lang="en-US" dirty="0"/>
              <a:t>Move: Zinan Lin	</a:t>
            </a:r>
          </a:p>
          <a:p>
            <a:r>
              <a:rPr lang="en-US" dirty="0"/>
              <a:t>Second: Liangxiao Xin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334295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11-22/2040r5)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Ross Jian Yu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08395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submit 11-23/124r1 as feedback by the AIML TIG to 802.18 on the EU BEREC Report on AI in the Telecom Sector.</a:t>
            </a:r>
          </a:p>
          <a:p>
            <a:endParaRPr lang="en-US" dirty="0"/>
          </a:p>
          <a:p>
            <a:r>
              <a:rPr lang="en-US" dirty="0"/>
              <a:t>Yes/No/Abs: 24/2/7</a:t>
            </a:r>
          </a:p>
          <a:p>
            <a:endParaRPr lang="en-US" dirty="0"/>
          </a:p>
          <a:p>
            <a:endParaRPr lang="en-US" dirty="0"/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941498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submit 11-23/124r1 as feedback by the AIML TIG to 802.18 on the EU BEREC Report on AI in the Telecom Sector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dirty="0" err="1"/>
              <a:t>Tongxin</a:t>
            </a:r>
            <a:r>
              <a:rPr lang="en-US" dirty="0"/>
              <a:t> Shu</a:t>
            </a:r>
          </a:p>
          <a:p>
            <a:r>
              <a:rPr lang="en-US" dirty="0"/>
              <a:t>Second: Ross Jian Yu</a:t>
            </a:r>
          </a:p>
          <a:p>
            <a:endParaRPr lang="en-US" dirty="0"/>
          </a:p>
          <a:p>
            <a:r>
              <a:rPr lang="en-US" dirty="0"/>
              <a:t>Y/N/Abs:26/2/5</a:t>
            </a:r>
          </a:p>
          <a:p>
            <a:endParaRPr lang="en-US" dirty="0"/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412800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11-22/2040r6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Marc Emmelmann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931829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11-22/2119r6?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945968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11-23/0050r3?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Marc Emmelmann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7634031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complete technical report and attempt to insert features in other SG/TG</a:t>
            </a:r>
          </a:p>
          <a:p>
            <a:r>
              <a:rPr lang="en-US" sz="2000" dirty="0"/>
              <a:t>Option 3: Extend AIML TIG, for example, for two or three meeting cycles and then decide way forward</a:t>
            </a:r>
          </a:p>
          <a:p>
            <a:r>
              <a:rPr lang="en-US" sz="2000" dirty="0"/>
              <a:t>Option 4: have not decided; need more time</a:t>
            </a:r>
          </a:p>
          <a:p>
            <a:endParaRPr lang="en-US" sz="2000" dirty="0"/>
          </a:p>
          <a:p>
            <a:r>
              <a:rPr lang="en-US" sz="2000" dirty="0"/>
              <a:t>Option 1/Option2/Option 3/Option 4: 3/10/28/14</a:t>
            </a:r>
          </a:p>
          <a:p>
            <a:endParaRPr lang="en-US" sz="2000" dirty="0"/>
          </a:p>
          <a:p>
            <a:r>
              <a:rPr lang="en-US" i="1" u="sng" dirty="0"/>
              <a:t>SP requested by two </a:t>
            </a:r>
            <a:r>
              <a:rPr lang="en-US" i="1" u="sng"/>
              <a:t>AIML TIG attendees</a:t>
            </a:r>
            <a:endParaRPr lang="en-US" i="1" u="sng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82013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224259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#7 -- #10</a:t>
            </a:r>
          </a:p>
          <a:p>
            <a:r>
              <a:rPr lang="en-US" dirty="0"/>
              <a:t>Straw Polls  </a:t>
            </a:r>
            <a:r>
              <a:rPr lang="en-US"/>
              <a:t>-- #2</a:t>
            </a:r>
            <a:endParaRPr lang="en-US" dirty="0"/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812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11-22/1609r0</a:t>
            </a:r>
          </a:p>
          <a:p>
            <a:endParaRPr lang="en-US" dirty="0"/>
          </a:p>
          <a:p>
            <a:r>
              <a:rPr lang="en-US" dirty="0"/>
              <a:t>Mover:	Jonathan </a:t>
            </a:r>
            <a:r>
              <a:rPr lang="en-US" dirty="0" err="1"/>
              <a:t>Segev</a:t>
            </a:r>
            <a:endParaRPr lang="en-US" dirty="0"/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3711703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11-22/1328r0 AIML TIG September 2022 Interim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404728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11-22/1609r1</a:t>
            </a:r>
          </a:p>
          <a:p>
            <a:endParaRPr lang="en-US" dirty="0"/>
          </a:p>
          <a:p>
            <a:r>
              <a:rPr lang="en-US" dirty="0"/>
              <a:t>Mover:	Liangxiao Xin 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63816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11-22/1934r2?</a:t>
            </a:r>
          </a:p>
          <a:p>
            <a:endParaRPr lang="en-US" dirty="0"/>
          </a:p>
          <a:p>
            <a:r>
              <a:rPr lang="en-US" dirty="0"/>
              <a:t>Y/N/Abs: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831400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11-22/987r1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Zinan Lin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/>
              <a:t>Approved with UC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076631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#3 -- #6</a:t>
            </a:r>
          </a:p>
          <a:p>
            <a:r>
              <a:rPr lang="en-US" dirty="0"/>
              <a:t>Straw Polls  -- #1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595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11-22/1166r0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230530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#4</a:t>
            </a:r>
            <a:br>
              <a:rPr lang="en-US" dirty="0"/>
            </a:br>
            <a:r>
              <a:rPr lang="en-US" dirty="0"/>
              <a:t>AIML </a:t>
            </a:r>
            <a:r>
              <a:rPr lang="en-US"/>
              <a:t>Secretary Confirmation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(Sony)</a:t>
            </a:r>
          </a:p>
          <a:p>
            <a:r>
              <a:rPr lang="en-US" dirty="0"/>
              <a:t>as the secretary for AIML TIG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Edward Au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4581944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11-22/1132r1 AIML TIG July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11-22/1327r0 AIML TIG Sept 2022 teleconference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11-23/564r0 AIML TIG March 2023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11-23/663r0 AIML TIG April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April 3</a:t>
            </a:r>
            <a:r>
              <a:rPr lang="en-US" baseline="30000" dirty="0"/>
              <a:t>rd</a:t>
            </a:r>
            <a:r>
              <a:rPr lang="en-US" dirty="0"/>
              <a:t> and April 24th,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578276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11-22/987r0 as the AIML TIG Technical Report baseline?</a:t>
            </a:r>
          </a:p>
          <a:p>
            <a:endParaRPr lang="en-US" dirty="0"/>
          </a:p>
          <a:p>
            <a:r>
              <a:rPr lang="en-US" dirty="0"/>
              <a:t>Y/N/Abs: no objections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648810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Technical report framework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use 11-22/987r0 as the AIML TIG Technical Report baseline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345680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#2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11-22/847r2</a:t>
            </a:r>
          </a:p>
          <a:p>
            <a:endParaRPr lang="en-US" dirty="0"/>
          </a:p>
          <a:p>
            <a:r>
              <a:rPr lang="en-US" dirty="0"/>
              <a:t>Mover:	Marc Emmelmann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AIML Vice Chair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as the vice chair for AIML TIG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Sang Kim</a:t>
            </a:r>
          </a:p>
          <a:p>
            <a:endParaRPr lang="en-US" dirty="0"/>
          </a:p>
          <a:p>
            <a:r>
              <a:rPr lang="en-US" dirty="0"/>
              <a:t>Y/N/A: approved </a:t>
            </a:r>
            <a:r>
              <a:rPr lang="en-US"/>
              <a:t>with 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  <a:br>
              <a:rPr lang="en-US" dirty="0"/>
            </a:br>
            <a:r>
              <a:rPr lang="en-US" dirty="0"/>
              <a:t>AIML TIG Contribution to UHR SG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for the AIML TIG chair to submit a contribution to UHR SG and conduct </a:t>
            </a:r>
            <a:r>
              <a:rPr lang="en-US" sz="2000" dirty="0" err="1"/>
              <a:t>strawpolls</a:t>
            </a:r>
            <a:r>
              <a:rPr lang="en-US" sz="2000" dirty="0"/>
              <a:t> on the AIML related features to poll the interests of UHR SG members on the AIML related features?</a:t>
            </a:r>
          </a:p>
          <a:p>
            <a:pPr marL="457200" indent="-457200">
              <a:buAutoNum type="arabicPeriod"/>
            </a:pPr>
            <a:r>
              <a:rPr lang="en-US" sz="2000" dirty="0"/>
              <a:t>Presentation would be similar to the AIML TIG status report: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https://mentor.ieee.org/802.11/dcn/23/11-23-0013-00-0000-aiml-tig-status-report.pptx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Concentrate on uses cases that have passed motion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Mentioning other use cases that are being worked on</a:t>
            </a:r>
          </a:p>
          <a:p>
            <a:pPr marL="400050" lvl="1" indent="0"/>
            <a:endParaRPr lang="en-US" dirty="0"/>
          </a:p>
          <a:p>
            <a:pPr>
              <a:buAutoNum type="arabicPeriod"/>
            </a:pPr>
            <a:r>
              <a:rPr lang="en-US" sz="2000" dirty="0"/>
              <a:t>Straw polls will poll UHR SG members on each of the use cases that have passed motions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Y/N/As: 34/1/15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01602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761206"/>
            <a:ext cx="10361084" cy="1065213"/>
          </a:xfrm>
        </p:spPr>
        <p:txBody>
          <a:bodyPr/>
          <a:lstStyle/>
          <a:p>
            <a:r>
              <a:rPr lang="en-US" dirty="0"/>
              <a:t>Straw Poll #10</a:t>
            </a:r>
            <a:br>
              <a:rPr lang="en-US" dirty="0"/>
            </a:br>
            <a:r>
              <a:rPr lang="en-US" dirty="0"/>
              <a:t>Feedback to Vietnam MIC’s draft standards on AI and Big Data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86000"/>
            <a:ext cx="10361084" cy="3808414"/>
          </a:xfrm>
        </p:spPr>
        <p:txBody>
          <a:bodyPr/>
          <a:lstStyle/>
          <a:p>
            <a:r>
              <a:rPr lang="en-US" sz="2000" dirty="0"/>
              <a:t>Do you support not to provide a feedback to Vietnam MIC’s draft standards on AI and Big Data</a:t>
            </a:r>
          </a:p>
          <a:p>
            <a:endParaRPr lang="en-US" sz="2000" dirty="0"/>
          </a:p>
          <a:p>
            <a:r>
              <a:rPr lang="en-US" sz="2000" dirty="0"/>
              <a:t>Y/N/Abs: 	23/1/16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78825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11-23/475r1?</a:t>
            </a:r>
          </a:p>
          <a:p>
            <a:endParaRPr lang="en-US" dirty="0"/>
          </a:p>
          <a:p>
            <a:r>
              <a:rPr lang="en-US" dirty="0"/>
              <a:t>Y/N/Abs: 24/0/13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223335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  <a:br>
              <a:rPr lang="en-US" dirty="0"/>
            </a:br>
            <a:r>
              <a:rPr lang="en-US" dirty="0"/>
              <a:t>Technical 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considering existing use case for “CSI Compression” in [1], do you think the report text (11-23/217) should be considered as a separate use case for AIML TIG or merged into [1]?</a:t>
            </a:r>
          </a:p>
          <a:p>
            <a:endParaRPr lang="en-US" dirty="0"/>
          </a:p>
          <a:p>
            <a:r>
              <a:rPr lang="en-US" dirty="0"/>
              <a:t>Option 1: separate use case: 6</a:t>
            </a:r>
          </a:p>
          <a:p>
            <a:r>
              <a:rPr lang="en-US" dirty="0"/>
              <a:t>Option 2: merge into [1]: 8</a:t>
            </a:r>
          </a:p>
          <a:p>
            <a:r>
              <a:rPr lang="en-US" dirty="0"/>
              <a:t>Option 3: not included in the technical report: 13</a:t>
            </a:r>
          </a:p>
          <a:p>
            <a:r>
              <a:rPr lang="en-US" dirty="0"/>
              <a:t>Abs: 17</a:t>
            </a:r>
          </a:p>
          <a:p>
            <a:endParaRPr lang="en-US" sz="1200" dirty="0"/>
          </a:p>
          <a:p>
            <a:r>
              <a:rPr lang="en-US" dirty="0"/>
              <a:t>[1] 11-22/1934r5, Proposed IEEE 802.11 AIML TIG Technical Report Text for the CSI Compression Use Case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798641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32538</TotalTime>
  <Words>2747</Words>
  <Application>Microsoft Office PowerPoint</Application>
  <PresentationFormat>Widescreen</PresentationFormat>
  <Paragraphs>521</Paragraphs>
  <Slides>54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0" baseType="lpstr">
      <vt:lpstr>Lucida Grande</vt:lpstr>
      <vt:lpstr>Arial</vt:lpstr>
      <vt:lpstr>Calibri</vt:lpstr>
      <vt:lpstr>Times New Roman</vt:lpstr>
      <vt:lpstr>Office Theme</vt:lpstr>
      <vt:lpstr>Document</vt:lpstr>
      <vt:lpstr>AIML TIG SP &amp; Motion Booklet </vt:lpstr>
      <vt:lpstr>Abstract</vt:lpstr>
      <vt:lpstr>May 2023 Motions &amp; Straw Polls</vt:lpstr>
      <vt:lpstr>Motion #24 Approve Agenda</vt:lpstr>
      <vt:lpstr>Motion #25 Minutes approval</vt:lpstr>
      <vt:lpstr>Straw Poll #9 AIML TIG Contribution to UHR SG</vt:lpstr>
      <vt:lpstr>Straw Poll #10 Feedback to Vietnam MIC’s draft standards on AI and Big Data</vt:lpstr>
      <vt:lpstr>Straw Poll #11 Technical report</vt:lpstr>
      <vt:lpstr>Straw Poll #12 Technical report Draft</vt:lpstr>
      <vt:lpstr>Straw Poll #13 Technical report Draft</vt:lpstr>
      <vt:lpstr>Motion #26 Approve Agenda</vt:lpstr>
      <vt:lpstr>Motion #27 Technical Report Draft </vt:lpstr>
      <vt:lpstr>Motion #28 Approve Agenda</vt:lpstr>
      <vt:lpstr>Straw Poll #14 AIML Use Case</vt:lpstr>
      <vt:lpstr>Straw Poll #15 AIML Use Case</vt:lpstr>
      <vt:lpstr>Straw Poll #16 AIML Use Case</vt:lpstr>
      <vt:lpstr>Motion #29 Technical report</vt:lpstr>
      <vt:lpstr>March 2023 Motions &amp; Straw Polls</vt:lpstr>
      <vt:lpstr>Motion #20 Approve Agenda</vt:lpstr>
      <vt:lpstr>Motion #21 Minutes approval</vt:lpstr>
      <vt:lpstr>Straw Poll #6 AIML TIG Next Step</vt:lpstr>
      <vt:lpstr>Straw Poll #7 AIML TIG Next Step</vt:lpstr>
      <vt:lpstr>Motion #22 AIML TIG Next Step</vt:lpstr>
      <vt:lpstr>Motion #23 Approve Agenda</vt:lpstr>
      <vt:lpstr>Straw Poll #8 AIML Use Case</vt:lpstr>
      <vt:lpstr>January 2023 Motions &amp; Straw Polls</vt:lpstr>
      <vt:lpstr>Motion #11 Approve Agenda</vt:lpstr>
      <vt:lpstr>Motion #12 Minutes approval</vt:lpstr>
      <vt:lpstr>Motion #13 Technical Report Draft </vt:lpstr>
      <vt:lpstr>Motion #14 Approve Agenda</vt:lpstr>
      <vt:lpstr>Straw Poll #3 EU BEREC Feedback</vt:lpstr>
      <vt:lpstr>Motion #15 Technical Report Draft </vt:lpstr>
      <vt:lpstr>Motion #16 Approve Agenda</vt:lpstr>
      <vt:lpstr>Straw Poll #4 EU BEREC Report Feedback</vt:lpstr>
      <vt:lpstr>Motion #17 EU BEREC Report Feedback</vt:lpstr>
      <vt:lpstr>Motion #18 Approve Agenda</vt:lpstr>
      <vt:lpstr>Motion #18 Technical Report Draft </vt:lpstr>
      <vt:lpstr>Motion #19 Technical Report Draft </vt:lpstr>
      <vt:lpstr>Straw Poll #5 AIML TIG Next Step</vt:lpstr>
      <vt:lpstr>November 2022 Motions &amp; Straw Polls</vt:lpstr>
      <vt:lpstr>Motion #7 Approve Agenda</vt:lpstr>
      <vt:lpstr>Motion #8 Minutes approval</vt:lpstr>
      <vt:lpstr>Motion #9 Approve Agenda</vt:lpstr>
      <vt:lpstr>Straw Poll #2 Technical report</vt:lpstr>
      <vt:lpstr>Motion #10 Technical report</vt:lpstr>
      <vt:lpstr>September 2022 Motions &amp; Straw Polls</vt:lpstr>
      <vt:lpstr>Motion #3 Approve Agenda</vt:lpstr>
      <vt:lpstr>Motion #4 AIML Secretary Confirmation</vt:lpstr>
      <vt:lpstr>Motion #5 Minutes approval</vt:lpstr>
      <vt:lpstr>Straw Poll #1 Technical report</vt:lpstr>
      <vt:lpstr>Motion #6 Technical report framework</vt:lpstr>
      <vt:lpstr>July 2022 Motions &amp; Straw Polls</vt:lpstr>
      <vt:lpstr>Motion #1 Approve Agenda</vt:lpstr>
      <vt:lpstr>Motion #2 AIML Vice Chair Election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/>
  <cp:keywords/>
  <cp:lastModifiedBy>Xiaofei Wang</cp:lastModifiedBy>
  <cp:revision>97</cp:revision>
  <cp:lastPrinted>1601-01-01T00:00:00Z</cp:lastPrinted>
  <dcterms:created xsi:type="dcterms:W3CDTF">2018-05-05T22:00:08Z</dcterms:created>
  <dcterms:modified xsi:type="dcterms:W3CDTF">2023-05-18T14:52:37Z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