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6" r:id="rId2"/>
    <p:sldId id="332" r:id="rId3"/>
    <p:sldId id="607" r:id="rId4"/>
    <p:sldId id="608" r:id="rId5"/>
    <p:sldId id="609" r:id="rId6"/>
    <p:sldId id="611" r:id="rId7"/>
    <p:sldId id="612" r:id="rId8"/>
    <p:sldId id="613" r:id="rId9"/>
    <p:sldId id="615" r:id="rId10"/>
    <p:sldId id="614" r:id="rId11"/>
    <p:sldId id="588" r:id="rId12"/>
    <p:sldId id="589" r:id="rId13"/>
    <p:sldId id="591" r:id="rId14"/>
    <p:sldId id="592" r:id="rId15"/>
    <p:sldId id="600" r:id="rId16"/>
    <p:sldId id="601" r:id="rId17"/>
    <p:sldId id="597" r:id="rId18"/>
    <p:sldId id="602" r:id="rId19"/>
    <p:sldId id="603" r:id="rId20"/>
    <p:sldId id="604" r:id="rId21"/>
    <p:sldId id="605" r:id="rId22"/>
    <p:sldId id="596" r:id="rId23"/>
    <p:sldId id="598" r:id="rId24"/>
    <p:sldId id="606" r:id="rId25"/>
    <p:sldId id="580" r:id="rId26"/>
    <p:sldId id="581" r:id="rId27"/>
    <p:sldId id="583" r:id="rId28"/>
    <p:sldId id="587" r:id="rId29"/>
    <p:sldId id="586" r:id="rId30"/>
    <p:sldId id="585" r:id="rId31"/>
    <p:sldId id="576" r:id="rId32"/>
    <p:sldId id="574" r:id="rId33"/>
    <p:sldId id="575" r:id="rId34"/>
    <p:sldId id="577" r:id="rId35"/>
    <p:sldId id="578" r:id="rId36"/>
    <p:sldId id="579" r:id="rId37"/>
    <p:sldId id="573" r:id="rId38"/>
    <p:sldId id="317" r:id="rId39"/>
    <p:sldId id="334" r:id="rId4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CA5AE0-6D14-489E-923F-3973BA5CAF94}" v="7" dt="2023-03-16T02:10:51.4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60" d="100"/>
          <a:sy n="60" d="100"/>
        </p:scale>
        <p:origin x="80" y="4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48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9ECA5AE0-6D14-489E-923F-3973BA5CAF94}"/>
    <pc:docChg chg="custSel addSld delSld modSld modMainMaster">
      <pc:chgData name="Xiaofei Wang" userId="6e1836d3-2ed9-4ae5-8700-9029b71c19c7" providerId="ADAL" clId="{9ECA5AE0-6D14-489E-923F-3973BA5CAF94}" dt="2023-03-16T14:58:31.055" v="734" actId="20577"/>
      <pc:docMkLst>
        <pc:docMk/>
      </pc:docMkLst>
      <pc:sldChg chg="modSp add mod">
        <pc:chgData name="Xiaofei Wang" userId="6e1836d3-2ed9-4ae5-8700-9029b71c19c7" providerId="ADAL" clId="{9ECA5AE0-6D14-489E-923F-3973BA5CAF94}" dt="2023-03-16T14:58:31.055" v="734" actId="20577"/>
        <pc:sldMkLst>
          <pc:docMk/>
          <pc:sldMk cId="1963448014" sldId="607"/>
        </pc:sldMkLst>
        <pc:spChg chg="mod">
          <ac:chgData name="Xiaofei Wang" userId="6e1836d3-2ed9-4ae5-8700-9029b71c19c7" providerId="ADAL" clId="{9ECA5AE0-6D14-489E-923F-3973BA5CAF94}" dt="2023-03-09T23:17:43.335" v="10" actId="20577"/>
          <ac:spMkLst>
            <pc:docMk/>
            <pc:sldMk cId="1963448014" sldId="607"/>
            <ac:spMk id="2" creationId="{8D5958C2-BD4E-C04D-86FA-C2153299CB6B}"/>
          </ac:spMkLst>
        </pc:spChg>
        <pc:spChg chg="mod">
          <ac:chgData name="Xiaofei Wang" userId="6e1836d3-2ed9-4ae5-8700-9029b71c19c7" providerId="ADAL" clId="{9ECA5AE0-6D14-489E-923F-3973BA5CAF94}" dt="2023-03-16T14:58:31.055" v="734" actId="20577"/>
          <ac:spMkLst>
            <pc:docMk/>
            <pc:sldMk cId="1963448014" sldId="607"/>
            <ac:spMk id="3" creationId="{A399D6F5-854A-7B4F-B2C4-76BCE0163A5B}"/>
          </ac:spMkLst>
        </pc:spChg>
      </pc:sldChg>
      <pc:sldChg chg="modSp add mod">
        <pc:chgData name="Xiaofei Wang" userId="6e1836d3-2ed9-4ae5-8700-9029b71c19c7" providerId="ADAL" clId="{9ECA5AE0-6D14-489E-923F-3973BA5CAF94}" dt="2023-03-13T17:38:48.853" v="555" actId="947"/>
        <pc:sldMkLst>
          <pc:docMk/>
          <pc:sldMk cId="3241099354" sldId="608"/>
        </pc:sldMkLst>
        <pc:spChg chg="mod">
          <ac:chgData name="Xiaofei Wang" userId="6e1836d3-2ed9-4ae5-8700-9029b71c19c7" providerId="ADAL" clId="{9ECA5AE0-6D14-489E-923F-3973BA5CAF94}" dt="2023-03-09T23:18:22.357" v="19" actId="20577"/>
          <ac:spMkLst>
            <pc:docMk/>
            <pc:sldMk cId="3241099354" sldId="608"/>
            <ac:spMk id="2" creationId="{00000000-0000-0000-0000-000000000000}"/>
          </ac:spMkLst>
        </pc:spChg>
        <pc:spChg chg="mod">
          <ac:chgData name="Xiaofei Wang" userId="6e1836d3-2ed9-4ae5-8700-9029b71c19c7" providerId="ADAL" clId="{9ECA5AE0-6D14-489E-923F-3973BA5CAF94}" dt="2023-03-13T17:38:48.853" v="555" actId="947"/>
          <ac:spMkLst>
            <pc:docMk/>
            <pc:sldMk cId="3241099354" sldId="608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9ECA5AE0-6D14-489E-923F-3973BA5CAF94}" dt="2023-03-13T17:44:51.940" v="574" actId="947"/>
        <pc:sldMkLst>
          <pc:docMk/>
          <pc:sldMk cId="1129042174" sldId="609"/>
        </pc:sldMkLst>
        <pc:spChg chg="mod">
          <ac:chgData name="Xiaofei Wang" userId="6e1836d3-2ed9-4ae5-8700-9029b71c19c7" providerId="ADAL" clId="{9ECA5AE0-6D14-489E-923F-3973BA5CAF94}" dt="2023-03-09T23:24:28.079" v="424" actId="20577"/>
          <ac:spMkLst>
            <pc:docMk/>
            <pc:sldMk cId="1129042174" sldId="609"/>
            <ac:spMk id="2" creationId="{00000000-0000-0000-0000-000000000000}"/>
          </ac:spMkLst>
        </pc:spChg>
        <pc:spChg chg="mod">
          <ac:chgData name="Xiaofei Wang" userId="6e1836d3-2ed9-4ae5-8700-9029b71c19c7" providerId="ADAL" clId="{9ECA5AE0-6D14-489E-923F-3973BA5CAF94}" dt="2023-03-13T17:44:51.940" v="574" actId="947"/>
          <ac:spMkLst>
            <pc:docMk/>
            <pc:sldMk cId="1129042174" sldId="609"/>
            <ac:spMk id="3" creationId="{00000000-0000-0000-0000-000000000000}"/>
          </ac:spMkLst>
        </pc:spChg>
      </pc:sldChg>
      <pc:sldChg chg="modSp add del mod">
        <pc:chgData name="Xiaofei Wang" userId="6e1836d3-2ed9-4ae5-8700-9029b71c19c7" providerId="ADAL" clId="{9ECA5AE0-6D14-489E-923F-3973BA5CAF94}" dt="2023-03-16T14:58:15.170" v="729" actId="47"/>
        <pc:sldMkLst>
          <pc:docMk/>
          <pc:sldMk cId="819588514" sldId="610"/>
        </pc:sldMkLst>
        <pc:spChg chg="mod">
          <ac:chgData name="Xiaofei Wang" userId="6e1836d3-2ed9-4ae5-8700-9029b71c19c7" providerId="ADAL" clId="{9ECA5AE0-6D14-489E-923F-3973BA5CAF94}" dt="2023-03-09T23:26:24.887" v="474" actId="20577"/>
          <ac:spMkLst>
            <pc:docMk/>
            <pc:sldMk cId="819588514" sldId="610"/>
            <ac:spMk id="2" creationId="{00000000-0000-0000-0000-000000000000}"/>
          </ac:spMkLst>
        </pc:spChg>
        <pc:spChg chg="mod">
          <ac:chgData name="Xiaofei Wang" userId="6e1836d3-2ed9-4ae5-8700-9029b71c19c7" providerId="ADAL" clId="{9ECA5AE0-6D14-489E-923F-3973BA5CAF94}" dt="2023-03-09T23:26:54.595" v="496" actId="400"/>
          <ac:spMkLst>
            <pc:docMk/>
            <pc:sldMk cId="819588514" sldId="610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9ECA5AE0-6D14-489E-923F-3973BA5CAF94}" dt="2023-03-14T19:21:21.898" v="647" actId="20577"/>
        <pc:sldMkLst>
          <pc:docMk/>
          <pc:sldMk cId="1097040165" sldId="611"/>
        </pc:sldMkLst>
        <pc:spChg chg="mod">
          <ac:chgData name="Xiaofei Wang" userId="6e1836d3-2ed9-4ae5-8700-9029b71c19c7" providerId="ADAL" clId="{9ECA5AE0-6D14-489E-923F-3973BA5CAF94}" dt="2023-03-09T23:21:09.705" v="165" actId="20577"/>
          <ac:spMkLst>
            <pc:docMk/>
            <pc:sldMk cId="1097040165" sldId="611"/>
            <ac:spMk id="2" creationId="{00000000-0000-0000-0000-000000000000}"/>
          </ac:spMkLst>
        </pc:spChg>
        <pc:spChg chg="mod">
          <ac:chgData name="Xiaofei Wang" userId="6e1836d3-2ed9-4ae5-8700-9029b71c19c7" providerId="ADAL" clId="{9ECA5AE0-6D14-489E-923F-3973BA5CAF94}" dt="2023-03-14T19:21:21.898" v="647" actId="20577"/>
          <ac:spMkLst>
            <pc:docMk/>
            <pc:sldMk cId="1097040165" sldId="611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9ECA5AE0-6D14-489E-923F-3973BA5CAF94}" dt="2023-03-13T17:56:58.212" v="584" actId="20577"/>
        <pc:sldMkLst>
          <pc:docMk/>
          <pc:sldMk cId="3513778901" sldId="612"/>
        </pc:sldMkLst>
        <pc:spChg chg="mod">
          <ac:chgData name="Xiaofei Wang" userId="6e1836d3-2ed9-4ae5-8700-9029b71c19c7" providerId="ADAL" clId="{9ECA5AE0-6D14-489E-923F-3973BA5CAF94}" dt="2023-03-09T23:23:19.195" v="303" actId="20577"/>
          <ac:spMkLst>
            <pc:docMk/>
            <pc:sldMk cId="3513778901" sldId="612"/>
            <ac:spMk id="2" creationId="{00000000-0000-0000-0000-000000000000}"/>
          </ac:spMkLst>
        </pc:spChg>
        <pc:spChg chg="mod">
          <ac:chgData name="Xiaofei Wang" userId="6e1836d3-2ed9-4ae5-8700-9029b71c19c7" providerId="ADAL" clId="{9ECA5AE0-6D14-489E-923F-3973BA5CAF94}" dt="2023-03-13T17:56:58.212" v="584" actId="20577"/>
          <ac:spMkLst>
            <pc:docMk/>
            <pc:sldMk cId="3513778901" sldId="612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9ECA5AE0-6D14-489E-923F-3973BA5CAF94}" dt="2023-03-13T18:01:15.121" v="627" actId="20577"/>
        <pc:sldMkLst>
          <pc:docMk/>
          <pc:sldMk cId="2617386285" sldId="613"/>
        </pc:sldMkLst>
        <pc:spChg chg="mod">
          <ac:chgData name="Xiaofei Wang" userId="6e1836d3-2ed9-4ae5-8700-9029b71c19c7" providerId="ADAL" clId="{9ECA5AE0-6D14-489E-923F-3973BA5CAF94}" dt="2023-03-09T23:24:50.508" v="434" actId="20577"/>
          <ac:spMkLst>
            <pc:docMk/>
            <pc:sldMk cId="2617386285" sldId="613"/>
            <ac:spMk id="2" creationId="{00000000-0000-0000-0000-000000000000}"/>
          </ac:spMkLst>
        </pc:spChg>
        <pc:spChg chg="mod">
          <ac:chgData name="Xiaofei Wang" userId="6e1836d3-2ed9-4ae5-8700-9029b71c19c7" providerId="ADAL" clId="{9ECA5AE0-6D14-489E-923F-3973BA5CAF94}" dt="2023-03-13T18:01:15.121" v="627" actId="20577"/>
          <ac:spMkLst>
            <pc:docMk/>
            <pc:sldMk cId="2617386285" sldId="613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9ECA5AE0-6D14-489E-923F-3973BA5CAF94}" dt="2023-03-16T12:27:54.499" v="727" actId="20577"/>
        <pc:sldMkLst>
          <pc:docMk/>
          <pc:sldMk cId="1933465943" sldId="614"/>
        </pc:sldMkLst>
        <pc:spChg chg="mod">
          <ac:chgData name="Xiaofei Wang" userId="6e1836d3-2ed9-4ae5-8700-9029b71c19c7" providerId="ADAL" clId="{9ECA5AE0-6D14-489E-923F-3973BA5CAF94}" dt="2023-03-16T12:27:24.801" v="713" actId="20577"/>
          <ac:spMkLst>
            <pc:docMk/>
            <pc:sldMk cId="1933465943" sldId="614"/>
            <ac:spMk id="2" creationId="{00000000-0000-0000-0000-000000000000}"/>
          </ac:spMkLst>
        </pc:spChg>
        <pc:spChg chg="mod">
          <ac:chgData name="Xiaofei Wang" userId="6e1836d3-2ed9-4ae5-8700-9029b71c19c7" providerId="ADAL" clId="{9ECA5AE0-6D14-489E-923F-3973BA5CAF94}" dt="2023-03-16T12:27:54.499" v="727" actId="20577"/>
          <ac:spMkLst>
            <pc:docMk/>
            <pc:sldMk cId="1933465943" sldId="614"/>
            <ac:spMk id="3" creationId="{00000000-0000-0000-0000-000000000000}"/>
          </ac:spMkLst>
        </pc:spChg>
      </pc:sldChg>
      <pc:sldChg chg="modSp add mod">
        <pc:chgData name="Xiaofei Wang" userId="6e1836d3-2ed9-4ae5-8700-9029b71c19c7" providerId="ADAL" clId="{9ECA5AE0-6D14-489E-923F-3973BA5CAF94}" dt="2023-03-16T12:06:23.844" v="699" actId="947"/>
        <pc:sldMkLst>
          <pc:docMk/>
          <pc:sldMk cId="932681266" sldId="615"/>
        </pc:sldMkLst>
        <pc:spChg chg="mod">
          <ac:chgData name="Xiaofei Wang" userId="6e1836d3-2ed9-4ae5-8700-9029b71c19c7" providerId="ADAL" clId="{9ECA5AE0-6D14-489E-923F-3973BA5CAF94}" dt="2023-03-16T02:11:01.131" v="650" actId="20577"/>
          <ac:spMkLst>
            <pc:docMk/>
            <pc:sldMk cId="932681266" sldId="615"/>
            <ac:spMk id="2" creationId="{00000000-0000-0000-0000-000000000000}"/>
          </ac:spMkLst>
        </pc:spChg>
        <pc:spChg chg="mod">
          <ac:chgData name="Xiaofei Wang" userId="6e1836d3-2ed9-4ae5-8700-9029b71c19c7" providerId="ADAL" clId="{9ECA5AE0-6D14-489E-923F-3973BA5CAF94}" dt="2023-03-16T12:06:23.844" v="699" actId="947"/>
          <ac:spMkLst>
            <pc:docMk/>
            <pc:sldMk cId="932681266" sldId="615"/>
            <ac:spMk id="3" creationId="{00000000-0000-0000-0000-000000000000}"/>
          </ac:spMkLst>
        </pc:spChg>
      </pc:sldChg>
      <pc:sldChg chg="add del">
        <pc:chgData name="Xiaofei Wang" userId="6e1836d3-2ed9-4ae5-8700-9029b71c19c7" providerId="ADAL" clId="{9ECA5AE0-6D14-489E-923F-3973BA5CAF94}" dt="2023-03-16T14:58:13.187" v="728" actId="47"/>
        <pc:sldMkLst>
          <pc:docMk/>
          <pc:sldMk cId="4284370864" sldId="616"/>
        </pc:sldMkLst>
      </pc:sldChg>
      <pc:sldMasterChg chg="modSp">
        <pc:chgData name="Xiaofei Wang" userId="6e1836d3-2ed9-4ae5-8700-9029b71c19c7" providerId="ADAL" clId="{9ECA5AE0-6D14-489E-923F-3973BA5CAF94}" dt="2023-03-09T23:17:07.765" v="0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9ECA5AE0-6D14-489E-923F-3973BA5CAF94}" dt="2023-03-09T23:17:07.765" v="0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/>
              <a:t>July 2018</a:t>
            </a:r>
            <a:endParaRPr lang="en-GB" altLang="en-US" sz="140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615951" y="823386"/>
            <a:ext cx="1608667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85744" indent="-171446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398453" indent="-109536" defTabSz="684196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0142503" y="6241965"/>
            <a:ext cx="979310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1" y="6267258"/>
            <a:ext cx="2092684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2909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802.11-22/984r4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AIML TIG SP &amp; Motion Booklet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2022-07-06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4952441"/>
              </p:ext>
            </p:extLst>
          </p:nvPr>
        </p:nvGraphicFramePr>
        <p:xfrm>
          <a:off x="987425" y="3051175"/>
          <a:ext cx="10121900" cy="2462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7425" y="3051175"/>
                        <a:ext cx="10121900" cy="2462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  <a:br>
              <a:rPr lang="en-US" dirty="0"/>
            </a:br>
            <a:r>
              <a:rPr lang="en-US" dirty="0"/>
              <a:t>AIML Use Case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include a Roaming Enhancements Use Case to the AIML Technical Report??</a:t>
            </a:r>
          </a:p>
          <a:p>
            <a:endParaRPr lang="en-US" dirty="0"/>
          </a:p>
          <a:p>
            <a:r>
              <a:rPr lang="en-US" dirty="0"/>
              <a:t>Y/N/Abs: 39/2/21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933465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2023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#11 -- #19</a:t>
            </a:r>
          </a:p>
          <a:p>
            <a:r>
              <a:rPr lang="en-US" dirty="0"/>
              <a:t>Straw </a:t>
            </a:r>
            <a:r>
              <a:rPr lang="en-US"/>
              <a:t>Polls #3 </a:t>
            </a:r>
            <a:r>
              <a:rPr lang="en-US" dirty="0"/>
              <a:t>-- #5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780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11-22/2040r1)</a:t>
            </a:r>
          </a:p>
          <a:p>
            <a:endParaRPr lang="en-US" dirty="0"/>
          </a:p>
          <a:p>
            <a:r>
              <a:rPr lang="en-US" dirty="0"/>
              <a:t>Mover:	Harry </a:t>
            </a:r>
            <a:r>
              <a:rPr lang="en-US" dirty="0" err="1"/>
              <a:t>Bims</a:t>
            </a:r>
            <a:endParaRPr lang="en-US" dirty="0"/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005810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11-22/1982r0 AIML TIG November 2022 Plenary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11-22/2144r0 AIML TIG Dec 2022 teleconference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11-23/0025r0 AIML TIG Jan 2023 teleconference meeting minutes</a:t>
            </a:r>
          </a:p>
          <a:p>
            <a:endParaRPr lang="en-US" dirty="0"/>
          </a:p>
          <a:p>
            <a:r>
              <a:rPr lang="en-US" dirty="0"/>
              <a:t>Mover:		Liangxiao Xin</a:t>
            </a:r>
          </a:p>
          <a:p>
            <a:r>
              <a:rPr lang="en-US" dirty="0"/>
              <a:t>Second:		Rui Yang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264546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Introduction as shown in 11-22/987r3?</a:t>
            </a:r>
          </a:p>
          <a:p>
            <a:endParaRPr lang="en-US" dirty="0"/>
          </a:p>
          <a:p>
            <a:r>
              <a:rPr lang="en-US" dirty="0"/>
              <a:t>Move: Liangxiao Xin	</a:t>
            </a:r>
          </a:p>
          <a:p>
            <a:r>
              <a:rPr lang="en-US" dirty="0"/>
              <a:t>Second: Rui Yang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90289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11-22/2040r2)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John Wullert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292159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  <a:br>
              <a:rPr lang="en-US" dirty="0"/>
            </a:br>
            <a:r>
              <a:rPr lang="en-US" dirty="0"/>
              <a:t>EU BEREC Feedback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option do you prefer to provide EU BEREC report on AI:</a:t>
            </a:r>
          </a:p>
          <a:p>
            <a:r>
              <a:rPr lang="en-US" dirty="0"/>
              <a:t>Option 1: individual members go to 802.18 and present feedback as individual contributions</a:t>
            </a:r>
          </a:p>
          <a:p>
            <a:r>
              <a:rPr lang="en-US" dirty="0"/>
              <a:t>Option 2: AIML TIG motions feedback and an officer brings the AIML TIG feedback to 802.18</a:t>
            </a:r>
          </a:p>
          <a:p>
            <a:endParaRPr lang="en-US" dirty="0"/>
          </a:p>
          <a:p>
            <a:r>
              <a:rPr lang="en-US" dirty="0"/>
              <a:t>Option 1: 24</a:t>
            </a:r>
          </a:p>
          <a:p>
            <a:r>
              <a:rPr lang="en-US" dirty="0"/>
              <a:t>Option 2: 23</a:t>
            </a:r>
          </a:p>
          <a:p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1185048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Introduction as shown in 11-22/1934r5?</a:t>
            </a:r>
          </a:p>
          <a:p>
            <a:endParaRPr lang="en-US" dirty="0"/>
          </a:p>
          <a:p>
            <a:r>
              <a:rPr lang="en-US" dirty="0"/>
              <a:t>Move: Zinan Lin	</a:t>
            </a:r>
          </a:p>
          <a:p>
            <a:r>
              <a:rPr lang="en-US" dirty="0"/>
              <a:t>Second: Liangxiao Xin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0334295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11-22/2040r5)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Ross Jian Yu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608395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  <a:br>
              <a:rPr lang="en-US" dirty="0"/>
            </a:br>
            <a:r>
              <a:rPr lang="en-US" dirty="0"/>
              <a:t>EU BEREC Report Feedback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submit 11-23/124r1 as feedback by the AIML TIG to 802.18 on the EU BEREC Report on AI in the Telecom Sector.</a:t>
            </a:r>
          </a:p>
          <a:p>
            <a:endParaRPr lang="en-US" dirty="0"/>
          </a:p>
          <a:p>
            <a:r>
              <a:rPr lang="en-US" dirty="0"/>
              <a:t>Yes/No/Abs: 24/2/7</a:t>
            </a:r>
          </a:p>
          <a:p>
            <a:endParaRPr lang="en-US" dirty="0"/>
          </a:p>
          <a:p>
            <a:endParaRPr lang="en-US" dirty="0"/>
          </a:p>
          <a:p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994149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3375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/>
              <a:t>July 2018</a:t>
            </a:r>
            <a:endParaRPr lang="en-GB" altLang="en-US" sz="180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36021" y="6475413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altLang="en-US" sz="1200" b="0" dirty="0"/>
              <a:t>Xiaofei Wang (InterDigital)</a:t>
            </a:r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sz="3200" dirty="0"/>
              <a:t>   SP and </a:t>
            </a:r>
            <a:r>
              <a:rPr lang="en-GB" sz="3200" dirty="0"/>
              <a:t>Motion Booklet for the AIML TIG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3200" dirty="0"/>
          </a:p>
          <a:p>
            <a:pPr algn="ctr">
              <a:buFontTx/>
              <a:buNone/>
            </a:pPr>
            <a:endParaRPr lang="en-GB" altLang="en-US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EU BEREC Report Feedback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submit 11-23/124r1 as feedback by the AIML TIG to 802.18 on the EU BEREC Report on AI in the Telecom Sector</a:t>
            </a:r>
          </a:p>
          <a:p>
            <a:endParaRPr lang="en-US" dirty="0"/>
          </a:p>
          <a:p>
            <a:r>
              <a:rPr lang="en-US" dirty="0"/>
              <a:t>Move: </a:t>
            </a:r>
            <a:r>
              <a:rPr lang="en-US" dirty="0" err="1"/>
              <a:t>Tongxin</a:t>
            </a:r>
            <a:r>
              <a:rPr lang="en-US" dirty="0"/>
              <a:t> Shu</a:t>
            </a:r>
          </a:p>
          <a:p>
            <a:r>
              <a:rPr lang="en-US" dirty="0"/>
              <a:t>Second: Ross Jian Yu</a:t>
            </a:r>
          </a:p>
          <a:p>
            <a:endParaRPr lang="en-US" dirty="0"/>
          </a:p>
          <a:p>
            <a:r>
              <a:rPr lang="en-US" dirty="0"/>
              <a:t>Y/N/Abs:26/2/5</a:t>
            </a:r>
          </a:p>
          <a:p>
            <a:endParaRPr lang="en-US" dirty="0"/>
          </a:p>
          <a:p>
            <a:r>
              <a:rPr lang="en-US" dirty="0"/>
              <a:t>Motion passes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5412800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11-22/2040r6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Marc Emmelmann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6931829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11-22/2119r6?</a:t>
            </a:r>
          </a:p>
          <a:p>
            <a:endParaRPr lang="en-US" dirty="0"/>
          </a:p>
          <a:p>
            <a:r>
              <a:rPr lang="en-US" dirty="0"/>
              <a:t>Move: Ziyang Guo</a:t>
            </a:r>
          </a:p>
          <a:p>
            <a:r>
              <a:rPr lang="en-US" dirty="0"/>
              <a:t>Second: Rui Yang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1945968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/>
              <a:t>Technical Report Draft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shown in 11-23/0050r3?</a:t>
            </a:r>
          </a:p>
          <a:p>
            <a:endParaRPr lang="en-US" dirty="0"/>
          </a:p>
          <a:p>
            <a:r>
              <a:rPr lang="en-US" dirty="0"/>
              <a:t>Move: Liangxiao Xin</a:t>
            </a:r>
          </a:p>
          <a:p>
            <a:r>
              <a:rPr lang="en-US" dirty="0"/>
              <a:t>Second: Marc Emmelmann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7634031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  <a:br>
              <a:rPr lang="en-US" dirty="0"/>
            </a:br>
            <a:r>
              <a:rPr lang="en-US" dirty="0"/>
              <a:t>AIML TIG Next Step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Which option do you prefer for AIML TIG to go forward?</a:t>
            </a:r>
          </a:p>
          <a:p>
            <a:r>
              <a:rPr lang="en-US" sz="2000" dirty="0"/>
              <a:t>Option 1: Complete technical report in March 2023 and terminate AIML TIG</a:t>
            </a:r>
          </a:p>
          <a:p>
            <a:r>
              <a:rPr lang="en-US" sz="2000" dirty="0"/>
              <a:t>Option 2: complete technical report and attempt to insert features in other SG/TG</a:t>
            </a:r>
          </a:p>
          <a:p>
            <a:r>
              <a:rPr lang="en-US" sz="2000" dirty="0"/>
              <a:t>Option 3: Extend AIML TIG, for example, for two or three meeting cycles and then decide way forward</a:t>
            </a:r>
          </a:p>
          <a:p>
            <a:r>
              <a:rPr lang="en-US" sz="2000" dirty="0"/>
              <a:t>Option 4: have not decided; need more time</a:t>
            </a:r>
          </a:p>
          <a:p>
            <a:endParaRPr lang="en-US" sz="2000" dirty="0"/>
          </a:p>
          <a:p>
            <a:r>
              <a:rPr lang="en-US" sz="2000" dirty="0"/>
              <a:t>Option 1/Option2/Option 3/Option 4: 3/10/28/14</a:t>
            </a:r>
          </a:p>
          <a:p>
            <a:endParaRPr lang="en-US" sz="2000" dirty="0"/>
          </a:p>
          <a:p>
            <a:r>
              <a:rPr lang="en-US" i="1" u="sng" dirty="0"/>
              <a:t>SP requested by two </a:t>
            </a:r>
            <a:r>
              <a:rPr lang="en-US" i="1" u="sng"/>
              <a:t>AIML TIG attendees</a:t>
            </a:r>
            <a:endParaRPr lang="en-US" i="1" u="sng" dirty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8201337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2022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#7 -- #10</a:t>
            </a:r>
          </a:p>
          <a:p>
            <a:r>
              <a:rPr lang="en-US" dirty="0"/>
              <a:t>Straw Polls  </a:t>
            </a:r>
            <a:r>
              <a:rPr lang="en-US"/>
              <a:t>-- #2</a:t>
            </a:r>
            <a:endParaRPr lang="en-US" dirty="0"/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1812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11-22/1609r0</a:t>
            </a:r>
          </a:p>
          <a:p>
            <a:endParaRPr lang="en-US" dirty="0"/>
          </a:p>
          <a:p>
            <a:r>
              <a:rPr lang="en-US" dirty="0"/>
              <a:t>Mover:	Jonathan </a:t>
            </a:r>
            <a:r>
              <a:rPr lang="en-US" dirty="0" err="1"/>
              <a:t>Segev</a:t>
            </a:r>
            <a:endParaRPr lang="en-US" dirty="0"/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3711703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11-22/1328r0 AIML TIG September 2022 Interim meeting minutes</a:t>
            </a:r>
          </a:p>
          <a:p>
            <a:endParaRPr lang="en-US" dirty="0"/>
          </a:p>
          <a:p>
            <a:r>
              <a:rPr lang="en-US" dirty="0"/>
              <a:t>Mover:		Liangxiao Xin</a:t>
            </a:r>
          </a:p>
          <a:p>
            <a:r>
              <a:rPr lang="en-US" dirty="0"/>
              <a:t>Second:	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5404728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11-22/1609r1</a:t>
            </a:r>
          </a:p>
          <a:p>
            <a:endParaRPr lang="en-US" dirty="0"/>
          </a:p>
          <a:p>
            <a:r>
              <a:rPr lang="en-US" dirty="0"/>
              <a:t>Mover:	Liangxiao Xin 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163816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update the AIML TIG Technical Report as shown in 11-22/1934r2?</a:t>
            </a:r>
          </a:p>
          <a:p>
            <a:endParaRPr lang="en-US" dirty="0"/>
          </a:p>
          <a:p>
            <a:r>
              <a:rPr lang="en-US" dirty="0"/>
              <a:t>Y/N/Abs:</a:t>
            </a:r>
          </a:p>
          <a:p>
            <a:endParaRPr lang="en-US" dirty="0"/>
          </a:p>
          <a:p>
            <a:r>
              <a:rPr lang="en-US" dirty="0"/>
              <a:t>Passed with UC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783140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2023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</a:t>
            </a:r>
            <a:r>
              <a:rPr lang="en-US"/>
              <a:t>20 - 23</a:t>
            </a:r>
            <a:endParaRPr lang="en-US" dirty="0"/>
          </a:p>
          <a:p>
            <a:r>
              <a:rPr lang="en-US" dirty="0"/>
              <a:t>Straw Polls #6 - 8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4480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update the AIML TIG Technical Report as contained in 11-22/987r1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Mover:	Zinan Lin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/>
              <a:t>Approved with UC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7076631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2022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#3 -- #6</a:t>
            </a:r>
          </a:p>
          <a:p>
            <a:r>
              <a:rPr lang="en-US" dirty="0"/>
              <a:t>Straw Polls  -- #1</a:t>
            </a:r>
          </a:p>
          <a:p>
            <a:r>
              <a:rPr lang="en-US" dirty="0"/>
              <a:t>Hybrid Mode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1595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AIML TIG as contained in document 11-22/1166r0</a:t>
            </a:r>
          </a:p>
          <a:p>
            <a:endParaRPr lang="en-US" dirty="0"/>
          </a:p>
          <a:p>
            <a:r>
              <a:rPr lang="en-US" dirty="0"/>
              <a:t>Mover:	Rui Yang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6230530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#4</a:t>
            </a:r>
            <a:br>
              <a:rPr lang="en-US" dirty="0"/>
            </a:br>
            <a:r>
              <a:rPr lang="en-US" dirty="0"/>
              <a:t>AIML </a:t>
            </a:r>
            <a:r>
              <a:rPr lang="en-US"/>
              <a:t>Secretary Confirmation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r>
              <a:rPr lang="en-US" dirty="0"/>
              <a:t>				Liangxiao Xin (Sony)</a:t>
            </a:r>
          </a:p>
          <a:p>
            <a:r>
              <a:rPr lang="en-US" dirty="0"/>
              <a:t>as the secretary for AIML TIG</a:t>
            </a:r>
          </a:p>
          <a:p>
            <a:endParaRPr lang="en-US" dirty="0"/>
          </a:p>
          <a:p>
            <a:r>
              <a:rPr lang="en-US" dirty="0"/>
              <a:t>Mover:	Harry </a:t>
            </a:r>
            <a:r>
              <a:rPr lang="en-US" dirty="0" err="1"/>
              <a:t>Bims</a:t>
            </a:r>
            <a:endParaRPr lang="en-US" dirty="0"/>
          </a:p>
          <a:p>
            <a:r>
              <a:rPr lang="en-US" dirty="0"/>
              <a:t>Second:	Edward Au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4581944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11-22/1132r1 AIML TIG July 2022 Plenary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11-22/1327r0 AIML TIG Sept 2022 teleconference meeting minutes</a:t>
            </a:r>
          </a:p>
          <a:p>
            <a:endParaRPr lang="en-US" dirty="0"/>
          </a:p>
          <a:p>
            <a:r>
              <a:rPr lang="en-US" dirty="0"/>
              <a:t>Mover:	Liangxiao Xin	</a:t>
            </a:r>
          </a:p>
          <a:p>
            <a:r>
              <a:rPr lang="en-US" dirty="0"/>
              <a:t>Second:	Ming Gan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7332113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  <a:br>
              <a:rPr lang="en-US" dirty="0"/>
            </a:br>
            <a:r>
              <a:rPr lang="en-US" dirty="0"/>
              <a:t>Technical report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have 11-22/987r0 as the AIML TIG Technical Report baseline?</a:t>
            </a:r>
          </a:p>
          <a:p>
            <a:endParaRPr lang="en-US" dirty="0"/>
          </a:p>
          <a:p>
            <a:r>
              <a:rPr lang="en-US" dirty="0"/>
              <a:t>Y/N/Abs: no objections</a:t>
            </a:r>
            <a:endParaRPr lang="en-US" strike="sngStrik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2648810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/>
              <a:t>Technical report framework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use 11-22/987r0 as the AIML TIG Technical Report baseline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1345680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2022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#2</a:t>
            </a:r>
          </a:p>
          <a:p>
            <a:r>
              <a:rPr lang="en-US" dirty="0"/>
              <a:t>Straw Polls  -- n/a</a:t>
            </a:r>
          </a:p>
          <a:p>
            <a:r>
              <a:rPr lang="en-US" dirty="0"/>
              <a:t>Hybrid Mode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9652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AIML TIG as contained in document 11-22/847r2</a:t>
            </a:r>
          </a:p>
          <a:p>
            <a:endParaRPr lang="en-US" dirty="0"/>
          </a:p>
          <a:p>
            <a:r>
              <a:rPr lang="en-US" dirty="0"/>
              <a:t>Mover:	Marc Emmelmann</a:t>
            </a:r>
          </a:p>
          <a:p>
            <a:r>
              <a:rPr lang="en-US" dirty="0"/>
              <a:t>Second:	Rui Yang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AIML Vice Chair Election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</a:t>
            </a:r>
          </a:p>
          <a:p>
            <a:r>
              <a:rPr lang="en-US" dirty="0"/>
              <a:t>				Ming Gan (Huawei)</a:t>
            </a:r>
          </a:p>
          <a:p>
            <a:r>
              <a:rPr lang="en-US" dirty="0"/>
              <a:t>as the vice chair for AIML TIG</a:t>
            </a:r>
          </a:p>
          <a:p>
            <a:endParaRPr lang="en-US" dirty="0"/>
          </a:p>
          <a:p>
            <a:r>
              <a:rPr lang="en-US" dirty="0"/>
              <a:t>Mover:	Rui Yang</a:t>
            </a:r>
          </a:p>
          <a:p>
            <a:r>
              <a:rPr lang="en-US" dirty="0"/>
              <a:t>Second:	Sang Kim</a:t>
            </a:r>
          </a:p>
          <a:p>
            <a:endParaRPr lang="en-US" dirty="0"/>
          </a:p>
          <a:p>
            <a:r>
              <a:rPr lang="en-US" dirty="0"/>
              <a:t>Y/N/A: approved </a:t>
            </a:r>
            <a:r>
              <a:rPr lang="en-US"/>
              <a:t>with 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851692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11-23/146r3)</a:t>
            </a:r>
          </a:p>
          <a:p>
            <a:endParaRPr lang="en-US" dirty="0"/>
          </a:p>
          <a:p>
            <a:r>
              <a:rPr lang="en-US" dirty="0"/>
              <a:t>Mover:	Liangxiao Xin</a:t>
            </a:r>
          </a:p>
          <a:p>
            <a:r>
              <a:rPr lang="en-US" dirty="0"/>
              <a:t>Second:	Juan Carlos Zuniga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241099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#21</a:t>
            </a:r>
            <a:br>
              <a:rPr lang="en-US" dirty="0"/>
            </a:br>
            <a:r>
              <a:rPr lang="en-US" dirty="0"/>
              <a:t>Minutes approval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following minutes: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11-23/163r0 AIML TIG January 2023 Interim meeting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11-23/237r0 AIML TIG February 2023 teleconference meeting minutes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Containing the minutes for the teleconferences on Feb 13 and Feb 27, 2023</a:t>
            </a:r>
          </a:p>
          <a:p>
            <a:endParaRPr lang="en-US" dirty="0"/>
          </a:p>
          <a:p>
            <a:r>
              <a:rPr lang="en-US" dirty="0"/>
              <a:t>Mover:		Liangxiao Xin</a:t>
            </a:r>
          </a:p>
          <a:p>
            <a:r>
              <a:rPr lang="en-US" dirty="0"/>
              <a:t>Second:		Juan Carlos Zuniga</a:t>
            </a:r>
          </a:p>
          <a:p>
            <a:r>
              <a:rPr lang="en-US" dirty="0"/>
              <a:t>approved with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129042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  <a:br>
              <a:rPr lang="en-US" dirty="0"/>
            </a:br>
            <a:r>
              <a:rPr lang="en-US" dirty="0"/>
              <a:t>AIML TIG Next Step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Which option do you prefer for AIML TIG to go forward?</a:t>
            </a:r>
          </a:p>
          <a:p>
            <a:r>
              <a:rPr lang="en-US" sz="2000" dirty="0"/>
              <a:t>Option 1: Complete technical report in March 2023 and terminate AIML TIG</a:t>
            </a:r>
          </a:p>
          <a:p>
            <a:r>
              <a:rPr lang="en-US" sz="2000" dirty="0"/>
              <a:t>Option 2: Extend AIML TIG, for example, for three meeting cycles and then decide way forward, E.g.,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Forming a SG to propose PAR and CSD 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Looking for opportunities to insert AIML features in other TG/SG</a:t>
            </a:r>
          </a:p>
          <a:p>
            <a:endParaRPr lang="en-US" sz="2000" dirty="0"/>
          </a:p>
          <a:p>
            <a:r>
              <a:rPr lang="en-US" sz="2000" dirty="0"/>
              <a:t>Option 1/Option2: 6/58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1097040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  <a:br>
              <a:rPr lang="en-US" dirty="0"/>
            </a:br>
            <a:r>
              <a:rPr lang="en-US" dirty="0"/>
              <a:t>AIML TIG Next Step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support to request the 802.11 WG chair to extend the AIML TIG for 3 meeting cycles?</a:t>
            </a:r>
          </a:p>
          <a:p>
            <a:endParaRPr lang="en-US" sz="2000" dirty="0"/>
          </a:p>
          <a:p>
            <a:r>
              <a:rPr lang="en-US" sz="2000" dirty="0"/>
              <a:t>Y/N/Abs: 	52/1/7 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513778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  <a:br>
              <a:rPr lang="en-US" dirty="0"/>
            </a:br>
            <a:r>
              <a:rPr lang="en-US" dirty="0"/>
              <a:t>AIML TIG Next Step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request the 802.11 WG chair to extend the AIML TIG for 3 meeting cycles</a:t>
            </a:r>
          </a:p>
          <a:p>
            <a:endParaRPr lang="en-US" sz="2000" dirty="0"/>
          </a:p>
          <a:p>
            <a:r>
              <a:rPr lang="en-US" sz="2000" dirty="0"/>
              <a:t>Move: Tuncer </a:t>
            </a:r>
            <a:r>
              <a:rPr lang="en-US" sz="2000" dirty="0" err="1"/>
              <a:t>Baykas</a:t>
            </a:r>
            <a:endParaRPr lang="en-US" sz="2000" dirty="0"/>
          </a:p>
          <a:p>
            <a:r>
              <a:rPr lang="en-US" sz="2000" dirty="0"/>
              <a:t>Second: Ming Gan</a:t>
            </a:r>
          </a:p>
          <a:p>
            <a:endParaRPr lang="en-US" sz="2000" dirty="0"/>
          </a:p>
          <a:p>
            <a:r>
              <a:rPr lang="en-US" sz="2000" dirty="0"/>
              <a:t>Y/N/Abs: 55/0/4</a:t>
            </a:r>
          </a:p>
          <a:p>
            <a:r>
              <a:rPr lang="en-US" sz="2000" dirty="0"/>
              <a:t>Motion passes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(InterDigital)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2617386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AIML TIG as contained in document 11-23/146r5)</a:t>
            </a:r>
          </a:p>
          <a:p>
            <a:endParaRPr lang="en-US" dirty="0"/>
          </a:p>
          <a:p>
            <a:r>
              <a:rPr lang="en-US" dirty="0"/>
              <a:t>Mover:	Juan Carlos Zuniga</a:t>
            </a:r>
          </a:p>
          <a:p>
            <a:r>
              <a:rPr lang="en-US" dirty="0"/>
              <a:t>Second:	Liangxiao Xin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dirty="0"/>
              <a:t>Xiaofei Wang (</a:t>
            </a:r>
            <a:r>
              <a:rPr lang="de-DE" dirty="0" err="1"/>
              <a:t>InterDigitl</a:t>
            </a:r>
            <a:r>
              <a:rPr lang="de-DE" dirty="0"/>
              <a:t>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dirty="0"/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93268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29989</TotalTime>
  <Words>1823</Words>
  <Application>Microsoft Office PowerPoint</Application>
  <PresentationFormat>Widescreen</PresentationFormat>
  <Paragraphs>377</Paragraphs>
  <Slides>39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5" baseType="lpstr">
      <vt:lpstr>Lucida Grande</vt:lpstr>
      <vt:lpstr>Arial</vt:lpstr>
      <vt:lpstr>Calibri</vt:lpstr>
      <vt:lpstr>Times New Roman</vt:lpstr>
      <vt:lpstr>Office Theme</vt:lpstr>
      <vt:lpstr>Document</vt:lpstr>
      <vt:lpstr>AIML TIG SP &amp; Motion Booklet </vt:lpstr>
      <vt:lpstr>Abstract</vt:lpstr>
      <vt:lpstr>March 2023 Motions &amp; Straw Polls</vt:lpstr>
      <vt:lpstr>Motion #20 Approve Agenda</vt:lpstr>
      <vt:lpstr>Motion #21 Minutes approval</vt:lpstr>
      <vt:lpstr>Straw Poll #6 AIML TIG Next Step</vt:lpstr>
      <vt:lpstr>Straw Poll #7 AIML TIG Next Step</vt:lpstr>
      <vt:lpstr>Motion #22 AIML TIG Next Step</vt:lpstr>
      <vt:lpstr>Motion #23 Approve Agenda</vt:lpstr>
      <vt:lpstr>Straw Poll #8 AIML Use Case</vt:lpstr>
      <vt:lpstr>January 2023 Motions &amp; Straw Polls</vt:lpstr>
      <vt:lpstr>Motion #11 Approve Agenda</vt:lpstr>
      <vt:lpstr>Motion #12 Minutes approval</vt:lpstr>
      <vt:lpstr>Motion #13 Technical Report Draft </vt:lpstr>
      <vt:lpstr>Motion #14 Approve Agenda</vt:lpstr>
      <vt:lpstr>Straw Poll #3 EU BEREC Feedback</vt:lpstr>
      <vt:lpstr>Motion #15 Technical Report Draft </vt:lpstr>
      <vt:lpstr>Motion #16 Approve Agenda</vt:lpstr>
      <vt:lpstr>Straw Poll #4 EU BEREC Report Feedback</vt:lpstr>
      <vt:lpstr>Motion #17 EU BEREC Report Feedback</vt:lpstr>
      <vt:lpstr>Motion #18 Approve Agenda</vt:lpstr>
      <vt:lpstr>Motion #18 Technical Report Draft </vt:lpstr>
      <vt:lpstr>Motion #19 Technical Report Draft </vt:lpstr>
      <vt:lpstr>Straw Poll #5 AIML TIG Next Step</vt:lpstr>
      <vt:lpstr>November 2022 Motions &amp; Straw Polls</vt:lpstr>
      <vt:lpstr>Motion #7 Approve Agenda</vt:lpstr>
      <vt:lpstr>Motion #8 Minutes approval</vt:lpstr>
      <vt:lpstr>Motion #9 Approve Agenda</vt:lpstr>
      <vt:lpstr>Straw Poll #2 Technical report</vt:lpstr>
      <vt:lpstr>Motion #10 Technical report</vt:lpstr>
      <vt:lpstr>September 2022 Motions &amp; Straw Polls</vt:lpstr>
      <vt:lpstr>Motion #3 Approve Agenda</vt:lpstr>
      <vt:lpstr>Motion #4 AIML Secretary Confirmation</vt:lpstr>
      <vt:lpstr>Motion #5 Minutes approval</vt:lpstr>
      <vt:lpstr>Straw Poll #1 Technical report</vt:lpstr>
      <vt:lpstr>Motion #6 Technical report framework</vt:lpstr>
      <vt:lpstr>July 2022 Motions &amp; Straw Polls</vt:lpstr>
      <vt:lpstr>Motion #1 Approve Agenda</vt:lpstr>
      <vt:lpstr>Motion #2 AIML Vice Chair Election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AIML TIG Agenda</dc:title>
  <dc:creator/>
  <cp:keywords/>
  <cp:lastModifiedBy>Xiaofei Wang</cp:lastModifiedBy>
  <cp:revision>96</cp:revision>
  <cp:lastPrinted>1601-01-01T00:00:00Z</cp:lastPrinted>
  <dcterms:created xsi:type="dcterms:W3CDTF">2018-05-05T22:00:08Z</dcterms:created>
  <dcterms:modified xsi:type="dcterms:W3CDTF">2023-03-16T14:58:33Z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ce0d76af-a3b6-4e03-a421-b6b5e100c5c7</vt:lpwstr>
  </property>
  <property fmtid="{D5CDD505-2E9C-101B-9397-08002B2CF9AE}" pid="3" name="CTP_TimeStamp">
    <vt:lpwstr>2020-09-13 22:46:49Z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