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2" r:id="rId3"/>
    <p:sldId id="607" r:id="rId4"/>
    <p:sldId id="608" r:id="rId5"/>
    <p:sldId id="609" r:id="rId6"/>
    <p:sldId id="611" r:id="rId7"/>
    <p:sldId id="612" r:id="rId8"/>
    <p:sldId id="613" r:id="rId9"/>
    <p:sldId id="615" r:id="rId10"/>
    <p:sldId id="614" r:id="rId11"/>
    <p:sldId id="588" r:id="rId12"/>
    <p:sldId id="589" r:id="rId13"/>
    <p:sldId id="591" r:id="rId14"/>
    <p:sldId id="592" r:id="rId15"/>
    <p:sldId id="600" r:id="rId16"/>
    <p:sldId id="601" r:id="rId17"/>
    <p:sldId id="597" r:id="rId18"/>
    <p:sldId id="602" r:id="rId19"/>
    <p:sldId id="603" r:id="rId20"/>
    <p:sldId id="604" r:id="rId21"/>
    <p:sldId id="605" r:id="rId22"/>
    <p:sldId id="596" r:id="rId23"/>
    <p:sldId id="598" r:id="rId24"/>
    <p:sldId id="606" r:id="rId25"/>
    <p:sldId id="580" r:id="rId26"/>
    <p:sldId id="581" r:id="rId27"/>
    <p:sldId id="583" r:id="rId28"/>
    <p:sldId id="587" r:id="rId29"/>
    <p:sldId id="586" r:id="rId30"/>
    <p:sldId id="585" r:id="rId31"/>
    <p:sldId id="576" r:id="rId32"/>
    <p:sldId id="574" r:id="rId33"/>
    <p:sldId id="575" r:id="rId34"/>
    <p:sldId id="577" r:id="rId35"/>
    <p:sldId id="578" r:id="rId36"/>
    <p:sldId id="579" r:id="rId37"/>
    <p:sldId id="573" r:id="rId38"/>
    <p:sldId id="317" r:id="rId39"/>
    <p:sldId id="334" r:id="rId4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A5AE0-6D14-489E-923F-3973BA5CAF94}" v="7" dt="2023-03-16T02:10:51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0" d="100"/>
          <a:sy n="60" d="100"/>
        </p:scale>
        <p:origin x="80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ECA5AE0-6D14-489E-923F-3973BA5CAF94}"/>
    <pc:docChg chg="custSel addSld delSld modSld modMainMaster">
      <pc:chgData name="Xiaofei Wang" userId="6e1836d3-2ed9-4ae5-8700-9029b71c19c7" providerId="ADAL" clId="{9ECA5AE0-6D14-489E-923F-3973BA5CAF94}" dt="2023-03-16T14:58:31.055" v="734" actId="20577"/>
      <pc:docMkLst>
        <pc:docMk/>
      </pc:docMkLst>
      <pc:sldChg chg="modSp add mod">
        <pc:chgData name="Xiaofei Wang" userId="6e1836d3-2ed9-4ae5-8700-9029b71c19c7" providerId="ADAL" clId="{9ECA5AE0-6D14-489E-923F-3973BA5CAF94}" dt="2023-03-16T14:58:31.055" v="734" actId="20577"/>
        <pc:sldMkLst>
          <pc:docMk/>
          <pc:sldMk cId="1963448014" sldId="607"/>
        </pc:sldMkLst>
        <pc:spChg chg="mod">
          <ac:chgData name="Xiaofei Wang" userId="6e1836d3-2ed9-4ae5-8700-9029b71c19c7" providerId="ADAL" clId="{9ECA5AE0-6D14-489E-923F-3973BA5CAF94}" dt="2023-03-09T23:17:43.335" v="10" actId="20577"/>
          <ac:spMkLst>
            <pc:docMk/>
            <pc:sldMk cId="1963448014" sldId="607"/>
            <ac:spMk id="2" creationId="{8D5958C2-BD4E-C04D-86FA-C2153299CB6B}"/>
          </ac:spMkLst>
        </pc:spChg>
        <pc:spChg chg="mod">
          <ac:chgData name="Xiaofei Wang" userId="6e1836d3-2ed9-4ae5-8700-9029b71c19c7" providerId="ADAL" clId="{9ECA5AE0-6D14-489E-923F-3973BA5CAF94}" dt="2023-03-16T14:58:31.055" v="734" actId="20577"/>
          <ac:spMkLst>
            <pc:docMk/>
            <pc:sldMk cId="1963448014" sldId="607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9ECA5AE0-6D14-489E-923F-3973BA5CAF94}" dt="2023-03-13T17:38:48.853" v="555" actId="947"/>
        <pc:sldMkLst>
          <pc:docMk/>
          <pc:sldMk cId="3241099354" sldId="608"/>
        </pc:sldMkLst>
        <pc:spChg chg="mod">
          <ac:chgData name="Xiaofei Wang" userId="6e1836d3-2ed9-4ae5-8700-9029b71c19c7" providerId="ADAL" clId="{9ECA5AE0-6D14-489E-923F-3973BA5CAF94}" dt="2023-03-09T23:18:22.357" v="19" actId="20577"/>
          <ac:spMkLst>
            <pc:docMk/>
            <pc:sldMk cId="3241099354" sldId="608"/>
            <ac:spMk id="2" creationId="{00000000-0000-0000-0000-000000000000}"/>
          </ac:spMkLst>
        </pc:spChg>
        <pc:spChg chg="mod">
          <ac:chgData name="Xiaofei Wang" userId="6e1836d3-2ed9-4ae5-8700-9029b71c19c7" providerId="ADAL" clId="{9ECA5AE0-6D14-489E-923F-3973BA5CAF94}" dt="2023-03-13T17:38:48.853" v="555" actId="947"/>
          <ac:spMkLst>
            <pc:docMk/>
            <pc:sldMk cId="3241099354" sldId="608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ECA5AE0-6D14-489E-923F-3973BA5CAF94}" dt="2023-03-13T17:44:51.940" v="574" actId="947"/>
        <pc:sldMkLst>
          <pc:docMk/>
          <pc:sldMk cId="1129042174" sldId="609"/>
        </pc:sldMkLst>
        <pc:spChg chg="mod">
          <ac:chgData name="Xiaofei Wang" userId="6e1836d3-2ed9-4ae5-8700-9029b71c19c7" providerId="ADAL" clId="{9ECA5AE0-6D14-489E-923F-3973BA5CAF94}" dt="2023-03-09T23:24:28.079" v="424" actId="20577"/>
          <ac:spMkLst>
            <pc:docMk/>
            <pc:sldMk cId="1129042174" sldId="609"/>
            <ac:spMk id="2" creationId="{00000000-0000-0000-0000-000000000000}"/>
          </ac:spMkLst>
        </pc:spChg>
        <pc:spChg chg="mod">
          <ac:chgData name="Xiaofei Wang" userId="6e1836d3-2ed9-4ae5-8700-9029b71c19c7" providerId="ADAL" clId="{9ECA5AE0-6D14-489E-923F-3973BA5CAF94}" dt="2023-03-13T17:44:51.940" v="574" actId="947"/>
          <ac:spMkLst>
            <pc:docMk/>
            <pc:sldMk cId="1129042174" sldId="609"/>
            <ac:spMk id="3" creationId="{00000000-0000-0000-0000-000000000000}"/>
          </ac:spMkLst>
        </pc:spChg>
      </pc:sldChg>
      <pc:sldChg chg="modSp add del mod">
        <pc:chgData name="Xiaofei Wang" userId="6e1836d3-2ed9-4ae5-8700-9029b71c19c7" providerId="ADAL" clId="{9ECA5AE0-6D14-489E-923F-3973BA5CAF94}" dt="2023-03-16T14:58:15.170" v="729" actId="47"/>
        <pc:sldMkLst>
          <pc:docMk/>
          <pc:sldMk cId="819588514" sldId="610"/>
        </pc:sldMkLst>
        <pc:spChg chg="mod">
          <ac:chgData name="Xiaofei Wang" userId="6e1836d3-2ed9-4ae5-8700-9029b71c19c7" providerId="ADAL" clId="{9ECA5AE0-6D14-489E-923F-3973BA5CAF94}" dt="2023-03-09T23:26:24.887" v="474" actId="20577"/>
          <ac:spMkLst>
            <pc:docMk/>
            <pc:sldMk cId="819588514" sldId="610"/>
            <ac:spMk id="2" creationId="{00000000-0000-0000-0000-000000000000}"/>
          </ac:spMkLst>
        </pc:spChg>
        <pc:spChg chg="mod">
          <ac:chgData name="Xiaofei Wang" userId="6e1836d3-2ed9-4ae5-8700-9029b71c19c7" providerId="ADAL" clId="{9ECA5AE0-6D14-489E-923F-3973BA5CAF94}" dt="2023-03-09T23:26:54.595" v="496" actId="400"/>
          <ac:spMkLst>
            <pc:docMk/>
            <pc:sldMk cId="819588514" sldId="610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ECA5AE0-6D14-489E-923F-3973BA5CAF94}" dt="2023-03-14T19:21:21.898" v="647" actId="20577"/>
        <pc:sldMkLst>
          <pc:docMk/>
          <pc:sldMk cId="1097040165" sldId="611"/>
        </pc:sldMkLst>
        <pc:spChg chg="mod">
          <ac:chgData name="Xiaofei Wang" userId="6e1836d3-2ed9-4ae5-8700-9029b71c19c7" providerId="ADAL" clId="{9ECA5AE0-6D14-489E-923F-3973BA5CAF94}" dt="2023-03-09T23:21:09.705" v="165" actId="20577"/>
          <ac:spMkLst>
            <pc:docMk/>
            <pc:sldMk cId="1097040165" sldId="611"/>
            <ac:spMk id="2" creationId="{00000000-0000-0000-0000-000000000000}"/>
          </ac:spMkLst>
        </pc:spChg>
        <pc:spChg chg="mod">
          <ac:chgData name="Xiaofei Wang" userId="6e1836d3-2ed9-4ae5-8700-9029b71c19c7" providerId="ADAL" clId="{9ECA5AE0-6D14-489E-923F-3973BA5CAF94}" dt="2023-03-14T19:21:21.898" v="647" actId="20577"/>
          <ac:spMkLst>
            <pc:docMk/>
            <pc:sldMk cId="1097040165" sldId="611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ECA5AE0-6D14-489E-923F-3973BA5CAF94}" dt="2023-03-13T17:56:58.212" v="584" actId="20577"/>
        <pc:sldMkLst>
          <pc:docMk/>
          <pc:sldMk cId="3513778901" sldId="612"/>
        </pc:sldMkLst>
        <pc:spChg chg="mod">
          <ac:chgData name="Xiaofei Wang" userId="6e1836d3-2ed9-4ae5-8700-9029b71c19c7" providerId="ADAL" clId="{9ECA5AE0-6D14-489E-923F-3973BA5CAF94}" dt="2023-03-09T23:23:19.195" v="303" actId="20577"/>
          <ac:spMkLst>
            <pc:docMk/>
            <pc:sldMk cId="3513778901" sldId="612"/>
            <ac:spMk id="2" creationId="{00000000-0000-0000-0000-000000000000}"/>
          </ac:spMkLst>
        </pc:spChg>
        <pc:spChg chg="mod">
          <ac:chgData name="Xiaofei Wang" userId="6e1836d3-2ed9-4ae5-8700-9029b71c19c7" providerId="ADAL" clId="{9ECA5AE0-6D14-489E-923F-3973BA5CAF94}" dt="2023-03-13T17:56:58.212" v="584" actId="20577"/>
          <ac:spMkLst>
            <pc:docMk/>
            <pc:sldMk cId="3513778901" sldId="612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ECA5AE0-6D14-489E-923F-3973BA5CAF94}" dt="2023-03-13T18:01:15.121" v="627" actId="20577"/>
        <pc:sldMkLst>
          <pc:docMk/>
          <pc:sldMk cId="2617386285" sldId="613"/>
        </pc:sldMkLst>
        <pc:spChg chg="mod">
          <ac:chgData name="Xiaofei Wang" userId="6e1836d3-2ed9-4ae5-8700-9029b71c19c7" providerId="ADAL" clId="{9ECA5AE0-6D14-489E-923F-3973BA5CAF94}" dt="2023-03-09T23:24:50.508" v="434" actId="20577"/>
          <ac:spMkLst>
            <pc:docMk/>
            <pc:sldMk cId="2617386285" sldId="613"/>
            <ac:spMk id="2" creationId="{00000000-0000-0000-0000-000000000000}"/>
          </ac:spMkLst>
        </pc:spChg>
        <pc:spChg chg="mod">
          <ac:chgData name="Xiaofei Wang" userId="6e1836d3-2ed9-4ae5-8700-9029b71c19c7" providerId="ADAL" clId="{9ECA5AE0-6D14-489E-923F-3973BA5CAF94}" dt="2023-03-13T18:01:15.121" v="627" actId="20577"/>
          <ac:spMkLst>
            <pc:docMk/>
            <pc:sldMk cId="2617386285" sldId="613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ECA5AE0-6D14-489E-923F-3973BA5CAF94}" dt="2023-03-16T12:27:54.499" v="727" actId="20577"/>
        <pc:sldMkLst>
          <pc:docMk/>
          <pc:sldMk cId="1933465943" sldId="614"/>
        </pc:sldMkLst>
        <pc:spChg chg="mod">
          <ac:chgData name="Xiaofei Wang" userId="6e1836d3-2ed9-4ae5-8700-9029b71c19c7" providerId="ADAL" clId="{9ECA5AE0-6D14-489E-923F-3973BA5CAF94}" dt="2023-03-16T12:27:24.801" v="713" actId="20577"/>
          <ac:spMkLst>
            <pc:docMk/>
            <pc:sldMk cId="1933465943" sldId="614"/>
            <ac:spMk id="2" creationId="{00000000-0000-0000-0000-000000000000}"/>
          </ac:spMkLst>
        </pc:spChg>
        <pc:spChg chg="mod">
          <ac:chgData name="Xiaofei Wang" userId="6e1836d3-2ed9-4ae5-8700-9029b71c19c7" providerId="ADAL" clId="{9ECA5AE0-6D14-489E-923F-3973BA5CAF94}" dt="2023-03-16T12:27:54.499" v="727" actId="20577"/>
          <ac:spMkLst>
            <pc:docMk/>
            <pc:sldMk cId="1933465943" sldId="614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9ECA5AE0-6D14-489E-923F-3973BA5CAF94}" dt="2023-03-16T12:06:23.844" v="699" actId="947"/>
        <pc:sldMkLst>
          <pc:docMk/>
          <pc:sldMk cId="932681266" sldId="615"/>
        </pc:sldMkLst>
        <pc:spChg chg="mod">
          <ac:chgData name="Xiaofei Wang" userId="6e1836d3-2ed9-4ae5-8700-9029b71c19c7" providerId="ADAL" clId="{9ECA5AE0-6D14-489E-923F-3973BA5CAF94}" dt="2023-03-16T02:11:01.131" v="650" actId="20577"/>
          <ac:spMkLst>
            <pc:docMk/>
            <pc:sldMk cId="932681266" sldId="615"/>
            <ac:spMk id="2" creationId="{00000000-0000-0000-0000-000000000000}"/>
          </ac:spMkLst>
        </pc:spChg>
        <pc:spChg chg="mod">
          <ac:chgData name="Xiaofei Wang" userId="6e1836d3-2ed9-4ae5-8700-9029b71c19c7" providerId="ADAL" clId="{9ECA5AE0-6D14-489E-923F-3973BA5CAF94}" dt="2023-03-16T12:06:23.844" v="699" actId="947"/>
          <ac:spMkLst>
            <pc:docMk/>
            <pc:sldMk cId="932681266" sldId="615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9ECA5AE0-6D14-489E-923F-3973BA5CAF94}" dt="2023-03-16T14:58:13.187" v="728" actId="47"/>
        <pc:sldMkLst>
          <pc:docMk/>
          <pc:sldMk cId="4284370864" sldId="616"/>
        </pc:sldMkLst>
      </pc:sldChg>
      <pc:sldMasterChg chg="modSp">
        <pc:chgData name="Xiaofei Wang" userId="6e1836d3-2ed9-4ae5-8700-9029b71c19c7" providerId="ADAL" clId="{9ECA5AE0-6D14-489E-923F-3973BA5CAF94}" dt="2023-03-09T23:17:07.765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ECA5AE0-6D14-489E-923F-3973BA5CAF94}" dt="2023-03-09T23:17:07.765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802.11-22/984r4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a Roaming Enhancements Use Case to the AIML Technical Report??</a:t>
            </a:r>
          </a:p>
          <a:p>
            <a:endParaRPr lang="en-US" dirty="0"/>
          </a:p>
          <a:p>
            <a:r>
              <a:rPr lang="en-US" dirty="0"/>
              <a:t>Y/N/Abs: 39/2/21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3346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#11 -- #19</a:t>
            </a:r>
          </a:p>
          <a:p>
            <a:r>
              <a:rPr lang="en-US" dirty="0"/>
              <a:t>Straw </a:t>
            </a:r>
            <a:r>
              <a:rPr lang="en-US"/>
              <a:t>Polls #3 </a:t>
            </a:r>
            <a:r>
              <a:rPr lang="en-US" dirty="0"/>
              <a:t>-- #5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8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11-22/2040r1)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05810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11-22/1982r0 AIML TIG November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11-22/2144r0 AIML TIG Dec 2022 teleconference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11-23/0025r0 AIML TIG Jan 2023 teleconference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64546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11-22/987r3?</a:t>
            </a:r>
          </a:p>
          <a:p>
            <a:endParaRPr lang="en-US" dirty="0"/>
          </a:p>
          <a:p>
            <a:r>
              <a:rPr lang="en-US" dirty="0"/>
              <a:t>Move: Liangxiao Xin	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28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John Wullert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92159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  <a:br>
              <a:rPr lang="en-US" dirty="0"/>
            </a:br>
            <a:r>
              <a:rPr lang="en-US" dirty="0"/>
              <a:t>EU BEREC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to provide EU BEREC report on AI:</a:t>
            </a:r>
          </a:p>
          <a:p>
            <a:r>
              <a:rPr lang="en-US" dirty="0"/>
              <a:t>Option 1: individual members go to 802.18 and present feedback as individual contributions</a:t>
            </a:r>
          </a:p>
          <a:p>
            <a:r>
              <a:rPr lang="en-US" dirty="0"/>
              <a:t>Option 2: AIML TIG motions feedback and an officer brings the AIML TIG feedback to 802.18</a:t>
            </a:r>
          </a:p>
          <a:p>
            <a:endParaRPr lang="en-US" dirty="0"/>
          </a:p>
          <a:p>
            <a:r>
              <a:rPr lang="en-US" dirty="0"/>
              <a:t>Option 1: 24</a:t>
            </a:r>
          </a:p>
          <a:p>
            <a:r>
              <a:rPr lang="en-US" dirty="0"/>
              <a:t>Option 2: 23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18504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11-22/1934r5?</a:t>
            </a:r>
          </a:p>
          <a:p>
            <a:endParaRPr lang="en-US" dirty="0"/>
          </a:p>
          <a:p>
            <a:r>
              <a:rPr lang="en-US" dirty="0"/>
              <a:t>Move: Zinan Lin	</a:t>
            </a:r>
          </a:p>
          <a:p>
            <a:r>
              <a:rPr lang="en-US" dirty="0"/>
              <a:t>Second: Liangxiao Xin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33429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11-22/2040r5)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Ross Jian Yu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839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submit 11-23/124r1 as feedback by the AIML TIG to 802.18 on the EU BEREC Report on AI in the Telecom Sector.</a:t>
            </a:r>
          </a:p>
          <a:p>
            <a:endParaRPr lang="en-US" dirty="0"/>
          </a:p>
          <a:p>
            <a:r>
              <a:rPr lang="en-US" dirty="0"/>
              <a:t>Yes/No/Abs: 24/2/7</a:t>
            </a:r>
          </a:p>
          <a:p>
            <a:endParaRPr lang="en-US" dirty="0"/>
          </a:p>
          <a:p>
            <a:endParaRPr lang="en-US" dirty="0"/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9414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submit 11-23/124r1 as feedback by the AIML TIG to 802.18 on the EU BEREC Report on AI in the Telecom Sector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dirty="0" err="1"/>
              <a:t>Tongxin</a:t>
            </a:r>
            <a:r>
              <a:rPr lang="en-US" dirty="0"/>
              <a:t> Shu</a:t>
            </a:r>
          </a:p>
          <a:p>
            <a:r>
              <a:rPr lang="en-US" dirty="0"/>
              <a:t>Second: Ross Jian Yu</a:t>
            </a:r>
          </a:p>
          <a:p>
            <a:endParaRPr lang="en-US" dirty="0"/>
          </a:p>
          <a:p>
            <a:r>
              <a:rPr lang="en-US" dirty="0"/>
              <a:t>Y/N/Abs:26/2/5</a:t>
            </a:r>
          </a:p>
          <a:p>
            <a:endParaRPr lang="en-US" dirty="0"/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41280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11-22/2040r6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Marc Emmelmann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93182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11-22/2119r6?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94596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11-23/0050r3?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Marc Emmelmann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763403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complete technical report and attempt to insert features in other SG/TG</a:t>
            </a:r>
          </a:p>
          <a:p>
            <a:r>
              <a:rPr lang="en-US" sz="2000" dirty="0"/>
              <a:t>Option 3: Extend AIML TIG, for example, for two or three meeting cycles and then decide way forward</a:t>
            </a:r>
          </a:p>
          <a:p>
            <a:r>
              <a:rPr lang="en-US" sz="2000" dirty="0"/>
              <a:t>Option 4: have not decided; need more time</a:t>
            </a:r>
          </a:p>
          <a:p>
            <a:endParaRPr lang="en-US" sz="2000" dirty="0"/>
          </a:p>
          <a:p>
            <a:r>
              <a:rPr lang="en-US" sz="2000" dirty="0"/>
              <a:t>Option 1/Option2/Option 3/Option 4: 3/10/28/14</a:t>
            </a:r>
          </a:p>
          <a:p>
            <a:endParaRPr lang="en-US" sz="2000" dirty="0"/>
          </a:p>
          <a:p>
            <a:r>
              <a:rPr lang="en-US" i="1" u="sng" dirty="0"/>
              <a:t>SP requested by two </a:t>
            </a:r>
            <a:r>
              <a:rPr lang="en-US" i="1" u="sng"/>
              <a:t>AIML TIG attendees</a:t>
            </a:r>
            <a:endParaRPr lang="en-US" i="1" u="sng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20133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#7 -- #10</a:t>
            </a:r>
          </a:p>
          <a:p>
            <a:r>
              <a:rPr lang="en-US" dirty="0"/>
              <a:t>Straw Polls  </a:t>
            </a:r>
            <a:r>
              <a:rPr lang="en-US"/>
              <a:t>-- #2</a:t>
            </a:r>
            <a:endParaRPr lang="en-US" dirty="0"/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81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11-22/1609r0</a:t>
            </a:r>
          </a:p>
          <a:p>
            <a:endParaRPr lang="en-US" dirty="0"/>
          </a:p>
          <a:p>
            <a:r>
              <a:rPr lang="en-US" dirty="0"/>
              <a:t>Mover:	Jonathan </a:t>
            </a:r>
            <a:r>
              <a:rPr lang="en-US" dirty="0" err="1"/>
              <a:t>Segev</a:t>
            </a:r>
            <a:endParaRPr lang="en-US" dirty="0"/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371170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11-22/1328r0 AIML TIG September 2022 Interim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40472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11-22/1609r1</a:t>
            </a:r>
          </a:p>
          <a:p>
            <a:endParaRPr lang="en-US" dirty="0"/>
          </a:p>
          <a:p>
            <a:r>
              <a:rPr lang="en-US" dirty="0"/>
              <a:t>Mover:	Liangxiao Xin 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63816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11-22/1934r2?</a:t>
            </a:r>
          </a:p>
          <a:p>
            <a:endParaRPr lang="en-US" dirty="0"/>
          </a:p>
          <a:p>
            <a:r>
              <a:rPr lang="en-US" dirty="0"/>
              <a:t>Y/N/Abs: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8314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</a:t>
            </a:r>
            <a:r>
              <a:rPr lang="en-US"/>
              <a:t>20 - 23</a:t>
            </a:r>
            <a:endParaRPr lang="en-US" dirty="0"/>
          </a:p>
          <a:p>
            <a:r>
              <a:rPr lang="en-US" dirty="0"/>
              <a:t>Straw Polls #6 - 8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48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11-22/987r1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Zinan Lin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07663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#3 -- #6</a:t>
            </a:r>
          </a:p>
          <a:p>
            <a:r>
              <a:rPr lang="en-US" dirty="0"/>
              <a:t>Straw Polls  -- #1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595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11-22/1166r0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3053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#4</a:t>
            </a:r>
            <a:br>
              <a:rPr lang="en-US" dirty="0"/>
            </a:br>
            <a:r>
              <a:rPr lang="en-US" dirty="0"/>
              <a:t>AIML </a:t>
            </a:r>
            <a:r>
              <a:rPr lang="en-US"/>
              <a:t>Secretary Confirmation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(Sony)</a:t>
            </a:r>
          </a:p>
          <a:p>
            <a:r>
              <a:rPr lang="en-US" dirty="0"/>
              <a:t>as the secretary for AIML TIG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Edward Au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58194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11-22/1132r1 AIML TIG July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11-22/1327r0 AIML TIG Sept 2022 teleconference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11-22/987r0 as the AIML TIG Technical Report baseline?</a:t>
            </a:r>
          </a:p>
          <a:p>
            <a:endParaRPr lang="en-US" dirty="0"/>
          </a:p>
          <a:p>
            <a:r>
              <a:rPr lang="en-US" dirty="0"/>
              <a:t>Y/N/Abs: no objections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648810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Technical report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use 11-22/987r0 as the AIML TIG Technical Report baseline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34568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Juan Carlos Zuniga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4109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11-23/163r0 AIML TIG January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11-23/237r0 AIML TIG February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Feb 13 and Feb 27, 2023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Juan Carlos Zuniga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2904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Extend AIML TIG, for example, for three meeting cycles and then decide way forward,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Forming a SG to propose PAR and CSD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Looking for opportunities to insert AIML features in other TG/SG</a:t>
            </a:r>
          </a:p>
          <a:p>
            <a:endParaRPr lang="en-US" sz="2000" dirty="0"/>
          </a:p>
          <a:p>
            <a:r>
              <a:rPr lang="en-US" sz="2000" dirty="0"/>
              <a:t>Option 1/Option2: 6/58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9704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request the 802.11 WG chair to extend the AIML TIG for 3 meeting cycles?</a:t>
            </a:r>
          </a:p>
          <a:p>
            <a:endParaRPr lang="en-US" sz="2000" dirty="0"/>
          </a:p>
          <a:p>
            <a:r>
              <a:rPr lang="en-US" sz="2000" dirty="0"/>
              <a:t>Y/N/Abs: 	52/1/7 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1377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request the 802.11 WG chair to extend the AIML TIG for 3 meeting cycles</a:t>
            </a:r>
          </a:p>
          <a:p>
            <a:endParaRPr lang="en-US" sz="2000" dirty="0"/>
          </a:p>
          <a:p>
            <a:r>
              <a:rPr lang="en-US" sz="2000" dirty="0"/>
              <a:t>Move: Tuncer </a:t>
            </a:r>
            <a:r>
              <a:rPr lang="en-US" sz="2000" dirty="0" err="1"/>
              <a:t>Baykas</a:t>
            </a:r>
            <a:endParaRPr lang="en-US" sz="2000" dirty="0"/>
          </a:p>
          <a:p>
            <a:r>
              <a:rPr lang="en-US" sz="2000" dirty="0"/>
              <a:t>Second: Ming Gan</a:t>
            </a:r>
          </a:p>
          <a:p>
            <a:endParaRPr lang="en-US" sz="2000" dirty="0"/>
          </a:p>
          <a:p>
            <a:r>
              <a:rPr lang="en-US" sz="2000" dirty="0"/>
              <a:t>Y/N/Abs: 55/0/4</a:t>
            </a:r>
          </a:p>
          <a:p>
            <a:r>
              <a:rPr lang="en-US" sz="2000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738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3268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29989</TotalTime>
  <Words>1823</Words>
  <Application>Microsoft Office PowerPoint</Application>
  <PresentationFormat>Widescreen</PresentationFormat>
  <Paragraphs>377</Paragraphs>
  <Slides>39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Lucida Grande</vt:lpstr>
      <vt:lpstr>Arial</vt:lpstr>
      <vt:lpstr>Calibri</vt:lpstr>
      <vt:lpstr>Times New Roman</vt:lpstr>
      <vt:lpstr>Office Theme</vt:lpstr>
      <vt:lpstr>Document</vt:lpstr>
      <vt:lpstr>AIML TIG SP &amp; Motion Booklet </vt:lpstr>
      <vt:lpstr>Abstract</vt:lpstr>
      <vt:lpstr>March 2023 Motions &amp; Straw Polls</vt:lpstr>
      <vt:lpstr>Motion #20 Approve Agenda</vt:lpstr>
      <vt:lpstr>Motion #21 Minutes approval</vt:lpstr>
      <vt:lpstr>Straw Poll #6 AIML TIG Next Step</vt:lpstr>
      <vt:lpstr>Straw Poll #7 AIML TIG Next Step</vt:lpstr>
      <vt:lpstr>Motion #22 AIML TIG Next Step</vt:lpstr>
      <vt:lpstr>Motion #23 Approve Agenda</vt:lpstr>
      <vt:lpstr>Straw Poll #8 AIML Use Case</vt:lpstr>
      <vt:lpstr>January 2023 Motions &amp; Straw Polls</vt:lpstr>
      <vt:lpstr>Motion #11 Approve Agenda</vt:lpstr>
      <vt:lpstr>Motion #12 Minutes approval</vt:lpstr>
      <vt:lpstr>Motion #13 Technical Report Draft </vt:lpstr>
      <vt:lpstr>Motion #14 Approve Agenda</vt:lpstr>
      <vt:lpstr>Straw Poll #3 EU BEREC Feedback</vt:lpstr>
      <vt:lpstr>Motion #15 Technical Report Draft </vt:lpstr>
      <vt:lpstr>Motion #16 Approve Agenda</vt:lpstr>
      <vt:lpstr>Straw Poll #4 EU BEREC Report Feedback</vt:lpstr>
      <vt:lpstr>Motion #17 EU BEREC Report Feedback</vt:lpstr>
      <vt:lpstr>Motion #18 Approve Agenda</vt:lpstr>
      <vt:lpstr>Motion #18 Technical Report Draft </vt:lpstr>
      <vt:lpstr>Motion #19 Technical Report Draft </vt:lpstr>
      <vt:lpstr>Straw Poll #5 AIML TIG Next Step</vt:lpstr>
      <vt:lpstr>November 2022 Motions &amp; Straw Polls</vt:lpstr>
      <vt:lpstr>Motion #7 Approve Agenda</vt:lpstr>
      <vt:lpstr>Motion #8 Minutes approval</vt:lpstr>
      <vt:lpstr>Motion #9 Approve Agenda</vt:lpstr>
      <vt:lpstr>Straw Poll #2 Technical report</vt:lpstr>
      <vt:lpstr>Motion #10 Technical report</vt:lpstr>
      <vt:lpstr>September 2022 Motions &amp; Straw Polls</vt:lpstr>
      <vt:lpstr>Motion #3 Approve Agenda</vt:lpstr>
      <vt:lpstr>Motion #4 AIML Secretary Confirmation</vt:lpstr>
      <vt:lpstr>Motion #5 Minutes approval</vt:lpstr>
      <vt:lpstr>Straw Poll #1 Technical report</vt:lpstr>
      <vt:lpstr>Motion #6 Technical report framework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96</cp:revision>
  <cp:lastPrinted>1601-01-01T00:00:00Z</cp:lastPrinted>
  <dcterms:created xsi:type="dcterms:W3CDTF">2018-05-05T22:00:08Z</dcterms:created>
  <dcterms:modified xsi:type="dcterms:W3CDTF">2023-03-16T14:58:33Z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