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2" r:id="rId3"/>
    <p:sldId id="580" r:id="rId4"/>
    <p:sldId id="581" r:id="rId5"/>
    <p:sldId id="583" r:id="rId6"/>
    <p:sldId id="587" r:id="rId7"/>
    <p:sldId id="586" r:id="rId8"/>
    <p:sldId id="585" r:id="rId9"/>
    <p:sldId id="576" r:id="rId10"/>
    <p:sldId id="574" r:id="rId11"/>
    <p:sldId id="575" r:id="rId12"/>
    <p:sldId id="577" r:id="rId13"/>
    <p:sldId id="578" r:id="rId14"/>
    <p:sldId id="579" r:id="rId15"/>
    <p:sldId id="573" r:id="rId16"/>
    <p:sldId id="317" r:id="rId17"/>
    <p:sldId id="33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C02E84-3123-4D00-B245-7B04CE552F14}" v="3" dt="2022-11-15T03:31:15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A1C02E84-3123-4D00-B245-7B04CE552F14}"/>
    <pc:docChg chg="custSel addSld delSld modSld sldOrd modMainMaster">
      <pc:chgData name="Xiaofei Wang" userId="6e1836d3-2ed9-4ae5-8700-9029b71c19c7" providerId="ADAL" clId="{A1C02E84-3123-4D00-B245-7B04CE552F14}" dt="2022-11-16T04:51:10.362" v="396" actId="20577"/>
      <pc:docMkLst>
        <pc:docMk/>
      </pc:docMkLst>
      <pc:sldChg chg="modSp add mod">
        <pc:chgData name="Xiaofei Wang" userId="6e1836d3-2ed9-4ae5-8700-9029b71c19c7" providerId="ADAL" clId="{A1C02E84-3123-4D00-B245-7B04CE552F14}" dt="2022-11-16T04:51:10.362" v="396" actId="20577"/>
        <pc:sldMkLst>
          <pc:docMk/>
          <pc:sldMk cId="4151181211" sldId="580"/>
        </pc:sldMkLst>
        <pc:spChg chg="mod">
          <ac:chgData name="Xiaofei Wang" userId="6e1836d3-2ed9-4ae5-8700-9029b71c19c7" providerId="ADAL" clId="{A1C02E84-3123-4D00-B245-7B04CE552F14}" dt="2022-11-10T06:05:06.959" v="15" actId="20577"/>
          <ac:spMkLst>
            <pc:docMk/>
            <pc:sldMk cId="4151181211" sldId="580"/>
            <ac:spMk id="2" creationId="{8D5958C2-BD4E-C04D-86FA-C2153299CB6B}"/>
          </ac:spMkLst>
        </pc:spChg>
        <pc:spChg chg="mod">
          <ac:chgData name="Xiaofei Wang" userId="6e1836d3-2ed9-4ae5-8700-9029b71c19c7" providerId="ADAL" clId="{A1C02E84-3123-4D00-B245-7B04CE552F14}" dt="2022-11-16T04:51:10.362" v="396" actId="20577"/>
          <ac:spMkLst>
            <pc:docMk/>
            <pc:sldMk cId="4151181211" sldId="580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A1C02E84-3123-4D00-B245-7B04CE552F14}" dt="2022-11-14T09:04:42.724" v="183" actId="400"/>
        <pc:sldMkLst>
          <pc:docMk/>
          <pc:sldMk cId="2371170346" sldId="581"/>
        </pc:sldMkLst>
        <pc:spChg chg="mod">
          <ac:chgData name="Xiaofei Wang" userId="6e1836d3-2ed9-4ae5-8700-9029b71c19c7" providerId="ADAL" clId="{A1C02E84-3123-4D00-B245-7B04CE552F14}" dt="2022-11-10T06:05:22.178" v="17" actId="20577"/>
          <ac:spMkLst>
            <pc:docMk/>
            <pc:sldMk cId="2371170346" sldId="581"/>
            <ac:spMk id="2" creationId="{00000000-0000-0000-0000-000000000000}"/>
          </ac:spMkLst>
        </pc:spChg>
        <pc:spChg chg="mod">
          <ac:chgData name="Xiaofei Wang" userId="6e1836d3-2ed9-4ae5-8700-9029b71c19c7" providerId="ADAL" clId="{A1C02E84-3123-4D00-B245-7B04CE552F14}" dt="2022-11-14T09:04:42.724" v="183" actId="400"/>
          <ac:spMkLst>
            <pc:docMk/>
            <pc:sldMk cId="2371170346" sldId="581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A1C02E84-3123-4D00-B245-7B04CE552F14}" dt="2022-11-10T06:06:22.655" v="29" actId="47"/>
        <pc:sldMkLst>
          <pc:docMk/>
          <pc:sldMk cId="4161113378" sldId="582"/>
        </pc:sldMkLst>
      </pc:sldChg>
      <pc:sldChg chg="modSp add mod">
        <pc:chgData name="Xiaofei Wang" userId="6e1836d3-2ed9-4ae5-8700-9029b71c19c7" providerId="ADAL" clId="{A1C02E84-3123-4D00-B245-7B04CE552F14}" dt="2022-11-14T09:10:52.567" v="206" actId="400"/>
        <pc:sldMkLst>
          <pc:docMk/>
          <pc:sldMk cId="1540472868" sldId="583"/>
        </pc:sldMkLst>
        <pc:spChg chg="mod">
          <ac:chgData name="Xiaofei Wang" userId="6e1836d3-2ed9-4ae5-8700-9029b71c19c7" providerId="ADAL" clId="{A1C02E84-3123-4D00-B245-7B04CE552F14}" dt="2022-11-10T06:06:26.852" v="31" actId="20577"/>
          <ac:spMkLst>
            <pc:docMk/>
            <pc:sldMk cId="1540472868" sldId="583"/>
            <ac:spMk id="2" creationId="{00000000-0000-0000-0000-000000000000}"/>
          </ac:spMkLst>
        </pc:spChg>
        <pc:spChg chg="mod">
          <ac:chgData name="Xiaofei Wang" userId="6e1836d3-2ed9-4ae5-8700-9029b71c19c7" providerId="ADAL" clId="{A1C02E84-3123-4D00-B245-7B04CE552F14}" dt="2022-11-14T09:10:52.567" v="206" actId="400"/>
          <ac:spMkLst>
            <pc:docMk/>
            <pc:sldMk cId="1540472868" sldId="583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A1C02E84-3123-4D00-B245-7B04CE552F14}" dt="2022-11-16T04:50:54.317" v="392" actId="47"/>
        <pc:sldMkLst>
          <pc:docMk/>
          <pc:sldMk cId="2626399043" sldId="584"/>
        </pc:sldMkLst>
        <pc:spChg chg="mod">
          <ac:chgData name="Xiaofei Wang" userId="6e1836d3-2ed9-4ae5-8700-9029b71c19c7" providerId="ADAL" clId="{A1C02E84-3123-4D00-B245-7B04CE552F14}" dt="2022-11-15T03:31:01.841" v="221" actId="20577"/>
          <ac:spMkLst>
            <pc:docMk/>
            <pc:sldMk cId="2626399043" sldId="584"/>
            <ac:spMk id="2" creationId="{00000000-0000-0000-0000-000000000000}"/>
          </ac:spMkLst>
        </pc:spChg>
        <pc:spChg chg="mod">
          <ac:chgData name="Xiaofei Wang" userId="6e1836d3-2ed9-4ae5-8700-9029b71c19c7" providerId="ADAL" clId="{A1C02E84-3123-4D00-B245-7B04CE552F14}" dt="2022-11-13T15:26:42.758" v="157" actId="20577"/>
          <ac:spMkLst>
            <pc:docMk/>
            <pc:sldMk cId="2626399043" sldId="584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A1C02E84-3123-4D00-B245-7B04CE552F14}" dt="2022-11-16T02:27:51.972" v="391" actId="20577"/>
        <pc:sldMkLst>
          <pc:docMk/>
          <pc:sldMk cId="2707663129" sldId="585"/>
        </pc:sldMkLst>
        <pc:spChg chg="mod">
          <ac:chgData name="Xiaofei Wang" userId="6e1836d3-2ed9-4ae5-8700-9029b71c19c7" providerId="ADAL" clId="{A1C02E84-3123-4D00-B245-7B04CE552F14}" dt="2022-11-16T02:07:33.177" v="307" actId="20577"/>
          <ac:spMkLst>
            <pc:docMk/>
            <pc:sldMk cId="2707663129" sldId="585"/>
            <ac:spMk id="2" creationId="{00000000-0000-0000-0000-000000000000}"/>
          </ac:spMkLst>
        </pc:spChg>
        <pc:spChg chg="mod">
          <ac:chgData name="Xiaofei Wang" userId="6e1836d3-2ed9-4ae5-8700-9029b71c19c7" providerId="ADAL" clId="{A1C02E84-3123-4D00-B245-7B04CE552F14}" dt="2022-11-16T02:27:51.972" v="391" actId="20577"/>
          <ac:spMkLst>
            <pc:docMk/>
            <pc:sldMk cId="2707663129" sldId="585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A1C02E84-3123-4D00-B245-7B04CE552F14}" dt="2022-11-16T02:25:46.710" v="357" actId="20577"/>
        <pc:sldMkLst>
          <pc:docMk/>
          <pc:sldMk cId="1783140067" sldId="586"/>
        </pc:sldMkLst>
        <pc:spChg chg="mod">
          <ac:chgData name="Xiaofei Wang" userId="6e1836d3-2ed9-4ae5-8700-9029b71c19c7" providerId="ADAL" clId="{A1C02E84-3123-4D00-B245-7B04CE552F14}" dt="2022-11-15T03:28:51.678" v="212" actId="20577"/>
          <ac:spMkLst>
            <pc:docMk/>
            <pc:sldMk cId="1783140067" sldId="586"/>
            <ac:spMk id="2" creationId="{00000000-0000-0000-0000-000000000000}"/>
          </ac:spMkLst>
        </pc:spChg>
        <pc:spChg chg="mod">
          <ac:chgData name="Xiaofei Wang" userId="6e1836d3-2ed9-4ae5-8700-9029b71c19c7" providerId="ADAL" clId="{A1C02E84-3123-4D00-B245-7B04CE552F14}" dt="2022-11-16T02:25:46.710" v="357" actId="20577"/>
          <ac:spMkLst>
            <pc:docMk/>
            <pc:sldMk cId="1783140067" sldId="586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A1C02E84-3123-4D00-B245-7B04CE552F14}" dt="2022-11-16T01:07:24.833" v="256" actId="400"/>
        <pc:sldMkLst>
          <pc:docMk/>
          <pc:sldMk cId="116381681" sldId="587"/>
        </pc:sldMkLst>
        <pc:spChg chg="mod">
          <ac:chgData name="Xiaofei Wang" userId="6e1836d3-2ed9-4ae5-8700-9029b71c19c7" providerId="ADAL" clId="{A1C02E84-3123-4D00-B245-7B04CE552F14}" dt="2022-11-15T03:31:19.702" v="224" actId="20577"/>
          <ac:spMkLst>
            <pc:docMk/>
            <pc:sldMk cId="116381681" sldId="587"/>
            <ac:spMk id="2" creationId="{00000000-0000-0000-0000-000000000000}"/>
          </ac:spMkLst>
        </pc:spChg>
        <pc:spChg chg="mod">
          <ac:chgData name="Xiaofei Wang" userId="6e1836d3-2ed9-4ae5-8700-9029b71c19c7" providerId="ADAL" clId="{A1C02E84-3123-4D00-B245-7B04CE552F14}" dt="2022-11-16T01:07:24.833" v="256" actId="400"/>
          <ac:spMkLst>
            <pc:docMk/>
            <pc:sldMk cId="116381681" sldId="587"/>
            <ac:spMk id="3" creationId="{00000000-0000-0000-0000-000000000000}"/>
          </ac:spMkLst>
        </pc:spChg>
      </pc:sldChg>
      <pc:sldMasterChg chg="modSp">
        <pc:chgData name="Xiaofei Wang" userId="6e1836d3-2ed9-4ae5-8700-9029b71c19c7" providerId="ADAL" clId="{A1C02E84-3123-4D00-B245-7B04CE552F14}" dt="2022-11-10T06:04:29.253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A1C02E84-3123-4D00-B245-7B04CE552F14}" dt="2022-11-10T06:04:29.253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802.11-22/984r2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July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#7 -- #10</a:t>
            </a:r>
          </a:p>
          <a:p>
            <a:r>
              <a:rPr lang="en-US" dirty="0"/>
              <a:t>Straw Polls  </a:t>
            </a:r>
            <a:r>
              <a:rPr lang="en-US"/>
              <a:t>-- #2</a:t>
            </a:r>
            <a:endParaRPr lang="en-US" dirty="0"/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81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11-22/1609r0</a:t>
            </a:r>
          </a:p>
          <a:p>
            <a:endParaRPr lang="en-US" dirty="0"/>
          </a:p>
          <a:p>
            <a:r>
              <a:rPr lang="en-US" dirty="0"/>
              <a:t>Mover:	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37117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11-22/1328r0 AIML TIG September 2022 Interim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40472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11-22/1609r1</a:t>
            </a:r>
          </a:p>
          <a:p>
            <a:endParaRPr lang="en-US" dirty="0"/>
          </a:p>
          <a:p>
            <a:r>
              <a:rPr lang="en-US" dirty="0"/>
              <a:t>Mover:	Liangxiao Xin 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638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11-22/1934r2?</a:t>
            </a:r>
          </a:p>
          <a:p>
            <a:endParaRPr lang="en-US" dirty="0"/>
          </a:p>
          <a:p>
            <a:r>
              <a:rPr lang="en-US" dirty="0"/>
              <a:t>Y/N/Abs: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8314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Zinan Lin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0766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11164</TotalTime>
  <Words>690</Words>
  <Application>Microsoft Office PowerPoint</Application>
  <PresentationFormat>Widescreen</PresentationFormat>
  <Paragraphs>163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November 2022 Motions &amp; Straw Polls</vt:lpstr>
      <vt:lpstr>Motion #7 Approve Agenda</vt:lpstr>
      <vt:lpstr>Motion #8 Minutes approval</vt:lpstr>
      <vt:lpstr>Motion #9 Approve Agenda</vt:lpstr>
      <vt:lpstr>Straw Poll #2 Technical report</vt:lpstr>
      <vt:lpstr>Motion #10 Technical report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94</cp:revision>
  <cp:lastPrinted>1601-01-01T00:00:00Z</cp:lastPrinted>
  <dcterms:created xsi:type="dcterms:W3CDTF">2018-05-05T22:00:08Z</dcterms:created>
  <dcterms:modified xsi:type="dcterms:W3CDTF">2022-11-16T04:51:12Z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