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32" r:id="rId3"/>
    <p:sldId id="576" r:id="rId4"/>
    <p:sldId id="574" r:id="rId5"/>
    <p:sldId id="575" r:id="rId6"/>
    <p:sldId id="577" r:id="rId7"/>
    <p:sldId id="578" r:id="rId8"/>
    <p:sldId id="579" r:id="rId9"/>
    <p:sldId id="573" r:id="rId10"/>
    <p:sldId id="317" r:id="rId11"/>
    <p:sldId id="33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D3B09D-5669-4C3E-ACB4-4EE2F1B130B9}" v="1" dt="2022-09-14T02:21:43.9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63" d="100"/>
          <a:sy n="63" d="100"/>
        </p:scale>
        <p:origin x="612" y="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4AD3B09D-5669-4C3E-ACB4-4EE2F1B130B9}"/>
    <pc:docChg chg="modSld modMainMaster">
      <pc:chgData name="Xiaofei Wang" userId="6e1836d3-2ed9-4ae5-8700-9029b71c19c7" providerId="ADAL" clId="{4AD3B09D-5669-4C3E-ACB4-4EE2F1B130B9}" dt="2022-09-14T02:22:17.408" v="2" actId="20577"/>
      <pc:docMkLst>
        <pc:docMk/>
      </pc:docMkLst>
      <pc:sldChg chg="modSp mod">
        <pc:chgData name="Xiaofei Wang" userId="6e1836d3-2ed9-4ae5-8700-9029b71c19c7" providerId="ADAL" clId="{4AD3B09D-5669-4C3E-ACB4-4EE2F1B130B9}" dt="2022-09-14T02:22:06.857" v="1" actId="20577"/>
        <pc:sldMkLst>
          <pc:docMk/>
          <pc:sldMk cId="3458194491" sldId="575"/>
        </pc:sldMkLst>
        <pc:spChg chg="mod">
          <ac:chgData name="Xiaofei Wang" userId="6e1836d3-2ed9-4ae5-8700-9029b71c19c7" providerId="ADAL" clId="{4AD3B09D-5669-4C3E-ACB4-4EE2F1B130B9}" dt="2022-09-14T02:22:06.857" v="1" actId="20577"/>
          <ac:spMkLst>
            <pc:docMk/>
            <pc:sldMk cId="3458194491" sldId="575"/>
            <ac:spMk id="3" creationId="{00000000-0000-0000-0000-000000000000}"/>
          </ac:spMkLst>
        </pc:spChg>
      </pc:sldChg>
      <pc:sldChg chg="modSp mod">
        <pc:chgData name="Xiaofei Wang" userId="6e1836d3-2ed9-4ae5-8700-9029b71c19c7" providerId="ADAL" clId="{4AD3B09D-5669-4C3E-ACB4-4EE2F1B130B9}" dt="2022-09-14T02:22:17.408" v="2" actId="20577"/>
        <pc:sldMkLst>
          <pc:docMk/>
          <pc:sldMk cId="1733211341" sldId="577"/>
        </pc:sldMkLst>
        <pc:spChg chg="mod">
          <ac:chgData name="Xiaofei Wang" userId="6e1836d3-2ed9-4ae5-8700-9029b71c19c7" providerId="ADAL" clId="{4AD3B09D-5669-4C3E-ACB4-4EE2F1B130B9}" dt="2022-09-14T02:22:17.408" v="2" actId="20577"/>
          <ac:spMkLst>
            <pc:docMk/>
            <pc:sldMk cId="1733211341" sldId="577"/>
            <ac:spMk id="3" creationId="{00000000-0000-0000-0000-000000000000}"/>
          </ac:spMkLst>
        </pc:spChg>
      </pc:sldChg>
      <pc:sldMasterChg chg="modSp">
        <pc:chgData name="Xiaofei Wang" userId="6e1836d3-2ed9-4ae5-8700-9029b71c19c7" providerId="ADAL" clId="{4AD3B09D-5669-4C3E-ACB4-4EE2F1B130B9}" dt="2022-09-14T02:21:43.920" v="0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4AD3B09D-5669-4C3E-ACB4-4EE2F1B130B9}" dt="2022-09-14T02:21:43.920" v="0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/>
              <a:t>July 2018</a:t>
            </a:r>
            <a:endParaRPr lang="en-GB" altLang="en-US" sz="140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615951" y="823386"/>
            <a:ext cx="1608667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85744" indent="-171446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398453" indent="-109536" defTabSz="684196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42503" y="6241965"/>
            <a:ext cx="979310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1" y="6267258"/>
            <a:ext cx="2092684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90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802.11-22/984r1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AIML TIG SP &amp; Motion Booklet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2022-07-06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4952441"/>
              </p:ext>
            </p:extLst>
          </p:nvPr>
        </p:nvGraphicFramePr>
        <p:xfrm>
          <a:off x="987425" y="3051175"/>
          <a:ext cx="10121900" cy="246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3051175"/>
                        <a:ext cx="10121900" cy="2462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AIML TIG as contained in document 11-22/847r2</a:t>
            </a:r>
          </a:p>
          <a:p>
            <a:endParaRPr lang="en-US" dirty="0"/>
          </a:p>
          <a:p>
            <a:r>
              <a:rPr lang="en-US" dirty="0"/>
              <a:t>Mover:	Marc Emmelmann</a:t>
            </a:r>
          </a:p>
          <a:p>
            <a:r>
              <a:rPr lang="en-US" dirty="0"/>
              <a:t>Second:	Rui Yang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AIML Vice Chair Election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</a:t>
            </a:r>
          </a:p>
          <a:p>
            <a:r>
              <a:rPr lang="en-US" dirty="0"/>
              <a:t>				Ming Gan (Huawei)</a:t>
            </a:r>
          </a:p>
          <a:p>
            <a:r>
              <a:rPr lang="en-US" dirty="0"/>
              <a:t>as the vice chair for AIML TIG</a:t>
            </a:r>
          </a:p>
          <a:p>
            <a:endParaRPr lang="en-US" dirty="0"/>
          </a:p>
          <a:p>
            <a:r>
              <a:rPr lang="en-US" dirty="0"/>
              <a:t>Mover:	Rui Yang</a:t>
            </a:r>
          </a:p>
          <a:p>
            <a:r>
              <a:rPr lang="en-US" dirty="0"/>
              <a:t>Second:	Sang Kim</a:t>
            </a:r>
          </a:p>
          <a:p>
            <a:endParaRPr lang="en-US" dirty="0"/>
          </a:p>
          <a:p>
            <a:r>
              <a:rPr lang="en-US" dirty="0"/>
              <a:t>Y/N/A: approved </a:t>
            </a:r>
            <a:r>
              <a:rPr lang="en-US"/>
              <a:t>with 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851692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3375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/>
              <a:t>July 2018</a:t>
            </a:r>
            <a:endParaRPr lang="en-GB" altLang="en-US" sz="180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36021" y="6475413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altLang="en-US" sz="1200" b="0" dirty="0"/>
              <a:t>Xiaofei Wang (InterDigital)</a:t>
            </a:r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en-US" sz="3200" dirty="0"/>
              <a:t>   SP and </a:t>
            </a:r>
            <a:r>
              <a:rPr lang="en-GB" sz="3200" dirty="0"/>
              <a:t>Motion Booklet for the AIML TIG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3200" dirty="0"/>
          </a:p>
          <a:p>
            <a:pPr algn="ctr">
              <a:buFontTx/>
              <a:buNone/>
            </a:pPr>
            <a:endParaRPr lang="en-GB" alt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2022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#3 -- #6</a:t>
            </a:r>
          </a:p>
          <a:p>
            <a:r>
              <a:rPr lang="en-US" dirty="0"/>
              <a:t>Straw Polls  -- #1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159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AIML TIG as contained in document 11-22/1166r0</a:t>
            </a:r>
          </a:p>
          <a:p>
            <a:endParaRPr lang="en-US" dirty="0"/>
          </a:p>
          <a:p>
            <a:r>
              <a:rPr lang="en-US" dirty="0"/>
              <a:t>Mover:	Rui Yang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623053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#4</a:t>
            </a:r>
            <a:br>
              <a:rPr lang="en-US" dirty="0"/>
            </a:br>
            <a:r>
              <a:rPr lang="en-US" dirty="0"/>
              <a:t>AIML </a:t>
            </a:r>
            <a:r>
              <a:rPr lang="en-US"/>
              <a:t>Secretary Confirmation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r>
              <a:rPr lang="en-US" dirty="0"/>
              <a:t>				Liangxiao Xin (Sony)</a:t>
            </a:r>
          </a:p>
          <a:p>
            <a:r>
              <a:rPr lang="en-US" dirty="0"/>
              <a:t>as the secretary for AIML TIG</a:t>
            </a:r>
          </a:p>
          <a:p>
            <a:endParaRPr lang="en-US" dirty="0"/>
          </a:p>
          <a:p>
            <a:r>
              <a:rPr lang="en-US" dirty="0"/>
              <a:t>Mover:	Harry </a:t>
            </a:r>
            <a:r>
              <a:rPr lang="en-US" dirty="0" err="1"/>
              <a:t>Bims</a:t>
            </a:r>
            <a:endParaRPr lang="en-US" dirty="0"/>
          </a:p>
          <a:p>
            <a:r>
              <a:rPr lang="en-US" dirty="0"/>
              <a:t>Second:	Edward Au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458194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11-22/1132r1 AIML TIG July 2022 Plenary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11-22/1327r0 AIML TIG Sept 2022 teleconference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733211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have 11-22/987r0 as the AIML TIG Technical Report baseline?</a:t>
            </a:r>
          </a:p>
          <a:p>
            <a:endParaRPr lang="en-US" dirty="0"/>
          </a:p>
          <a:p>
            <a:r>
              <a:rPr lang="en-US" dirty="0"/>
              <a:t>Y/N/Abs: no objections</a:t>
            </a:r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264881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/>
              <a:t>Technical report framework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use 11-22/987r0 as the AIML TIG Technical Report baseline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Rui Yang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134568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2022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#2</a:t>
            </a:r>
          </a:p>
          <a:p>
            <a:r>
              <a:rPr lang="en-US" dirty="0"/>
              <a:t>Straw Polls  -- n/a</a:t>
            </a:r>
          </a:p>
          <a:p>
            <a:r>
              <a:rPr lang="en-US" dirty="0"/>
              <a:t>Hybrid Mode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965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6805</TotalTime>
  <Words>449</Words>
  <Application>Microsoft Office PowerPoint</Application>
  <PresentationFormat>Widescreen</PresentationFormat>
  <Paragraphs>106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Lucida Grande</vt:lpstr>
      <vt:lpstr>Arial</vt:lpstr>
      <vt:lpstr>Calibri</vt:lpstr>
      <vt:lpstr>Times New Roman</vt:lpstr>
      <vt:lpstr>Office Theme</vt:lpstr>
      <vt:lpstr>Document</vt:lpstr>
      <vt:lpstr>AIML TIG SP &amp; Motion Booklet </vt:lpstr>
      <vt:lpstr>Abstract</vt:lpstr>
      <vt:lpstr>September 2022 Motions &amp; Straw Polls</vt:lpstr>
      <vt:lpstr>Motion #3 Approve Agenda</vt:lpstr>
      <vt:lpstr>Motion #4 AIML Secretary Confirmation</vt:lpstr>
      <vt:lpstr>Motion #5 Minutes approval</vt:lpstr>
      <vt:lpstr>Straw Poll #1 Technical report</vt:lpstr>
      <vt:lpstr>Motion #6 Technical report framework</vt:lpstr>
      <vt:lpstr>July 2022 Motions &amp; Straw Polls</vt:lpstr>
      <vt:lpstr>Motion #1 Approve Agenda</vt:lpstr>
      <vt:lpstr>Motion #2 AIML Vice Chair Election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AIML TIG Agenda</dc:title>
  <dc:creator/>
  <cp:keywords/>
  <cp:lastModifiedBy>Xiaofei Wang</cp:lastModifiedBy>
  <cp:revision>93</cp:revision>
  <cp:lastPrinted>1601-01-01T00:00:00Z</cp:lastPrinted>
  <dcterms:created xsi:type="dcterms:W3CDTF">2018-05-05T22:00:08Z</dcterms:created>
  <dcterms:modified xsi:type="dcterms:W3CDTF">2022-09-14T02:22:26Z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ce0d76af-a3b6-4e03-a421-b6b5e100c5c7</vt:lpwstr>
  </property>
  <property fmtid="{D5CDD505-2E9C-101B-9397-08002B2CF9AE}" pid="3" name="CTP_TimeStamp">
    <vt:lpwstr>2020-09-13 22:46:49Z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