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2" r:id="rId3"/>
    <p:sldId id="573" r:id="rId4"/>
    <p:sldId id="317" r:id="rId5"/>
    <p:sldId id="33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D1D8FA-6884-4EF9-8757-E64D63596129}" v="3" dt="2022-07-13T17:01:15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4" d="100"/>
          <a:sy n="64" d="100"/>
        </p:scale>
        <p:origin x="55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CAD1D8FA-6884-4EF9-8757-E64D63596129}"/>
    <pc:docChg chg="undo custSel addSld delSld modSld modMainMaster">
      <pc:chgData name="Xiaofei Wang" userId="6e1836d3-2ed9-4ae5-8700-9029b71c19c7" providerId="ADAL" clId="{CAD1D8FA-6884-4EF9-8757-E64D63596129}" dt="2022-07-13T17:05:31.956" v="603"/>
      <pc:docMkLst>
        <pc:docMk/>
      </pc:docMkLst>
      <pc:sldChg chg="modSp mod">
        <pc:chgData name="Xiaofei Wang" userId="6e1836d3-2ed9-4ae5-8700-9029b71c19c7" providerId="ADAL" clId="{CAD1D8FA-6884-4EF9-8757-E64D63596129}" dt="2022-07-13T17:04:15.973" v="537" actId="20577"/>
        <pc:sldMkLst>
          <pc:docMk/>
          <pc:sldMk cId="0" sldId="256"/>
        </pc:sldMkLst>
        <pc:spChg chg="mod">
          <ac:chgData name="Xiaofei Wang" userId="6e1836d3-2ed9-4ae5-8700-9029b71c19c7" providerId="ADAL" clId="{CAD1D8FA-6884-4EF9-8757-E64D63596129}" dt="2022-07-13T17:04:15.973" v="537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Xiaofei Wang" userId="6e1836d3-2ed9-4ae5-8700-9029b71c19c7" providerId="ADAL" clId="{CAD1D8FA-6884-4EF9-8757-E64D63596129}" dt="2022-07-06T23:13:33.779" v="2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2280172366" sldId="261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1295285405" sldId="262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2090664063" sldId="263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3900562944" sldId="279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3464650041" sldId="283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13117183" sldId="284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193308393" sldId="287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1343705863" sldId="288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969542746" sldId="289"/>
        </pc:sldMkLst>
      </pc:sldChg>
      <pc:sldChg chg="modSp add mod">
        <pc:chgData name="Xiaofei Wang" userId="6e1836d3-2ed9-4ae5-8700-9029b71c19c7" providerId="ADAL" clId="{CAD1D8FA-6884-4EF9-8757-E64D63596129}" dt="2022-07-13T17:04:47.850" v="602" actId="20577"/>
        <pc:sldMkLst>
          <pc:docMk/>
          <pc:sldMk cId="4139467677" sldId="317"/>
        </pc:sldMkLst>
        <pc:spChg chg="mod">
          <ac:chgData name="Xiaofei Wang" userId="6e1836d3-2ed9-4ae5-8700-9029b71c19c7" providerId="ADAL" clId="{CAD1D8FA-6884-4EF9-8757-E64D63596129}" dt="2022-07-06T23:16:15.451" v="73" actId="6549"/>
          <ac:spMkLst>
            <pc:docMk/>
            <pc:sldMk cId="4139467677" sldId="317"/>
            <ac:spMk id="2" creationId="{00000000-0000-0000-0000-000000000000}"/>
          </ac:spMkLst>
        </pc:spChg>
        <pc:spChg chg="mod">
          <ac:chgData name="Xiaofei Wang" userId="6e1836d3-2ed9-4ae5-8700-9029b71c19c7" providerId="ADAL" clId="{CAD1D8FA-6884-4EF9-8757-E64D63596129}" dt="2022-07-11T23:36:08.243" v="355" actId="400"/>
          <ac:spMkLst>
            <pc:docMk/>
            <pc:sldMk cId="4139467677" sldId="317"/>
            <ac:spMk id="3" creationId="{00000000-0000-0000-0000-000000000000}"/>
          </ac:spMkLst>
        </pc:spChg>
        <pc:spChg chg="mod">
          <ac:chgData name="Xiaofei Wang" userId="6e1836d3-2ed9-4ae5-8700-9029b71c19c7" providerId="ADAL" clId="{CAD1D8FA-6884-4EF9-8757-E64D63596129}" dt="2022-07-13T17:04:47.850" v="602" actId="20577"/>
          <ac:spMkLst>
            <pc:docMk/>
            <pc:sldMk cId="4139467677" sldId="317"/>
            <ac:spMk id="5" creationId="{00000000-0000-0000-0000-000000000000}"/>
          </ac:spMkLst>
        </pc:spChg>
        <pc:spChg chg="mod">
          <ac:chgData name="Xiaofei Wang" userId="6e1836d3-2ed9-4ae5-8700-9029b71c19c7" providerId="ADAL" clId="{CAD1D8FA-6884-4EF9-8757-E64D63596129}" dt="2022-07-06T23:17:19.855" v="102" actId="20577"/>
          <ac:spMkLst>
            <pc:docMk/>
            <pc:sldMk cId="4139467677" sldId="317"/>
            <ac:spMk id="6" creationId="{00000000-0000-0000-0000-000000000000}"/>
          </ac:spMkLst>
        </pc:spChg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0" sldId="328"/>
        </pc:sldMkLst>
      </pc:sldChg>
      <pc:sldChg chg="modSp mod">
        <pc:chgData name="Xiaofei Wang" userId="6e1836d3-2ed9-4ae5-8700-9029b71c19c7" providerId="ADAL" clId="{CAD1D8FA-6884-4EF9-8757-E64D63596129}" dt="2022-07-13T17:04:03.488" v="510" actId="20577"/>
        <pc:sldMkLst>
          <pc:docMk/>
          <pc:sldMk cId="0" sldId="332"/>
        </pc:sldMkLst>
        <pc:spChg chg="mod">
          <ac:chgData name="Xiaofei Wang" userId="6e1836d3-2ed9-4ae5-8700-9029b71c19c7" providerId="ADAL" clId="{CAD1D8FA-6884-4EF9-8757-E64D63596129}" dt="2022-07-13T17:04:03.488" v="510" actId="20577"/>
          <ac:spMkLst>
            <pc:docMk/>
            <pc:sldMk cId="0" sldId="332"/>
            <ac:spMk id="3075" creationId="{045C5F91-7E5E-4101-9D99-9A940BB1C4B5}"/>
          </ac:spMkLst>
        </pc:spChg>
        <pc:spChg chg="mod">
          <ac:chgData name="Xiaofei Wang" userId="6e1836d3-2ed9-4ae5-8700-9029b71c19c7" providerId="ADAL" clId="{CAD1D8FA-6884-4EF9-8757-E64D63596129}" dt="2022-07-06T23:14:33.402" v="69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add del mod">
        <pc:chgData name="Xiaofei Wang" userId="6e1836d3-2ed9-4ae5-8700-9029b71c19c7" providerId="ADAL" clId="{CAD1D8FA-6884-4EF9-8757-E64D63596129}" dt="2022-07-10T23:04:16.894" v="325" actId="47"/>
        <pc:sldMkLst>
          <pc:docMk/>
          <pc:sldMk cId="3652879403" sldId="333"/>
        </pc:sldMkLst>
        <pc:spChg chg="mod">
          <ac:chgData name="Xiaofei Wang" userId="6e1836d3-2ed9-4ae5-8700-9029b71c19c7" providerId="ADAL" clId="{CAD1D8FA-6884-4EF9-8757-E64D63596129}" dt="2022-07-06T23:24:52.723" v="140" actId="20577"/>
          <ac:spMkLst>
            <pc:docMk/>
            <pc:sldMk cId="3652879403" sldId="333"/>
            <ac:spMk id="2" creationId="{00000000-0000-0000-0000-000000000000}"/>
          </ac:spMkLst>
        </pc:spChg>
        <pc:spChg chg="mod">
          <ac:chgData name="Xiaofei Wang" userId="6e1836d3-2ed9-4ae5-8700-9029b71c19c7" providerId="ADAL" clId="{CAD1D8FA-6884-4EF9-8757-E64D63596129}" dt="2022-07-10T23:04:06.949" v="324" actId="20577"/>
          <ac:spMkLst>
            <pc:docMk/>
            <pc:sldMk cId="3652879403" sldId="333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CAD1D8FA-6884-4EF9-8757-E64D63596129}" dt="2022-07-13T17:05:31.956" v="603"/>
        <pc:sldMkLst>
          <pc:docMk/>
          <pc:sldMk cId="851692258" sldId="334"/>
        </pc:sldMkLst>
        <pc:spChg chg="mod">
          <ac:chgData name="Xiaofei Wang" userId="6e1836d3-2ed9-4ae5-8700-9029b71c19c7" providerId="ADAL" clId="{CAD1D8FA-6884-4EF9-8757-E64D63596129}" dt="2022-07-13T17:05:31.956" v="603"/>
          <ac:spMkLst>
            <pc:docMk/>
            <pc:sldMk cId="851692258" sldId="334"/>
            <ac:spMk id="3" creationId="{00000000-0000-0000-0000-000000000000}"/>
          </ac:spMkLst>
        </pc:spChg>
        <pc:spChg chg="mod">
          <ac:chgData name="Xiaofei Wang" userId="6e1836d3-2ed9-4ae5-8700-9029b71c19c7" providerId="ADAL" clId="{CAD1D8FA-6884-4EF9-8757-E64D63596129}" dt="2022-07-13T17:02:27.621" v="423" actId="20577"/>
          <ac:spMkLst>
            <pc:docMk/>
            <pc:sldMk cId="851692258" sldId="334"/>
            <ac:spMk id="5" creationId="{00000000-0000-0000-0000-000000000000}"/>
          </ac:spMkLst>
        </pc:spChg>
      </pc:sldChg>
      <pc:sldChg chg="modSp add del mod">
        <pc:chgData name="Xiaofei Wang" userId="6e1836d3-2ed9-4ae5-8700-9029b71c19c7" providerId="ADAL" clId="{CAD1D8FA-6884-4EF9-8757-E64D63596129}" dt="2022-07-10T23:04:29.912" v="326" actId="47"/>
        <pc:sldMkLst>
          <pc:docMk/>
          <pc:sldMk cId="3331920777" sldId="335"/>
        </pc:sldMkLst>
        <pc:spChg chg="mod">
          <ac:chgData name="Xiaofei Wang" userId="6e1836d3-2ed9-4ae5-8700-9029b71c19c7" providerId="ADAL" clId="{CAD1D8FA-6884-4EF9-8757-E64D63596129}" dt="2022-07-06T23:28:29.401" v="318" actId="20577"/>
          <ac:spMkLst>
            <pc:docMk/>
            <pc:sldMk cId="3331920777" sldId="335"/>
            <ac:spMk id="2" creationId="{00000000-0000-0000-0000-000000000000}"/>
          </ac:spMkLst>
        </pc:spChg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3476794812" sldId="360"/>
        </pc:sldMkLst>
      </pc:sldChg>
      <pc:sldChg chg="del">
        <pc:chgData name="Xiaofei Wang" userId="6e1836d3-2ed9-4ae5-8700-9029b71c19c7" providerId="ADAL" clId="{CAD1D8FA-6884-4EF9-8757-E64D63596129}" dt="2022-07-06T23:14:43.822" v="70" actId="47"/>
        <pc:sldMkLst>
          <pc:docMk/>
          <pc:sldMk cId="0" sldId="395"/>
        </pc:sldMkLst>
      </pc:sldChg>
      <pc:sldChg chg="modSp add mod">
        <pc:chgData name="Xiaofei Wang" userId="6e1836d3-2ed9-4ae5-8700-9029b71c19c7" providerId="ADAL" clId="{CAD1D8FA-6884-4EF9-8757-E64D63596129}" dt="2022-07-13T17:04:28.782" v="564" actId="20577"/>
        <pc:sldMkLst>
          <pc:docMk/>
          <pc:sldMk cId="3253965221" sldId="573"/>
        </pc:sldMkLst>
        <pc:spChg chg="mod">
          <ac:chgData name="Xiaofei Wang" userId="6e1836d3-2ed9-4ae5-8700-9029b71c19c7" providerId="ADAL" clId="{CAD1D8FA-6884-4EF9-8757-E64D63596129}" dt="2022-07-13T17:01:34.558" v="396" actId="20577"/>
          <ac:spMkLst>
            <pc:docMk/>
            <pc:sldMk cId="3253965221" sldId="573"/>
            <ac:spMk id="3" creationId="{A399D6F5-854A-7B4F-B2C4-76BCE0163A5B}"/>
          </ac:spMkLst>
        </pc:spChg>
        <pc:spChg chg="mod">
          <ac:chgData name="Xiaofei Wang" userId="6e1836d3-2ed9-4ae5-8700-9029b71c19c7" providerId="ADAL" clId="{CAD1D8FA-6884-4EF9-8757-E64D63596129}" dt="2022-07-13T17:04:28.782" v="564" actId="20577"/>
          <ac:spMkLst>
            <pc:docMk/>
            <pc:sldMk cId="3253965221" sldId="573"/>
            <ac:spMk id="5" creationId="{5E9C36C9-6A40-2E44-9449-1726C8D5B289}"/>
          </ac:spMkLst>
        </pc:spChg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1968720319" sldId="2366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1595470572" sldId="2367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2077861926" sldId="2368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496061284" sldId="2369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3895401198" sldId="2370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874067739" sldId="2371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843347565" sldId="2372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3586731022" sldId="2373"/>
        </pc:sldMkLst>
      </pc:sldChg>
      <pc:sldChg chg="del">
        <pc:chgData name="Xiaofei Wang" userId="6e1836d3-2ed9-4ae5-8700-9029b71c19c7" providerId="ADAL" clId="{CAD1D8FA-6884-4EF9-8757-E64D63596129}" dt="2022-07-06T23:15:56.478" v="71" actId="47"/>
        <pc:sldMkLst>
          <pc:docMk/>
          <pc:sldMk cId="325538114" sldId="2374"/>
        </pc:sldMkLst>
      </pc:sldChg>
      <pc:sldMasterChg chg="modSp">
        <pc:chgData name="Xiaofei Wang" userId="6e1836d3-2ed9-4ae5-8700-9029b71c19c7" providerId="ADAL" clId="{CAD1D8FA-6884-4EF9-8757-E64D63596129}" dt="2022-07-06T23:17:55.155" v="103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CAD1D8FA-6884-4EF9-8757-E64D63596129}" dt="2022-07-06T23:17:55.155" v="103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802.11-22/984r0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5538</TotalTime>
  <Words>196</Words>
  <Application>Microsoft Office PowerPoint</Application>
  <PresentationFormat>Widescreen</PresentationFormat>
  <Paragraphs>48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Lucida Grande</vt:lpstr>
      <vt:lpstr>Calibri</vt:lpstr>
      <vt:lpstr>Times New Roman</vt:lpstr>
      <vt:lpstr>Office Theme</vt:lpstr>
      <vt:lpstr>Document</vt:lpstr>
      <vt:lpstr>AIML TIG SP &amp; Motion Booklet </vt:lpstr>
      <vt:lpstr>Abstract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92</cp:revision>
  <cp:lastPrinted>1601-01-01T00:00:00Z</cp:lastPrinted>
  <dcterms:created xsi:type="dcterms:W3CDTF">2018-05-05T22:00:08Z</dcterms:created>
  <dcterms:modified xsi:type="dcterms:W3CDTF">2022-07-13T17:05:33Z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