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9" d="100"/>
          <a:sy n="89" d="100"/>
        </p:scale>
        <p:origin x="86"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802.11-22/0959r0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4 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2022-06-20</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Agenda for July</a:t>
            </a:r>
          </a:p>
          <a:p>
            <a:pPr marL="800100" lvl="1" indent="-342900" algn="just">
              <a:buFontTx/>
              <a:buChar char="-"/>
            </a:pPr>
            <a:r>
              <a:rPr lang="en-GB" altLang="en-US" dirty="0"/>
              <a:t>D2.1 comment review</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a:t>
            </a:r>
            <a:r>
              <a:rPr lang="en-GB"/>
              <a:t>4 July </a:t>
            </a:r>
            <a:r>
              <a:rPr lang="en-GB" dirty="0"/>
              <a:t>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1628</Words>
  <Application>Microsoft Office PowerPoint</Application>
  <PresentationFormat>Widescreen</PresentationFormat>
  <Paragraphs>194</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4 July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82</cp:revision>
  <cp:lastPrinted>1601-01-01T00:00:00Z</cp:lastPrinted>
  <dcterms:created xsi:type="dcterms:W3CDTF">2019-08-08T09:50:31Z</dcterms:created>
  <dcterms:modified xsi:type="dcterms:W3CDTF">2022-07-04T14:01:22Z</dcterms:modified>
</cp:coreProperties>
</file>