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1292E1-5AD6-422B-9D11-9055F99033C6}" v="19" dt="2022-07-02T17:38:07.6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67" d="100"/>
          <a:sy n="67" d="100"/>
        </p:scale>
        <p:origin x="1260" y="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May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802.11-22/0958r0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fcc.gov/ecfs/download/7cfb0db5-67d7-4686-8e3b-60c880b5859b?orig=true&amp;pk=cb77b2ec-1a58-dbc6-139b-ad192cfd5d9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Wi-Fi Alliance 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2022-07-02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1600" dirty="0"/>
              <a:t>Resumed face-to-face (F2F) member meetings with a Jun 7th-9th, 2022, session in Chicago, IL, USA</a:t>
            </a:r>
          </a:p>
          <a:p>
            <a:r>
              <a:rPr lang="en-US" altLang="en-US" sz="1600" dirty="0"/>
              <a:t>Next F2F member meeting scheduled for Oct 18th-20th, 2022, in Lisbon, Portugal</a:t>
            </a:r>
          </a:p>
          <a:p>
            <a:r>
              <a:rPr lang="en-US" altLang="en-US" sz="1600" dirty="0"/>
              <a:t>Technical activity at WFA that has recently (since Q3/21) led to certification</a:t>
            </a:r>
          </a:p>
          <a:p>
            <a:pPr lvl="1"/>
            <a:r>
              <a:rPr lang="en-US" altLang="en-US" sz="1400" dirty="0"/>
              <a:t>Wi-Fi 6</a:t>
            </a:r>
          </a:p>
          <a:p>
            <a:pPr lvl="1"/>
            <a:r>
              <a:rPr lang="en-US" altLang="en-US" sz="1400" dirty="0" err="1"/>
              <a:t>HaLow</a:t>
            </a:r>
            <a:endParaRPr lang="en-US" altLang="en-US" sz="1400" dirty="0"/>
          </a:p>
          <a:p>
            <a:pPr lvl="1"/>
            <a:r>
              <a:rPr lang="en-US" altLang="en-US" sz="1400" dirty="0"/>
              <a:t>Location</a:t>
            </a:r>
          </a:p>
          <a:p>
            <a:pPr lvl="1"/>
            <a:r>
              <a:rPr lang="en-US" altLang="en-US" sz="1400" dirty="0"/>
              <a:t>QoS Management</a:t>
            </a:r>
          </a:p>
          <a:p>
            <a:pPr lvl="1"/>
            <a:r>
              <a:rPr lang="en-US" altLang="en-US" sz="1400" dirty="0"/>
              <a:t>Data Elements</a:t>
            </a:r>
          </a:p>
          <a:p>
            <a:pPr lvl="1"/>
            <a:r>
              <a:rPr lang="en-US" altLang="en-US" sz="1400" dirty="0" err="1"/>
              <a:t>EasyMesh</a:t>
            </a:r>
            <a:endParaRPr lang="en-US" altLang="en-US" sz="1400" dirty="0"/>
          </a:p>
          <a:p>
            <a:r>
              <a:rPr lang="en-US" altLang="en-US" sz="1600" dirty="0"/>
              <a:t>Technical activity at WFA that is expected to lead to certification</a:t>
            </a:r>
          </a:p>
          <a:p>
            <a:pPr lvl="1"/>
            <a:r>
              <a:rPr lang="en-US" altLang="en-US" sz="1400" dirty="0"/>
              <a:t>Wi-Fi 7</a:t>
            </a:r>
          </a:p>
          <a:p>
            <a:pPr lvl="1"/>
            <a:r>
              <a:rPr lang="en-US" altLang="en-US" sz="1400" dirty="0"/>
              <a:t>Wi-Fi Aware</a:t>
            </a:r>
          </a:p>
          <a:p>
            <a:pPr lvl="1"/>
            <a:r>
              <a:rPr lang="en-US" altLang="en-US" sz="1400" dirty="0"/>
              <a:t>Easy Connect</a:t>
            </a:r>
          </a:p>
          <a:p>
            <a:pPr lvl="1"/>
            <a:r>
              <a:rPr lang="en-US" altLang="en-US" sz="1400" dirty="0" err="1"/>
              <a:t>EasyMesh</a:t>
            </a:r>
            <a:endParaRPr lang="en-US" altLang="en-US" sz="1400" dirty="0"/>
          </a:p>
          <a:p>
            <a:pPr lvl="1"/>
            <a:r>
              <a:rPr lang="en-US" altLang="en-US" sz="1400" dirty="0" err="1"/>
              <a:t>Passpoint</a:t>
            </a:r>
            <a:endParaRPr lang="en-US" altLang="en-US" sz="14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464"/>
            <a:ext cx="8134672" cy="4114800"/>
          </a:xfrm>
        </p:spPr>
        <p:txBody>
          <a:bodyPr/>
          <a:lstStyle/>
          <a:p>
            <a:r>
              <a:rPr lang="en-US" altLang="en-US" sz="2000" dirty="0"/>
              <a:t>Examples of additional WFA technical work</a:t>
            </a:r>
          </a:p>
          <a:p>
            <a:pPr lvl="1"/>
            <a:r>
              <a:rPr lang="en-US" altLang="en-US" sz="1800" dirty="0"/>
              <a:t>Wi-Fi Direct</a:t>
            </a:r>
          </a:p>
          <a:p>
            <a:pPr lvl="1"/>
            <a:r>
              <a:rPr lang="en-US" altLang="en-US" sz="1800" dirty="0"/>
              <a:t>Automated Frequency Coordination</a:t>
            </a:r>
          </a:p>
          <a:p>
            <a:pPr lvl="2"/>
            <a:r>
              <a:rPr lang="en-US" altLang="en-US" sz="1600" dirty="0"/>
              <a:t>Preliminary AFC specifications submitted to the FCC (see </a:t>
            </a:r>
            <a:r>
              <a:rPr lang="en-US" altLang="en-US" sz="1600" dirty="0">
                <a:hlinkClick r:id="rId3"/>
              </a:rPr>
              <a:t>here</a:t>
            </a:r>
            <a:r>
              <a:rPr lang="en-US" altLang="en-US" sz="1600" dirty="0"/>
              <a:t>)</a:t>
            </a:r>
          </a:p>
          <a:p>
            <a:pPr lvl="1"/>
            <a:r>
              <a:rPr lang="en-US" altLang="en-US" sz="1800" dirty="0"/>
              <a:t>Security</a:t>
            </a:r>
          </a:p>
          <a:p>
            <a:pPr lvl="1"/>
            <a:r>
              <a:rPr lang="en-US" altLang="en-US" sz="1800" dirty="0"/>
              <a:t>Customer Experience</a:t>
            </a:r>
          </a:p>
          <a:p>
            <a:pPr lvl="1"/>
            <a:r>
              <a:rPr lang="en-US" altLang="en-US" sz="1800" dirty="0"/>
              <a:t>Miracast</a:t>
            </a:r>
          </a:p>
          <a:p>
            <a:r>
              <a:rPr lang="en-US" altLang="en-US" sz="2000" dirty="0"/>
              <a:t>Examples of additional WFA activity that may lead to technical work </a:t>
            </a:r>
          </a:p>
          <a:p>
            <a:pPr lvl="1"/>
            <a:r>
              <a:rPr lang="en-US" altLang="en-US" sz="1800" dirty="0"/>
              <a:t>XR (Augmented / Virtual / Mixed Reality)</a:t>
            </a:r>
          </a:p>
          <a:p>
            <a:pPr lvl="1"/>
            <a:r>
              <a:rPr lang="en-US" altLang="en-US" sz="1800" dirty="0"/>
              <a:t>Automotive</a:t>
            </a:r>
          </a:p>
          <a:p>
            <a:pPr lvl="1"/>
            <a:r>
              <a:rPr lang="en-US" altLang="en-US" sz="1800" dirty="0"/>
              <a:t>Healthcare</a:t>
            </a:r>
          </a:p>
          <a:p>
            <a:pPr lvl="1"/>
            <a:r>
              <a:rPr lang="en-US" altLang="en-US" sz="1800" dirty="0"/>
              <a:t>Operators</a:t>
            </a:r>
          </a:p>
          <a:p>
            <a:pPr lvl="1"/>
            <a:r>
              <a:rPr lang="en-US" altLang="en-US" sz="1800" dirty="0"/>
              <a:t>Internet of things</a:t>
            </a:r>
          </a:p>
          <a:p>
            <a:r>
              <a:rPr lang="en-GB" altLang="en-US" sz="2000" dirty="0"/>
              <a:t>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292</Words>
  <Application>Microsoft Office PowerPoint</Application>
  <PresentationFormat>On-screen Show (4:3)</PresentationFormat>
  <Paragraphs>76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802-11-Submission</vt:lpstr>
      <vt:lpstr>Custom Design</vt:lpstr>
      <vt:lpstr>Wi-Fi Alliance (WFA) Liaison Update</vt:lpstr>
      <vt:lpstr>Major updates</vt:lpstr>
      <vt:lpstr>Additional work areas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2022-07-02T17:38:13Z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